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92" r:id="rId2"/>
    <p:sldId id="258" r:id="rId3"/>
    <p:sldId id="276" r:id="rId4"/>
    <p:sldId id="259" r:id="rId5"/>
    <p:sldId id="260" r:id="rId6"/>
    <p:sldId id="26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3" r:id="rId23"/>
    <p:sldId id="294" r:id="rId24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3CB63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24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445" y="-62"/>
      </p:cViewPr>
      <p:guideLst>
        <p:guide orient="horz" pos="3156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3427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57A40DA-B5F9-42CF-988B-8099B490AC4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81363C6-0C14-49FD-B90F-52B441595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83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73934-D492-4443-9427-018DE5D6DDA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13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202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15306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ffee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5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14:reveal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3305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49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39073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5267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5565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2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6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91034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1/22/2020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96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120"/>
          <p:cNvGrpSpPr/>
          <p:nvPr/>
        </p:nvGrpSpPr>
        <p:grpSpPr>
          <a:xfrm>
            <a:off x="3959651" y="2900751"/>
            <a:ext cx="1677716" cy="2422199"/>
            <a:chOff x="2226919" y="4101516"/>
            <a:chExt cx="5483796" cy="7917219"/>
          </a:xfrm>
        </p:grpSpPr>
        <p:sp>
          <p:nvSpPr>
            <p:cNvPr id="104" name="Freeform 2"/>
            <p:cNvSpPr>
              <a:spLocks noChangeArrowheads="1"/>
            </p:cNvSpPr>
            <p:nvPr/>
          </p:nvSpPr>
          <p:spPr bwMode="auto">
            <a:xfrm>
              <a:off x="3102680" y="9596536"/>
              <a:ext cx="3947784" cy="1003371"/>
            </a:xfrm>
            <a:custGeom>
              <a:avLst/>
              <a:gdLst>
                <a:gd name="T0" fmla="*/ 5208 w 8889"/>
                <a:gd name="T1" fmla="*/ 0 h 2263"/>
                <a:gd name="T2" fmla="*/ 5208 w 8889"/>
                <a:gd name="T3" fmla="*/ 0 h 2263"/>
                <a:gd name="T4" fmla="*/ 5208 w 8889"/>
                <a:gd name="T5" fmla="*/ 156 h 2263"/>
                <a:gd name="T6" fmla="*/ 5230 w 8889"/>
                <a:gd name="T7" fmla="*/ 222 h 2263"/>
                <a:gd name="T8" fmla="*/ 5296 w 8889"/>
                <a:gd name="T9" fmla="*/ 377 h 2263"/>
                <a:gd name="T10" fmla="*/ 5363 w 8889"/>
                <a:gd name="T11" fmla="*/ 621 h 2263"/>
                <a:gd name="T12" fmla="*/ 5363 w 8889"/>
                <a:gd name="T13" fmla="*/ 621 h 2263"/>
                <a:gd name="T14" fmla="*/ 5363 w 8889"/>
                <a:gd name="T15" fmla="*/ 643 h 2263"/>
                <a:gd name="T16" fmla="*/ 5363 w 8889"/>
                <a:gd name="T17" fmla="*/ 643 h 2263"/>
                <a:gd name="T18" fmla="*/ 4942 w 8889"/>
                <a:gd name="T19" fmla="*/ 975 h 2263"/>
                <a:gd name="T20" fmla="*/ 4521 w 8889"/>
                <a:gd name="T21" fmla="*/ 599 h 2263"/>
                <a:gd name="T22" fmla="*/ 4521 w 8889"/>
                <a:gd name="T23" fmla="*/ 599 h 2263"/>
                <a:gd name="T24" fmla="*/ 4609 w 8889"/>
                <a:gd name="T25" fmla="*/ 377 h 2263"/>
                <a:gd name="T26" fmla="*/ 4676 w 8889"/>
                <a:gd name="T27" fmla="*/ 244 h 2263"/>
                <a:gd name="T28" fmla="*/ 4698 w 8889"/>
                <a:gd name="T29" fmla="*/ 156 h 2263"/>
                <a:gd name="T30" fmla="*/ 4698 w 8889"/>
                <a:gd name="T31" fmla="*/ 156 h 2263"/>
                <a:gd name="T32" fmla="*/ 4698 w 8889"/>
                <a:gd name="T33" fmla="*/ 0 h 2263"/>
                <a:gd name="T34" fmla="*/ 177 w 8889"/>
                <a:gd name="T35" fmla="*/ 0 h 2263"/>
                <a:gd name="T36" fmla="*/ 0 w 8889"/>
                <a:gd name="T37" fmla="*/ 1020 h 2263"/>
                <a:gd name="T38" fmla="*/ 5496 w 8889"/>
                <a:gd name="T39" fmla="*/ 2262 h 2263"/>
                <a:gd name="T40" fmla="*/ 5961 w 8889"/>
                <a:gd name="T41" fmla="*/ 843 h 2263"/>
                <a:gd name="T42" fmla="*/ 8533 w 8889"/>
                <a:gd name="T43" fmla="*/ 843 h 2263"/>
                <a:gd name="T44" fmla="*/ 8888 w 8889"/>
                <a:gd name="T45" fmla="*/ 0 h 2263"/>
                <a:gd name="T46" fmla="*/ 5208 w 8889"/>
                <a:gd name="T47" fmla="*/ 0 h 2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89" h="2263">
                  <a:moveTo>
                    <a:pt x="5208" y="0"/>
                  </a:moveTo>
                  <a:lnTo>
                    <a:pt x="5208" y="0"/>
                  </a:lnTo>
                  <a:cubicBezTo>
                    <a:pt x="5208" y="156"/>
                    <a:pt x="5208" y="156"/>
                    <a:pt x="5208" y="156"/>
                  </a:cubicBezTo>
                  <a:cubicBezTo>
                    <a:pt x="5230" y="222"/>
                    <a:pt x="5230" y="222"/>
                    <a:pt x="5230" y="222"/>
                  </a:cubicBezTo>
                  <a:cubicBezTo>
                    <a:pt x="5252" y="288"/>
                    <a:pt x="5252" y="311"/>
                    <a:pt x="5296" y="377"/>
                  </a:cubicBezTo>
                  <a:cubicBezTo>
                    <a:pt x="5363" y="444"/>
                    <a:pt x="5385" y="532"/>
                    <a:pt x="5363" y="621"/>
                  </a:cubicBezTo>
                  <a:lnTo>
                    <a:pt x="5363" y="621"/>
                  </a:lnTo>
                  <a:cubicBezTo>
                    <a:pt x="5363" y="643"/>
                    <a:pt x="5363" y="643"/>
                    <a:pt x="5363" y="643"/>
                  </a:cubicBezTo>
                  <a:lnTo>
                    <a:pt x="5363" y="643"/>
                  </a:lnTo>
                  <a:cubicBezTo>
                    <a:pt x="5363" y="820"/>
                    <a:pt x="5164" y="975"/>
                    <a:pt x="4942" y="975"/>
                  </a:cubicBezTo>
                  <a:cubicBezTo>
                    <a:pt x="4721" y="975"/>
                    <a:pt x="4521" y="798"/>
                    <a:pt x="4521" y="599"/>
                  </a:cubicBezTo>
                  <a:lnTo>
                    <a:pt x="4521" y="599"/>
                  </a:lnTo>
                  <a:cubicBezTo>
                    <a:pt x="4521" y="510"/>
                    <a:pt x="4543" y="444"/>
                    <a:pt x="4609" y="377"/>
                  </a:cubicBezTo>
                  <a:cubicBezTo>
                    <a:pt x="4632" y="333"/>
                    <a:pt x="4654" y="288"/>
                    <a:pt x="4676" y="244"/>
                  </a:cubicBezTo>
                  <a:cubicBezTo>
                    <a:pt x="4698" y="156"/>
                    <a:pt x="4698" y="156"/>
                    <a:pt x="4698" y="156"/>
                  </a:cubicBezTo>
                  <a:lnTo>
                    <a:pt x="4698" y="156"/>
                  </a:lnTo>
                  <a:cubicBezTo>
                    <a:pt x="4698" y="0"/>
                    <a:pt x="4698" y="0"/>
                    <a:pt x="4698" y="0"/>
                  </a:cubicBezTo>
                  <a:cubicBezTo>
                    <a:pt x="177" y="0"/>
                    <a:pt x="177" y="0"/>
                    <a:pt x="177" y="0"/>
                  </a:cubicBezTo>
                  <a:cubicBezTo>
                    <a:pt x="111" y="554"/>
                    <a:pt x="0" y="1020"/>
                    <a:pt x="0" y="1020"/>
                  </a:cubicBezTo>
                  <a:cubicBezTo>
                    <a:pt x="5496" y="2262"/>
                    <a:pt x="5496" y="2262"/>
                    <a:pt x="5496" y="2262"/>
                  </a:cubicBezTo>
                  <a:cubicBezTo>
                    <a:pt x="5496" y="2262"/>
                    <a:pt x="5696" y="931"/>
                    <a:pt x="5961" y="843"/>
                  </a:cubicBezTo>
                  <a:cubicBezTo>
                    <a:pt x="6250" y="731"/>
                    <a:pt x="8001" y="1486"/>
                    <a:pt x="8533" y="843"/>
                  </a:cubicBezTo>
                  <a:cubicBezTo>
                    <a:pt x="8754" y="554"/>
                    <a:pt x="8866" y="244"/>
                    <a:pt x="8888" y="0"/>
                  </a:cubicBezTo>
                  <a:lnTo>
                    <a:pt x="5208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lIns="182886" tIns="91443" rIns="182886" bIns="91443" anchor="ctr"/>
            <a:lstStyle/>
            <a:p>
              <a:endParaRPr lang="en-US" sz="2701" dirty="0">
                <a:latin typeface="Lato Light"/>
              </a:endParaRP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2601125" y="8189469"/>
              <a:ext cx="5109590" cy="1209139"/>
              <a:chOff x="1734083" y="4316414"/>
              <a:chExt cx="3406393" cy="805883"/>
            </a:xfrm>
          </p:grpSpPr>
          <p:sp>
            <p:nvSpPr>
              <p:cNvPr id="106" name="Freeform 5"/>
              <p:cNvSpPr>
                <a:spLocks noChangeArrowheads="1"/>
              </p:cNvSpPr>
              <p:nvPr/>
            </p:nvSpPr>
            <p:spPr bwMode="auto">
              <a:xfrm>
                <a:off x="1734083" y="4316414"/>
                <a:ext cx="1317887" cy="805883"/>
              </a:xfrm>
              <a:custGeom>
                <a:avLst/>
                <a:gdLst>
                  <a:gd name="T0" fmla="*/ 1751 w 4456"/>
                  <a:gd name="T1" fmla="*/ 0 h 2727"/>
                  <a:gd name="T2" fmla="*/ 1751 w 4456"/>
                  <a:gd name="T3" fmla="*/ 0 h 2727"/>
                  <a:gd name="T4" fmla="*/ 1751 w 4456"/>
                  <a:gd name="T5" fmla="*/ 112 h 2727"/>
                  <a:gd name="T6" fmla="*/ 1773 w 4456"/>
                  <a:gd name="T7" fmla="*/ 200 h 2727"/>
                  <a:gd name="T8" fmla="*/ 1840 w 4456"/>
                  <a:gd name="T9" fmla="*/ 333 h 2727"/>
                  <a:gd name="T10" fmla="*/ 1906 w 4456"/>
                  <a:gd name="T11" fmla="*/ 577 h 2727"/>
                  <a:gd name="T12" fmla="*/ 1906 w 4456"/>
                  <a:gd name="T13" fmla="*/ 577 h 2727"/>
                  <a:gd name="T14" fmla="*/ 1906 w 4456"/>
                  <a:gd name="T15" fmla="*/ 599 h 2727"/>
                  <a:gd name="T16" fmla="*/ 1906 w 4456"/>
                  <a:gd name="T17" fmla="*/ 599 h 2727"/>
                  <a:gd name="T18" fmla="*/ 1486 w 4456"/>
                  <a:gd name="T19" fmla="*/ 931 h 2727"/>
                  <a:gd name="T20" fmla="*/ 1064 w 4456"/>
                  <a:gd name="T21" fmla="*/ 554 h 2727"/>
                  <a:gd name="T22" fmla="*/ 1064 w 4456"/>
                  <a:gd name="T23" fmla="*/ 554 h 2727"/>
                  <a:gd name="T24" fmla="*/ 1131 w 4456"/>
                  <a:gd name="T25" fmla="*/ 333 h 2727"/>
                  <a:gd name="T26" fmla="*/ 1220 w 4456"/>
                  <a:gd name="T27" fmla="*/ 200 h 2727"/>
                  <a:gd name="T28" fmla="*/ 1242 w 4456"/>
                  <a:gd name="T29" fmla="*/ 112 h 2727"/>
                  <a:gd name="T30" fmla="*/ 1242 w 4456"/>
                  <a:gd name="T31" fmla="*/ 112 h 2727"/>
                  <a:gd name="T32" fmla="*/ 1242 w 4456"/>
                  <a:gd name="T33" fmla="*/ 0 h 2727"/>
                  <a:gd name="T34" fmla="*/ 0 w 4456"/>
                  <a:gd name="T35" fmla="*/ 0 h 2727"/>
                  <a:gd name="T36" fmla="*/ 1220 w 4456"/>
                  <a:gd name="T37" fmla="*/ 1552 h 2727"/>
                  <a:gd name="T38" fmla="*/ 1374 w 4456"/>
                  <a:gd name="T39" fmla="*/ 2726 h 2727"/>
                  <a:gd name="T40" fmla="*/ 4455 w 4456"/>
                  <a:gd name="T41" fmla="*/ 2726 h 2727"/>
                  <a:gd name="T42" fmla="*/ 4455 w 4456"/>
                  <a:gd name="T43" fmla="*/ 0 h 2727"/>
                  <a:gd name="T44" fmla="*/ 1751 w 4456"/>
                  <a:gd name="T45" fmla="*/ 0 h 2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56" h="2727">
                    <a:moveTo>
                      <a:pt x="1751" y="0"/>
                    </a:moveTo>
                    <a:lnTo>
                      <a:pt x="1751" y="0"/>
                    </a:lnTo>
                    <a:cubicBezTo>
                      <a:pt x="1751" y="112"/>
                      <a:pt x="1751" y="112"/>
                      <a:pt x="1751" y="112"/>
                    </a:cubicBezTo>
                    <a:cubicBezTo>
                      <a:pt x="1773" y="200"/>
                      <a:pt x="1773" y="200"/>
                      <a:pt x="1773" y="200"/>
                    </a:cubicBezTo>
                    <a:cubicBezTo>
                      <a:pt x="1795" y="244"/>
                      <a:pt x="1795" y="266"/>
                      <a:pt x="1840" y="333"/>
                    </a:cubicBezTo>
                    <a:cubicBezTo>
                      <a:pt x="1906" y="399"/>
                      <a:pt x="1929" y="488"/>
                      <a:pt x="1906" y="577"/>
                    </a:cubicBezTo>
                    <a:lnTo>
                      <a:pt x="1906" y="577"/>
                    </a:lnTo>
                    <a:cubicBezTo>
                      <a:pt x="1906" y="599"/>
                      <a:pt x="1906" y="599"/>
                      <a:pt x="1906" y="599"/>
                    </a:cubicBezTo>
                    <a:lnTo>
                      <a:pt x="1906" y="599"/>
                    </a:lnTo>
                    <a:cubicBezTo>
                      <a:pt x="1884" y="776"/>
                      <a:pt x="1707" y="931"/>
                      <a:pt x="1486" y="931"/>
                    </a:cubicBezTo>
                    <a:cubicBezTo>
                      <a:pt x="1264" y="931"/>
                      <a:pt x="1064" y="754"/>
                      <a:pt x="1064" y="554"/>
                    </a:cubicBezTo>
                    <a:lnTo>
                      <a:pt x="1064" y="554"/>
                    </a:lnTo>
                    <a:cubicBezTo>
                      <a:pt x="1064" y="466"/>
                      <a:pt x="1086" y="399"/>
                      <a:pt x="1131" y="333"/>
                    </a:cubicBezTo>
                    <a:cubicBezTo>
                      <a:pt x="1175" y="289"/>
                      <a:pt x="1197" y="244"/>
                      <a:pt x="1220" y="200"/>
                    </a:cubicBezTo>
                    <a:cubicBezTo>
                      <a:pt x="1242" y="112"/>
                      <a:pt x="1242" y="112"/>
                      <a:pt x="1242" y="112"/>
                    </a:cubicBezTo>
                    <a:lnTo>
                      <a:pt x="1242" y="112"/>
                    </a:lnTo>
                    <a:cubicBezTo>
                      <a:pt x="1242" y="0"/>
                      <a:pt x="1242" y="0"/>
                      <a:pt x="124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11" y="532"/>
                      <a:pt x="710" y="1042"/>
                      <a:pt x="1220" y="1552"/>
                    </a:cubicBezTo>
                    <a:cubicBezTo>
                      <a:pt x="1397" y="1729"/>
                      <a:pt x="1419" y="2217"/>
                      <a:pt x="1374" y="2726"/>
                    </a:cubicBezTo>
                    <a:cubicBezTo>
                      <a:pt x="4455" y="2726"/>
                      <a:pt x="4455" y="2726"/>
                      <a:pt x="4455" y="2726"/>
                    </a:cubicBezTo>
                    <a:cubicBezTo>
                      <a:pt x="4455" y="0"/>
                      <a:pt x="4455" y="0"/>
                      <a:pt x="4455" y="0"/>
                    </a:cubicBezTo>
                    <a:lnTo>
                      <a:pt x="1751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7" name="Freeform 8"/>
              <p:cNvSpPr>
                <a:spLocks noChangeArrowheads="1"/>
              </p:cNvSpPr>
              <p:nvPr/>
            </p:nvSpPr>
            <p:spPr bwMode="auto">
              <a:xfrm>
                <a:off x="3191726" y="4316414"/>
                <a:ext cx="1948750" cy="805883"/>
              </a:xfrm>
              <a:custGeom>
                <a:avLst/>
                <a:gdLst>
                  <a:gd name="T0" fmla="*/ 6582 w 6583"/>
                  <a:gd name="T1" fmla="*/ 0 h 2727"/>
                  <a:gd name="T2" fmla="*/ 6582 w 6583"/>
                  <a:gd name="T3" fmla="*/ 0 h 2727"/>
                  <a:gd name="T4" fmla="*/ 0 w 6583"/>
                  <a:gd name="T5" fmla="*/ 0 h 2727"/>
                  <a:gd name="T6" fmla="*/ 0 w 6583"/>
                  <a:gd name="T7" fmla="*/ 2726 h 2727"/>
                  <a:gd name="T8" fmla="*/ 4832 w 6583"/>
                  <a:gd name="T9" fmla="*/ 2726 h 2727"/>
                  <a:gd name="T10" fmla="*/ 4832 w 6583"/>
                  <a:gd name="T11" fmla="*/ 2726 h 2727"/>
                  <a:gd name="T12" fmla="*/ 5098 w 6583"/>
                  <a:gd name="T13" fmla="*/ 2726 h 2727"/>
                  <a:gd name="T14" fmla="*/ 5098 w 6583"/>
                  <a:gd name="T15" fmla="*/ 2305 h 2727"/>
                  <a:gd name="T16" fmla="*/ 5452 w 6583"/>
                  <a:gd name="T17" fmla="*/ 1995 h 2727"/>
                  <a:gd name="T18" fmla="*/ 5342 w 6583"/>
                  <a:gd name="T19" fmla="*/ 1662 h 2727"/>
                  <a:gd name="T20" fmla="*/ 5541 w 6583"/>
                  <a:gd name="T21" fmla="*/ 1264 h 2727"/>
                  <a:gd name="T22" fmla="*/ 5407 w 6583"/>
                  <a:gd name="T23" fmla="*/ 864 h 2727"/>
                  <a:gd name="T24" fmla="*/ 5519 w 6583"/>
                  <a:gd name="T25" fmla="*/ 532 h 2727"/>
                  <a:gd name="T26" fmla="*/ 5585 w 6583"/>
                  <a:gd name="T27" fmla="*/ 399 h 2727"/>
                  <a:gd name="T28" fmla="*/ 6582 w 6583"/>
                  <a:gd name="T29" fmla="*/ 0 h 2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583" h="2727">
                    <a:moveTo>
                      <a:pt x="6582" y="0"/>
                    </a:moveTo>
                    <a:lnTo>
                      <a:pt x="6582" y="0"/>
                    </a:lnTo>
                    <a:cubicBezTo>
                      <a:pt x="0" y="0"/>
                      <a:pt x="0" y="0"/>
                      <a:pt x="0" y="0"/>
                    </a:cubicBezTo>
                    <a:cubicBezTo>
                      <a:pt x="0" y="2726"/>
                      <a:pt x="0" y="2726"/>
                      <a:pt x="0" y="2726"/>
                    </a:cubicBezTo>
                    <a:cubicBezTo>
                      <a:pt x="4832" y="2726"/>
                      <a:pt x="4832" y="2726"/>
                      <a:pt x="4832" y="2726"/>
                    </a:cubicBezTo>
                    <a:lnTo>
                      <a:pt x="4832" y="2726"/>
                    </a:lnTo>
                    <a:cubicBezTo>
                      <a:pt x="5098" y="2726"/>
                      <a:pt x="5098" y="2726"/>
                      <a:pt x="5098" y="2726"/>
                    </a:cubicBezTo>
                    <a:cubicBezTo>
                      <a:pt x="5098" y="2305"/>
                      <a:pt x="5098" y="2305"/>
                      <a:pt x="5098" y="2305"/>
                    </a:cubicBezTo>
                    <a:cubicBezTo>
                      <a:pt x="5098" y="2305"/>
                      <a:pt x="5385" y="2106"/>
                      <a:pt x="5452" y="1995"/>
                    </a:cubicBezTo>
                    <a:cubicBezTo>
                      <a:pt x="5541" y="1751"/>
                      <a:pt x="5342" y="1662"/>
                      <a:pt x="5342" y="1662"/>
                    </a:cubicBezTo>
                    <a:cubicBezTo>
                      <a:pt x="5342" y="1662"/>
                      <a:pt x="5651" y="1463"/>
                      <a:pt x="5541" y="1264"/>
                    </a:cubicBezTo>
                    <a:cubicBezTo>
                      <a:pt x="5496" y="1175"/>
                      <a:pt x="5407" y="864"/>
                      <a:pt x="5407" y="864"/>
                    </a:cubicBezTo>
                    <a:cubicBezTo>
                      <a:pt x="5519" y="532"/>
                      <a:pt x="5519" y="532"/>
                      <a:pt x="5519" y="532"/>
                    </a:cubicBezTo>
                    <a:cubicBezTo>
                      <a:pt x="5585" y="399"/>
                      <a:pt x="5585" y="399"/>
                      <a:pt x="5585" y="399"/>
                    </a:cubicBezTo>
                    <a:lnTo>
                      <a:pt x="6582" y="0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2855823" y="4101516"/>
              <a:ext cx="3979132" cy="1071962"/>
              <a:chOff x="1903881" y="1591822"/>
              <a:chExt cx="2652755" cy="714455"/>
            </a:xfrm>
          </p:grpSpPr>
          <p:sp>
            <p:nvSpPr>
              <p:cNvPr id="109" name="Freeform 6"/>
              <p:cNvSpPr>
                <a:spLocks noChangeArrowheads="1"/>
              </p:cNvSpPr>
              <p:nvPr/>
            </p:nvSpPr>
            <p:spPr bwMode="auto">
              <a:xfrm>
                <a:off x="2475967" y="1591822"/>
                <a:ext cx="2080669" cy="714455"/>
              </a:xfrm>
              <a:custGeom>
                <a:avLst/>
                <a:gdLst>
                  <a:gd name="T0" fmla="*/ 4965 w 7027"/>
                  <a:gd name="T1" fmla="*/ 909 h 2418"/>
                  <a:gd name="T2" fmla="*/ 4965 w 7027"/>
                  <a:gd name="T3" fmla="*/ 909 h 2418"/>
                  <a:gd name="T4" fmla="*/ 0 w 7027"/>
                  <a:gd name="T5" fmla="*/ 842 h 2418"/>
                  <a:gd name="T6" fmla="*/ 0 w 7027"/>
                  <a:gd name="T7" fmla="*/ 2417 h 2418"/>
                  <a:gd name="T8" fmla="*/ 3790 w 7027"/>
                  <a:gd name="T9" fmla="*/ 2417 h 2418"/>
                  <a:gd name="T10" fmla="*/ 3790 w 7027"/>
                  <a:gd name="T11" fmla="*/ 2151 h 2418"/>
                  <a:gd name="T12" fmla="*/ 3768 w 7027"/>
                  <a:gd name="T13" fmla="*/ 2062 h 2418"/>
                  <a:gd name="T14" fmla="*/ 3679 w 7027"/>
                  <a:gd name="T15" fmla="*/ 1929 h 2418"/>
                  <a:gd name="T16" fmla="*/ 3613 w 7027"/>
                  <a:gd name="T17" fmla="*/ 1686 h 2418"/>
                  <a:gd name="T18" fmla="*/ 3613 w 7027"/>
                  <a:gd name="T19" fmla="*/ 1663 h 2418"/>
                  <a:gd name="T20" fmla="*/ 3613 w 7027"/>
                  <a:gd name="T21" fmla="*/ 1663 h 2418"/>
                  <a:gd name="T22" fmla="*/ 4034 w 7027"/>
                  <a:gd name="T23" fmla="*/ 1330 h 2418"/>
                  <a:gd name="T24" fmla="*/ 4454 w 7027"/>
                  <a:gd name="T25" fmla="*/ 1686 h 2418"/>
                  <a:gd name="T26" fmla="*/ 4454 w 7027"/>
                  <a:gd name="T27" fmla="*/ 1686 h 2418"/>
                  <a:gd name="T28" fmla="*/ 4388 w 7027"/>
                  <a:gd name="T29" fmla="*/ 1929 h 2418"/>
                  <a:gd name="T30" fmla="*/ 4322 w 7027"/>
                  <a:gd name="T31" fmla="*/ 2040 h 2418"/>
                  <a:gd name="T32" fmla="*/ 4300 w 7027"/>
                  <a:gd name="T33" fmla="*/ 2151 h 2418"/>
                  <a:gd name="T34" fmla="*/ 4277 w 7027"/>
                  <a:gd name="T35" fmla="*/ 2151 h 2418"/>
                  <a:gd name="T36" fmla="*/ 4277 w 7027"/>
                  <a:gd name="T37" fmla="*/ 2417 h 2418"/>
                  <a:gd name="T38" fmla="*/ 7026 w 7027"/>
                  <a:gd name="T39" fmla="*/ 2417 h 2418"/>
                  <a:gd name="T40" fmla="*/ 4965 w 7027"/>
                  <a:gd name="T41" fmla="*/ 909 h 2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027" h="2418">
                    <a:moveTo>
                      <a:pt x="4965" y="909"/>
                    </a:moveTo>
                    <a:lnTo>
                      <a:pt x="4965" y="909"/>
                    </a:lnTo>
                    <a:cubicBezTo>
                      <a:pt x="2970" y="0"/>
                      <a:pt x="1286" y="200"/>
                      <a:pt x="0" y="842"/>
                    </a:cubicBezTo>
                    <a:cubicBezTo>
                      <a:pt x="0" y="2417"/>
                      <a:pt x="0" y="2417"/>
                      <a:pt x="0" y="2417"/>
                    </a:cubicBezTo>
                    <a:cubicBezTo>
                      <a:pt x="3790" y="2417"/>
                      <a:pt x="3790" y="2417"/>
                      <a:pt x="3790" y="2417"/>
                    </a:cubicBezTo>
                    <a:cubicBezTo>
                      <a:pt x="3790" y="2151"/>
                      <a:pt x="3790" y="2151"/>
                      <a:pt x="3790" y="2151"/>
                    </a:cubicBezTo>
                    <a:cubicBezTo>
                      <a:pt x="3768" y="2062"/>
                      <a:pt x="3768" y="2062"/>
                      <a:pt x="3768" y="2062"/>
                    </a:cubicBezTo>
                    <a:cubicBezTo>
                      <a:pt x="3745" y="1995"/>
                      <a:pt x="3723" y="1973"/>
                      <a:pt x="3679" y="1929"/>
                    </a:cubicBezTo>
                    <a:cubicBezTo>
                      <a:pt x="3635" y="1840"/>
                      <a:pt x="3613" y="1774"/>
                      <a:pt x="3613" y="1686"/>
                    </a:cubicBezTo>
                    <a:cubicBezTo>
                      <a:pt x="3613" y="1663"/>
                      <a:pt x="3613" y="1663"/>
                      <a:pt x="3613" y="1663"/>
                    </a:cubicBezTo>
                    <a:lnTo>
                      <a:pt x="3613" y="1663"/>
                    </a:lnTo>
                    <a:cubicBezTo>
                      <a:pt x="3635" y="1486"/>
                      <a:pt x="3812" y="1330"/>
                      <a:pt x="4034" y="1330"/>
                    </a:cubicBezTo>
                    <a:cubicBezTo>
                      <a:pt x="4277" y="1330"/>
                      <a:pt x="4454" y="1486"/>
                      <a:pt x="4454" y="1686"/>
                    </a:cubicBezTo>
                    <a:lnTo>
                      <a:pt x="4454" y="1686"/>
                    </a:lnTo>
                    <a:cubicBezTo>
                      <a:pt x="4454" y="1774"/>
                      <a:pt x="4432" y="1863"/>
                      <a:pt x="4388" y="1929"/>
                    </a:cubicBezTo>
                    <a:cubicBezTo>
                      <a:pt x="4343" y="1973"/>
                      <a:pt x="4322" y="1995"/>
                      <a:pt x="4322" y="2040"/>
                    </a:cubicBezTo>
                    <a:cubicBezTo>
                      <a:pt x="4300" y="2151"/>
                      <a:pt x="4300" y="2151"/>
                      <a:pt x="4300" y="2151"/>
                    </a:cubicBezTo>
                    <a:cubicBezTo>
                      <a:pt x="4277" y="2151"/>
                      <a:pt x="4277" y="2151"/>
                      <a:pt x="4277" y="2151"/>
                    </a:cubicBezTo>
                    <a:cubicBezTo>
                      <a:pt x="4277" y="2417"/>
                      <a:pt x="4277" y="2417"/>
                      <a:pt x="4277" y="2417"/>
                    </a:cubicBezTo>
                    <a:cubicBezTo>
                      <a:pt x="7026" y="2417"/>
                      <a:pt x="7026" y="2417"/>
                      <a:pt x="7026" y="2417"/>
                    </a:cubicBezTo>
                    <a:cubicBezTo>
                      <a:pt x="6560" y="1863"/>
                      <a:pt x="5896" y="1352"/>
                      <a:pt x="4965" y="909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0" name="Freeform 11"/>
              <p:cNvSpPr>
                <a:spLocks noChangeArrowheads="1"/>
              </p:cNvSpPr>
              <p:nvPr/>
            </p:nvSpPr>
            <p:spPr bwMode="auto">
              <a:xfrm>
                <a:off x="1903881" y="1919662"/>
                <a:ext cx="432329" cy="386615"/>
              </a:xfrm>
              <a:custGeom>
                <a:avLst/>
                <a:gdLst>
                  <a:gd name="T0" fmla="*/ 1462 w 1463"/>
                  <a:gd name="T1" fmla="*/ 1309 h 1310"/>
                  <a:gd name="T2" fmla="*/ 1462 w 1463"/>
                  <a:gd name="T3" fmla="*/ 1309 h 1310"/>
                  <a:gd name="T4" fmla="*/ 1462 w 1463"/>
                  <a:gd name="T5" fmla="*/ 0 h 1310"/>
                  <a:gd name="T6" fmla="*/ 0 w 1463"/>
                  <a:gd name="T7" fmla="*/ 1309 h 1310"/>
                  <a:gd name="T8" fmla="*/ 1462 w 1463"/>
                  <a:gd name="T9" fmla="*/ 1309 h 1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63" h="1310">
                    <a:moveTo>
                      <a:pt x="1462" y="1309"/>
                    </a:moveTo>
                    <a:lnTo>
                      <a:pt x="1462" y="1309"/>
                    </a:lnTo>
                    <a:cubicBezTo>
                      <a:pt x="1462" y="0"/>
                      <a:pt x="1462" y="0"/>
                      <a:pt x="1462" y="0"/>
                    </a:cubicBezTo>
                    <a:cubicBezTo>
                      <a:pt x="886" y="378"/>
                      <a:pt x="377" y="821"/>
                      <a:pt x="0" y="1309"/>
                    </a:cubicBezTo>
                    <a:lnTo>
                      <a:pt x="1462" y="1309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111" name="Freeform 13"/>
            <p:cNvSpPr>
              <a:spLocks noChangeArrowheads="1"/>
            </p:cNvSpPr>
            <p:nvPr/>
          </p:nvSpPr>
          <p:spPr bwMode="auto">
            <a:xfrm>
              <a:off x="2256305" y="10562672"/>
              <a:ext cx="4133909" cy="1456063"/>
            </a:xfrm>
            <a:custGeom>
              <a:avLst/>
              <a:gdLst>
                <a:gd name="T0" fmla="*/ 0 w 9309"/>
                <a:gd name="T1" fmla="*/ 3279 h 3280"/>
                <a:gd name="T2" fmla="*/ 1219 w 9309"/>
                <a:gd name="T3" fmla="*/ 0 h 3280"/>
                <a:gd name="T4" fmla="*/ 7779 w 9309"/>
                <a:gd name="T5" fmla="*/ 1396 h 3280"/>
                <a:gd name="T6" fmla="*/ 7779 w 9309"/>
                <a:gd name="T7" fmla="*/ 1174 h 3280"/>
                <a:gd name="T8" fmla="*/ 9308 w 9309"/>
                <a:gd name="T9" fmla="*/ 3279 h 3280"/>
                <a:gd name="T10" fmla="*/ 0 w 9309"/>
                <a:gd name="T11" fmla="*/ 3279 h 3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09" h="3280">
                  <a:moveTo>
                    <a:pt x="0" y="3279"/>
                  </a:moveTo>
                  <a:lnTo>
                    <a:pt x="1219" y="0"/>
                  </a:lnTo>
                  <a:lnTo>
                    <a:pt x="7779" y="1396"/>
                  </a:lnTo>
                  <a:lnTo>
                    <a:pt x="7779" y="1174"/>
                  </a:lnTo>
                  <a:lnTo>
                    <a:pt x="9308" y="3279"/>
                  </a:lnTo>
                  <a:lnTo>
                    <a:pt x="0" y="3279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txBody>
            <a:bodyPr wrap="none" lIns="182886" tIns="91443" rIns="182886" bIns="91443" anchor="ctr"/>
            <a:lstStyle/>
            <a:p>
              <a:endParaRPr lang="en-US" sz="2701" dirty="0">
                <a:latin typeface="Lato Light"/>
              </a:endParaRPr>
            </a:p>
          </p:txBody>
        </p:sp>
        <p:sp>
          <p:nvSpPr>
            <p:cNvPr id="112" name="Freeform 14"/>
            <p:cNvSpPr>
              <a:spLocks noChangeArrowheads="1"/>
            </p:cNvSpPr>
            <p:nvPr/>
          </p:nvSpPr>
          <p:spPr bwMode="auto">
            <a:xfrm>
              <a:off x="2797045" y="9833662"/>
              <a:ext cx="2913327" cy="1348278"/>
            </a:xfrm>
            <a:custGeom>
              <a:avLst/>
              <a:gdLst>
                <a:gd name="T0" fmla="*/ 6560 w 6561"/>
                <a:gd name="T1" fmla="*/ 3037 h 3038"/>
                <a:gd name="T2" fmla="*/ 0 w 6561"/>
                <a:gd name="T3" fmla="*/ 1641 h 3038"/>
                <a:gd name="T4" fmla="*/ 554 w 6561"/>
                <a:gd name="T5" fmla="*/ 0 h 3038"/>
                <a:gd name="T6" fmla="*/ 6560 w 6561"/>
                <a:gd name="T7" fmla="*/ 1419 h 3038"/>
                <a:gd name="T8" fmla="*/ 6560 w 6561"/>
                <a:gd name="T9" fmla="*/ 3037 h 3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61" h="3038">
                  <a:moveTo>
                    <a:pt x="6560" y="3037"/>
                  </a:moveTo>
                  <a:lnTo>
                    <a:pt x="0" y="1641"/>
                  </a:lnTo>
                  <a:lnTo>
                    <a:pt x="554" y="0"/>
                  </a:lnTo>
                  <a:lnTo>
                    <a:pt x="6560" y="1419"/>
                  </a:lnTo>
                  <a:lnTo>
                    <a:pt x="6560" y="3037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lIns="182886" tIns="91443" rIns="182886" bIns="91443" anchor="ctr"/>
            <a:lstStyle/>
            <a:p>
              <a:endParaRPr lang="en-US" sz="2701" dirty="0">
                <a:latin typeface="Lato Light"/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2226919" y="6780438"/>
              <a:ext cx="5434815" cy="1209139"/>
              <a:chOff x="1484612" y="3377305"/>
              <a:chExt cx="3623210" cy="805883"/>
            </a:xfrm>
          </p:grpSpPr>
          <p:sp>
            <p:nvSpPr>
              <p:cNvPr id="114" name="Freeform 4"/>
              <p:cNvSpPr>
                <a:spLocks noChangeArrowheads="1"/>
              </p:cNvSpPr>
              <p:nvPr/>
            </p:nvSpPr>
            <p:spPr bwMode="auto">
              <a:xfrm>
                <a:off x="2475967" y="3377305"/>
                <a:ext cx="1330949" cy="805883"/>
              </a:xfrm>
              <a:custGeom>
                <a:avLst/>
                <a:gdLst>
                  <a:gd name="T0" fmla="*/ 4499 w 4500"/>
                  <a:gd name="T1" fmla="*/ 0 h 2727"/>
                  <a:gd name="T2" fmla="*/ 4499 w 4500"/>
                  <a:gd name="T3" fmla="*/ 0 h 2727"/>
                  <a:gd name="T4" fmla="*/ 0 w 4500"/>
                  <a:gd name="T5" fmla="*/ 0 h 2727"/>
                  <a:gd name="T6" fmla="*/ 0 w 4500"/>
                  <a:gd name="T7" fmla="*/ 2726 h 2727"/>
                  <a:gd name="T8" fmla="*/ 399 w 4500"/>
                  <a:gd name="T9" fmla="*/ 2726 h 2727"/>
                  <a:gd name="T10" fmla="*/ 399 w 4500"/>
                  <a:gd name="T11" fmla="*/ 2593 h 2727"/>
                  <a:gd name="T12" fmla="*/ 377 w 4500"/>
                  <a:gd name="T13" fmla="*/ 2504 h 2727"/>
                  <a:gd name="T14" fmla="*/ 311 w 4500"/>
                  <a:gd name="T15" fmla="*/ 2349 h 2727"/>
                  <a:gd name="T16" fmla="*/ 244 w 4500"/>
                  <a:gd name="T17" fmla="*/ 2105 h 2727"/>
                  <a:gd name="T18" fmla="*/ 244 w 4500"/>
                  <a:gd name="T19" fmla="*/ 2105 h 2727"/>
                  <a:gd name="T20" fmla="*/ 244 w 4500"/>
                  <a:gd name="T21" fmla="*/ 2105 h 2727"/>
                  <a:gd name="T22" fmla="*/ 244 w 4500"/>
                  <a:gd name="T23" fmla="*/ 2105 h 2727"/>
                  <a:gd name="T24" fmla="*/ 665 w 4500"/>
                  <a:gd name="T25" fmla="*/ 1773 h 2727"/>
                  <a:gd name="T26" fmla="*/ 1086 w 4500"/>
                  <a:gd name="T27" fmla="*/ 2128 h 2727"/>
                  <a:gd name="T28" fmla="*/ 1086 w 4500"/>
                  <a:gd name="T29" fmla="*/ 2128 h 2727"/>
                  <a:gd name="T30" fmla="*/ 997 w 4500"/>
                  <a:gd name="T31" fmla="*/ 2349 h 2727"/>
                  <a:gd name="T32" fmla="*/ 931 w 4500"/>
                  <a:gd name="T33" fmla="*/ 2481 h 2727"/>
                  <a:gd name="T34" fmla="*/ 908 w 4500"/>
                  <a:gd name="T35" fmla="*/ 2593 h 2727"/>
                  <a:gd name="T36" fmla="*/ 908 w 4500"/>
                  <a:gd name="T37" fmla="*/ 2593 h 2727"/>
                  <a:gd name="T38" fmla="*/ 908 w 4500"/>
                  <a:gd name="T39" fmla="*/ 2726 h 2727"/>
                  <a:gd name="T40" fmla="*/ 4499 w 4500"/>
                  <a:gd name="T41" fmla="*/ 2726 h 2727"/>
                  <a:gd name="T42" fmla="*/ 4499 w 4500"/>
                  <a:gd name="T43" fmla="*/ 0 h 2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00" h="2727">
                    <a:moveTo>
                      <a:pt x="4499" y="0"/>
                    </a:moveTo>
                    <a:lnTo>
                      <a:pt x="4499" y="0"/>
                    </a:lnTo>
                    <a:cubicBezTo>
                      <a:pt x="0" y="0"/>
                      <a:pt x="0" y="0"/>
                      <a:pt x="0" y="0"/>
                    </a:cubicBezTo>
                    <a:cubicBezTo>
                      <a:pt x="0" y="2726"/>
                      <a:pt x="0" y="2726"/>
                      <a:pt x="0" y="2726"/>
                    </a:cubicBezTo>
                    <a:cubicBezTo>
                      <a:pt x="399" y="2726"/>
                      <a:pt x="399" y="2726"/>
                      <a:pt x="399" y="2726"/>
                    </a:cubicBezTo>
                    <a:cubicBezTo>
                      <a:pt x="399" y="2593"/>
                      <a:pt x="399" y="2593"/>
                      <a:pt x="399" y="2593"/>
                    </a:cubicBezTo>
                    <a:cubicBezTo>
                      <a:pt x="377" y="2504"/>
                      <a:pt x="377" y="2504"/>
                      <a:pt x="377" y="2504"/>
                    </a:cubicBezTo>
                    <a:cubicBezTo>
                      <a:pt x="355" y="2437"/>
                      <a:pt x="355" y="2416"/>
                      <a:pt x="311" y="2349"/>
                    </a:cubicBezTo>
                    <a:cubicBezTo>
                      <a:pt x="244" y="2282"/>
                      <a:pt x="222" y="2216"/>
                      <a:pt x="244" y="2105"/>
                    </a:cubicBezTo>
                    <a:lnTo>
                      <a:pt x="244" y="2105"/>
                    </a:lnTo>
                    <a:lnTo>
                      <a:pt x="244" y="2105"/>
                    </a:lnTo>
                    <a:lnTo>
                      <a:pt x="244" y="2105"/>
                    </a:lnTo>
                    <a:cubicBezTo>
                      <a:pt x="244" y="1906"/>
                      <a:pt x="443" y="1773"/>
                      <a:pt x="665" y="1773"/>
                    </a:cubicBezTo>
                    <a:cubicBezTo>
                      <a:pt x="886" y="1773"/>
                      <a:pt x="1086" y="1928"/>
                      <a:pt x="1086" y="2128"/>
                    </a:cubicBezTo>
                    <a:lnTo>
                      <a:pt x="1086" y="2128"/>
                    </a:lnTo>
                    <a:cubicBezTo>
                      <a:pt x="1086" y="2216"/>
                      <a:pt x="1064" y="2282"/>
                      <a:pt x="997" y="2349"/>
                    </a:cubicBezTo>
                    <a:cubicBezTo>
                      <a:pt x="975" y="2416"/>
                      <a:pt x="953" y="2437"/>
                      <a:pt x="931" y="2481"/>
                    </a:cubicBezTo>
                    <a:cubicBezTo>
                      <a:pt x="908" y="2593"/>
                      <a:pt x="908" y="2593"/>
                      <a:pt x="908" y="2593"/>
                    </a:cubicBezTo>
                    <a:lnTo>
                      <a:pt x="908" y="2593"/>
                    </a:lnTo>
                    <a:cubicBezTo>
                      <a:pt x="908" y="2726"/>
                      <a:pt x="908" y="2726"/>
                      <a:pt x="908" y="2726"/>
                    </a:cubicBezTo>
                    <a:cubicBezTo>
                      <a:pt x="4499" y="2726"/>
                      <a:pt x="4499" y="2726"/>
                      <a:pt x="4499" y="2726"/>
                    </a:cubicBezTo>
                    <a:lnTo>
                      <a:pt x="4499" y="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5" name="Freeform 9"/>
              <p:cNvSpPr>
                <a:spLocks noChangeArrowheads="1"/>
              </p:cNvSpPr>
              <p:nvPr/>
            </p:nvSpPr>
            <p:spPr bwMode="auto">
              <a:xfrm>
                <a:off x="1484612" y="3377305"/>
                <a:ext cx="852904" cy="805883"/>
              </a:xfrm>
              <a:custGeom>
                <a:avLst/>
                <a:gdLst>
                  <a:gd name="T0" fmla="*/ 2881 w 2882"/>
                  <a:gd name="T1" fmla="*/ 0 h 2727"/>
                  <a:gd name="T2" fmla="*/ 2881 w 2882"/>
                  <a:gd name="T3" fmla="*/ 0 h 2727"/>
                  <a:gd name="T4" fmla="*/ 22 w 2882"/>
                  <a:gd name="T5" fmla="*/ 0 h 2727"/>
                  <a:gd name="T6" fmla="*/ 598 w 2882"/>
                  <a:gd name="T7" fmla="*/ 2726 h 2727"/>
                  <a:gd name="T8" fmla="*/ 2881 w 2882"/>
                  <a:gd name="T9" fmla="*/ 2726 h 2727"/>
                  <a:gd name="T10" fmla="*/ 2881 w 2882"/>
                  <a:gd name="T11" fmla="*/ 0 h 2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82" h="2727">
                    <a:moveTo>
                      <a:pt x="2881" y="0"/>
                    </a:moveTo>
                    <a:lnTo>
                      <a:pt x="2881" y="0"/>
                    </a:lnTo>
                    <a:cubicBezTo>
                      <a:pt x="22" y="0"/>
                      <a:pt x="22" y="0"/>
                      <a:pt x="22" y="0"/>
                    </a:cubicBezTo>
                    <a:cubicBezTo>
                      <a:pt x="0" y="864"/>
                      <a:pt x="133" y="1773"/>
                      <a:pt x="598" y="2726"/>
                    </a:cubicBezTo>
                    <a:cubicBezTo>
                      <a:pt x="2881" y="2726"/>
                      <a:pt x="2881" y="2726"/>
                      <a:pt x="2881" y="2726"/>
                    </a:cubicBezTo>
                    <a:lnTo>
                      <a:pt x="2881" y="0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6" name="Freeform 15"/>
              <p:cNvSpPr>
                <a:spLocks noChangeArrowheads="1"/>
              </p:cNvSpPr>
              <p:nvPr/>
            </p:nvSpPr>
            <p:spPr bwMode="auto">
              <a:xfrm>
                <a:off x="3946671" y="3377305"/>
                <a:ext cx="1161151" cy="805883"/>
              </a:xfrm>
              <a:custGeom>
                <a:avLst/>
                <a:gdLst>
                  <a:gd name="T0" fmla="*/ 1927 w 3923"/>
                  <a:gd name="T1" fmla="*/ 2459 h 2727"/>
                  <a:gd name="T2" fmla="*/ 1927 w 3923"/>
                  <a:gd name="T3" fmla="*/ 2459 h 2727"/>
                  <a:gd name="T4" fmla="*/ 1839 w 3923"/>
                  <a:gd name="T5" fmla="*/ 2305 h 2727"/>
                  <a:gd name="T6" fmla="*/ 1772 w 3923"/>
                  <a:gd name="T7" fmla="*/ 2061 h 2727"/>
                  <a:gd name="T8" fmla="*/ 1772 w 3923"/>
                  <a:gd name="T9" fmla="*/ 2061 h 2727"/>
                  <a:gd name="T10" fmla="*/ 1772 w 3923"/>
                  <a:gd name="T11" fmla="*/ 2039 h 2727"/>
                  <a:gd name="T12" fmla="*/ 1772 w 3923"/>
                  <a:gd name="T13" fmla="*/ 2039 h 2727"/>
                  <a:gd name="T14" fmla="*/ 2194 w 3923"/>
                  <a:gd name="T15" fmla="*/ 1707 h 2727"/>
                  <a:gd name="T16" fmla="*/ 2615 w 3923"/>
                  <a:gd name="T17" fmla="*/ 2083 h 2727"/>
                  <a:gd name="T18" fmla="*/ 2615 w 3923"/>
                  <a:gd name="T19" fmla="*/ 2083 h 2727"/>
                  <a:gd name="T20" fmla="*/ 2549 w 3923"/>
                  <a:gd name="T21" fmla="*/ 2305 h 2727"/>
                  <a:gd name="T22" fmla="*/ 2482 w 3923"/>
                  <a:gd name="T23" fmla="*/ 2437 h 2727"/>
                  <a:gd name="T24" fmla="*/ 2460 w 3923"/>
                  <a:gd name="T25" fmla="*/ 2526 h 2727"/>
                  <a:gd name="T26" fmla="*/ 2438 w 3923"/>
                  <a:gd name="T27" fmla="*/ 2526 h 2727"/>
                  <a:gd name="T28" fmla="*/ 2438 w 3923"/>
                  <a:gd name="T29" fmla="*/ 2726 h 2727"/>
                  <a:gd name="T30" fmla="*/ 3922 w 3923"/>
                  <a:gd name="T31" fmla="*/ 2726 h 2727"/>
                  <a:gd name="T32" fmla="*/ 2925 w 3923"/>
                  <a:gd name="T33" fmla="*/ 443 h 2727"/>
                  <a:gd name="T34" fmla="*/ 3014 w 3923"/>
                  <a:gd name="T35" fmla="*/ 0 h 2727"/>
                  <a:gd name="T36" fmla="*/ 0 w 3923"/>
                  <a:gd name="T37" fmla="*/ 0 h 2727"/>
                  <a:gd name="T38" fmla="*/ 0 w 3923"/>
                  <a:gd name="T39" fmla="*/ 466 h 2727"/>
                  <a:gd name="T40" fmla="*/ 177 w 3923"/>
                  <a:gd name="T41" fmla="*/ 466 h 2727"/>
                  <a:gd name="T42" fmla="*/ 266 w 3923"/>
                  <a:gd name="T43" fmla="*/ 443 h 2727"/>
                  <a:gd name="T44" fmla="*/ 399 w 3923"/>
                  <a:gd name="T45" fmla="*/ 354 h 2727"/>
                  <a:gd name="T46" fmla="*/ 642 w 3923"/>
                  <a:gd name="T47" fmla="*/ 288 h 2727"/>
                  <a:gd name="T48" fmla="*/ 665 w 3923"/>
                  <a:gd name="T49" fmla="*/ 288 h 2727"/>
                  <a:gd name="T50" fmla="*/ 665 w 3923"/>
                  <a:gd name="T51" fmla="*/ 288 h 2727"/>
                  <a:gd name="T52" fmla="*/ 665 w 3923"/>
                  <a:gd name="T53" fmla="*/ 288 h 2727"/>
                  <a:gd name="T54" fmla="*/ 996 w 3923"/>
                  <a:gd name="T55" fmla="*/ 710 h 2727"/>
                  <a:gd name="T56" fmla="*/ 620 w 3923"/>
                  <a:gd name="T57" fmla="*/ 1130 h 2727"/>
                  <a:gd name="T58" fmla="*/ 620 w 3923"/>
                  <a:gd name="T59" fmla="*/ 1130 h 2727"/>
                  <a:gd name="T60" fmla="*/ 399 w 3923"/>
                  <a:gd name="T61" fmla="*/ 1064 h 2727"/>
                  <a:gd name="T62" fmla="*/ 266 w 3923"/>
                  <a:gd name="T63" fmla="*/ 998 h 2727"/>
                  <a:gd name="T64" fmla="*/ 177 w 3923"/>
                  <a:gd name="T65" fmla="*/ 976 h 2727"/>
                  <a:gd name="T66" fmla="*/ 177 w 3923"/>
                  <a:gd name="T67" fmla="*/ 953 h 2727"/>
                  <a:gd name="T68" fmla="*/ 0 w 3923"/>
                  <a:gd name="T69" fmla="*/ 953 h 2727"/>
                  <a:gd name="T70" fmla="*/ 0 w 3923"/>
                  <a:gd name="T71" fmla="*/ 2726 h 2727"/>
                  <a:gd name="T72" fmla="*/ 1949 w 3923"/>
                  <a:gd name="T73" fmla="*/ 2726 h 2727"/>
                  <a:gd name="T74" fmla="*/ 1949 w 3923"/>
                  <a:gd name="T75" fmla="*/ 2526 h 2727"/>
                  <a:gd name="T76" fmla="*/ 1927 w 3923"/>
                  <a:gd name="T77" fmla="*/ 2459 h 2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923" h="2727">
                    <a:moveTo>
                      <a:pt x="1927" y="2459"/>
                    </a:moveTo>
                    <a:lnTo>
                      <a:pt x="1927" y="2459"/>
                    </a:lnTo>
                    <a:cubicBezTo>
                      <a:pt x="1905" y="2394"/>
                      <a:pt x="1883" y="2371"/>
                      <a:pt x="1839" y="2305"/>
                    </a:cubicBezTo>
                    <a:cubicBezTo>
                      <a:pt x="1794" y="2238"/>
                      <a:pt x="1772" y="2150"/>
                      <a:pt x="1772" y="2061"/>
                    </a:cubicBezTo>
                    <a:lnTo>
                      <a:pt x="1772" y="2061"/>
                    </a:lnTo>
                    <a:cubicBezTo>
                      <a:pt x="1772" y="2039"/>
                      <a:pt x="1772" y="2039"/>
                      <a:pt x="1772" y="2039"/>
                    </a:cubicBezTo>
                    <a:lnTo>
                      <a:pt x="1772" y="2039"/>
                    </a:lnTo>
                    <a:cubicBezTo>
                      <a:pt x="1794" y="1862"/>
                      <a:pt x="1972" y="1707"/>
                      <a:pt x="2194" y="1707"/>
                    </a:cubicBezTo>
                    <a:cubicBezTo>
                      <a:pt x="2438" y="1707"/>
                      <a:pt x="2615" y="1884"/>
                      <a:pt x="2615" y="2083"/>
                    </a:cubicBezTo>
                    <a:lnTo>
                      <a:pt x="2615" y="2083"/>
                    </a:lnTo>
                    <a:cubicBezTo>
                      <a:pt x="2615" y="2172"/>
                      <a:pt x="2592" y="2238"/>
                      <a:pt x="2549" y="2305"/>
                    </a:cubicBezTo>
                    <a:cubicBezTo>
                      <a:pt x="2504" y="2349"/>
                      <a:pt x="2482" y="2394"/>
                      <a:pt x="2482" y="2437"/>
                    </a:cubicBezTo>
                    <a:cubicBezTo>
                      <a:pt x="2460" y="2526"/>
                      <a:pt x="2460" y="2526"/>
                      <a:pt x="2460" y="2526"/>
                    </a:cubicBezTo>
                    <a:cubicBezTo>
                      <a:pt x="2438" y="2526"/>
                      <a:pt x="2438" y="2526"/>
                      <a:pt x="2438" y="2526"/>
                    </a:cubicBezTo>
                    <a:cubicBezTo>
                      <a:pt x="2438" y="2726"/>
                      <a:pt x="2438" y="2726"/>
                      <a:pt x="2438" y="2726"/>
                    </a:cubicBezTo>
                    <a:cubicBezTo>
                      <a:pt x="3922" y="2726"/>
                      <a:pt x="3922" y="2726"/>
                      <a:pt x="3922" y="2726"/>
                    </a:cubicBezTo>
                    <a:cubicBezTo>
                      <a:pt x="3922" y="2726"/>
                      <a:pt x="2947" y="1064"/>
                      <a:pt x="2925" y="443"/>
                    </a:cubicBezTo>
                    <a:cubicBezTo>
                      <a:pt x="2925" y="332"/>
                      <a:pt x="2970" y="288"/>
                      <a:pt x="3014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66"/>
                      <a:pt x="0" y="466"/>
                      <a:pt x="0" y="466"/>
                    </a:cubicBezTo>
                    <a:cubicBezTo>
                      <a:pt x="177" y="466"/>
                      <a:pt x="177" y="466"/>
                      <a:pt x="177" y="466"/>
                    </a:cubicBezTo>
                    <a:cubicBezTo>
                      <a:pt x="266" y="443"/>
                      <a:pt x="266" y="443"/>
                      <a:pt x="266" y="443"/>
                    </a:cubicBezTo>
                    <a:cubicBezTo>
                      <a:pt x="310" y="421"/>
                      <a:pt x="332" y="399"/>
                      <a:pt x="399" y="354"/>
                    </a:cubicBezTo>
                    <a:cubicBezTo>
                      <a:pt x="465" y="311"/>
                      <a:pt x="553" y="288"/>
                      <a:pt x="642" y="288"/>
                    </a:cubicBezTo>
                    <a:cubicBezTo>
                      <a:pt x="665" y="288"/>
                      <a:pt x="665" y="288"/>
                      <a:pt x="665" y="288"/>
                    </a:cubicBezTo>
                    <a:lnTo>
                      <a:pt x="665" y="288"/>
                    </a:lnTo>
                    <a:lnTo>
                      <a:pt x="665" y="288"/>
                    </a:lnTo>
                    <a:cubicBezTo>
                      <a:pt x="842" y="311"/>
                      <a:pt x="996" y="488"/>
                      <a:pt x="996" y="710"/>
                    </a:cubicBezTo>
                    <a:cubicBezTo>
                      <a:pt x="996" y="953"/>
                      <a:pt x="819" y="1130"/>
                      <a:pt x="620" y="1130"/>
                    </a:cubicBezTo>
                    <a:lnTo>
                      <a:pt x="620" y="1130"/>
                    </a:lnTo>
                    <a:cubicBezTo>
                      <a:pt x="553" y="1130"/>
                      <a:pt x="465" y="1108"/>
                      <a:pt x="399" y="1064"/>
                    </a:cubicBezTo>
                    <a:cubicBezTo>
                      <a:pt x="354" y="1020"/>
                      <a:pt x="332" y="998"/>
                      <a:pt x="266" y="998"/>
                    </a:cubicBezTo>
                    <a:cubicBezTo>
                      <a:pt x="177" y="976"/>
                      <a:pt x="177" y="976"/>
                      <a:pt x="177" y="976"/>
                    </a:cubicBezTo>
                    <a:cubicBezTo>
                      <a:pt x="177" y="953"/>
                      <a:pt x="177" y="953"/>
                      <a:pt x="177" y="953"/>
                    </a:cubicBezTo>
                    <a:cubicBezTo>
                      <a:pt x="0" y="953"/>
                      <a:pt x="0" y="953"/>
                      <a:pt x="0" y="953"/>
                    </a:cubicBezTo>
                    <a:cubicBezTo>
                      <a:pt x="0" y="2726"/>
                      <a:pt x="0" y="2726"/>
                      <a:pt x="0" y="2726"/>
                    </a:cubicBezTo>
                    <a:cubicBezTo>
                      <a:pt x="1949" y="2726"/>
                      <a:pt x="1949" y="2726"/>
                      <a:pt x="1949" y="2726"/>
                    </a:cubicBezTo>
                    <a:cubicBezTo>
                      <a:pt x="1949" y="2526"/>
                      <a:pt x="1949" y="2526"/>
                      <a:pt x="1949" y="2526"/>
                    </a:cubicBezTo>
                    <a:lnTo>
                      <a:pt x="1927" y="2459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2256306" y="5371408"/>
              <a:ext cx="5050813" cy="1209139"/>
              <a:chOff x="1504203" y="2438196"/>
              <a:chExt cx="3367209" cy="805883"/>
            </a:xfrm>
          </p:grpSpPr>
          <p:sp>
            <p:nvSpPr>
              <p:cNvPr id="118" name="Freeform 3"/>
              <p:cNvSpPr>
                <a:spLocks noChangeArrowheads="1"/>
              </p:cNvSpPr>
              <p:nvPr/>
            </p:nvSpPr>
            <p:spPr bwMode="auto">
              <a:xfrm>
                <a:off x="3946671" y="2438196"/>
                <a:ext cx="924741" cy="805883"/>
              </a:xfrm>
              <a:custGeom>
                <a:avLst/>
                <a:gdLst>
                  <a:gd name="T0" fmla="*/ 2393 w 3125"/>
                  <a:gd name="T1" fmla="*/ 0 h 2727"/>
                  <a:gd name="T2" fmla="*/ 2393 w 3125"/>
                  <a:gd name="T3" fmla="*/ 0 h 2727"/>
                  <a:gd name="T4" fmla="*/ 0 w 3125"/>
                  <a:gd name="T5" fmla="*/ 0 h 2727"/>
                  <a:gd name="T6" fmla="*/ 0 w 3125"/>
                  <a:gd name="T7" fmla="*/ 2726 h 2727"/>
                  <a:gd name="T8" fmla="*/ 399 w 3125"/>
                  <a:gd name="T9" fmla="*/ 2726 h 2727"/>
                  <a:gd name="T10" fmla="*/ 399 w 3125"/>
                  <a:gd name="T11" fmla="*/ 2637 h 2727"/>
                  <a:gd name="T12" fmla="*/ 376 w 3125"/>
                  <a:gd name="T13" fmla="*/ 2571 h 2727"/>
                  <a:gd name="T14" fmla="*/ 310 w 3125"/>
                  <a:gd name="T15" fmla="*/ 2415 h 2727"/>
                  <a:gd name="T16" fmla="*/ 244 w 3125"/>
                  <a:gd name="T17" fmla="*/ 2171 h 2727"/>
                  <a:gd name="T18" fmla="*/ 244 w 3125"/>
                  <a:gd name="T19" fmla="*/ 2171 h 2727"/>
                  <a:gd name="T20" fmla="*/ 244 w 3125"/>
                  <a:gd name="T21" fmla="*/ 2149 h 2727"/>
                  <a:gd name="T22" fmla="*/ 244 w 3125"/>
                  <a:gd name="T23" fmla="*/ 2149 h 2727"/>
                  <a:gd name="T24" fmla="*/ 665 w 3125"/>
                  <a:gd name="T25" fmla="*/ 1817 h 2727"/>
                  <a:gd name="T26" fmla="*/ 1085 w 3125"/>
                  <a:gd name="T27" fmla="*/ 2194 h 2727"/>
                  <a:gd name="T28" fmla="*/ 1085 w 3125"/>
                  <a:gd name="T29" fmla="*/ 2194 h 2727"/>
                  <a:gd name="T30" fmla="*/ 1019 w 3125"/>
                  <a:gd name="T31" fmla="*/ 2415 h 2727"/>
                  <a:gd name="T32" fmla="*/ 931 w 3125"/>
                  <a:gd name="T33" fmla="*/ 2549 h 2727"/>
                  <a:gd name="T34" fmla="*/ 908 w 3125"/>
                  <a:gd name="T35" fmla="*/ 2637 h 2727"/>
                  <a:gd name="T36" fmla="*/ 908 w 3125"/>
                  <a:gd name="T37" fmla="*/ 2637 h 2727"/>
                  <a:gd name="T38" fmla="*/ 908 w 3125"/>
                  <a:gd name="T39" fmla="*/ 2726 h 2727"/>
                  <a:gd name="T40" fmla="*/ 3080 w 3125"/>
                  <a:gd name="T41" fmla="*/ 2726 h 2727"/>
                  <a:gd name="T42" fmla="*/ 2393 w 3125"/>
                  <a:gd name="T43" fmla="*/ 0 h 2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25" h="2727">
                    <a:moveTo>
                      <a:pt x="2393" y="0"/>
                    </a:moveTo>
                    <a:lnTo>
                      <a:pt x="2393" y="0"/>
                    </a:lnTo>
                    <a:cubicBezTo>
                      <a:pt x="0" y="0"/>
                      <a:pt x="0" y="0"/>
                      <a:pt x="0" y="0"/>
                    </a:cubicBezTo>
                    <a:cubicBezTo>
                      <a:pt x="0" y="2726"/>
                      <a:pt x="0" y="2726"/>
                      <a:pt x="0" y="2726"/>
                    </a:cubicBezTo>
                    <a:cubicBezTo>
                      <a:pt x="399" y="2726"/>
                      <a:pt x="399" y="2726"/>
                      <a:pt x="399" y="2726"/>
                    </a:cubicBezTo>
                    <a:cubicBezTo>
                      <a:pt x="399" y="2637"/>
                      <a:pt x="399" y="2637"/>
                      <a:pt x="399" y="2637"/>
                    </a:cubicBezTo>
                    <a:cubicBezTo>
                      <a:pt x="376" y="2571"/>
                      <a:pt x="376" y="2571"/>
                      <a:pt x="376" y="2571"/>
                    </a:cubicBezTo>
                    <a:cubicBezTo>
                      <a:pt x="376" y="2504"/>
                      <a:pt x="354" y="2482"/>
                      <a:pt x="310" y="2415"/>
                    </a:cubicBezTo>
                    <a:cubicBezTo>
                      <a:pt x="244" y="2349"/>
                      <a:pt x="244" y="2260"/>
                      <a:pt x="244" y="2171"/>
                    </a:cubicBezTo>
                    <a:lnTo>
                      <a:pt x="244" y="2171"/>
                    </a:lnTo>
                    <a:cubicBezTo>
                      <a:pt x="244" y="2149"/>
                      <a:pt x="244" y="2149"/>
                      <a:pt x="244" y="2149"/>
                    </a:cubicBezTo>
                    <a:lnTo>
                      <a:pt x="244" y="2149"/>
                    </a:lnTo>
                    <a:cubicBezTo>
                      <a:pt x="266" y="1972"/>
                      <a:pt x="443" y="1817"/>
                      <a:pt x="665" y="1817"/>
                    </a:cubicBezTo>
                    <a:cubicBezTo>
                      <a:pt x="886" y="1817"/>
                      <a:pt x="1085" y="1994"/>
                      <a:pt x="1085" y="2194"/>
                    </a:cubicBezTo>
                    <a:lnTo>
                      <a:pt x="1085" y="2194"/>
                    </a:lnTo>
                    <a:cubicBezTo>
                      <a:pt x="1085" y="2282"/>
                      <a:pt x="1063" y="2349"/>
                      <a:pt x="1019" y="2415"/>
                    </a:cubicBezTo>
                    <a:cubicBezTo>
                      <a:pt x="975" y="2460"/>
                      <a:pt x="953" y="2504"/>
                      <a:pt x="931" y="2549"/>
                    </a:cubicBezTo>
                    <a:cubicBezTo>
                      <a:pt x="908" y="2637"/>
                      <a:pt x="908" y="2637"/>
                      <a:pt x="908" y="2637"/>
                    </a:cubicBezTo>
                    <a:lnTo>
                      <a:pt x="908" y="2637"/>
                    </a:lnTo>
                    <a:cubicBezTo>
                      <a:pt x="908" y="2726"/>
                      <a:pt x="908" y="2726"/>
                      <a:pt x="908" y="2726"/>
                    </a:cubicBezTo>
                    <a:cubicBezTo>
                      <a:pt x="3080" y="2726"/>
                      <a:pt x="3080" y="2726"/>
                      <a:pt x="3080" y="2726"/>
                    </a:cubicBezTo>
                    <a:cubicBezTo>
                      <a:pt x="3124" y="2017"/>
                      <a:pt x="3036" y="997"/>
                      <a:pt x="2393" y="0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9" name="Freeform 7"/>
              <p:cNvSpPr>
                <a:spLocks noChangeArrowheads="1"/>
              </p:cNvSpPr>
              <p:nvPr/>
            </p:nvSpPr>
            <p:spPr bwMode="auto">
              <a:xfrm>
                <a:off x="2475967" y="2438196"/>
                <a:ext cx="1330949" cy="805883"/>
              </a:xfrm>
              <a:custGeom>
                <a:avLst/>
                <a:gdLst>
                  <a:gd name="T0" fmla="*/ 0 w 4500"/>
                  <a:gd name="T1" fmla="*/ 0 h 2727"/>
                  <a:gd name="T2" fmla="*/ 0 w 4500"/>
                  <a:gd name="T3" fmla="*/ 0 h 2727"/>
                  <a:gd name="T4" fmla="*/ 0 w 4500"/>
                  <a:gd name="T5" fmla="*/ 2726 h 2727"/>
                  <a:gd name="T6" fmla="*/ 3479 w 4500"/>
                  <a:gd name="T7" fmla="*/ 2726 h 2727"/>
                  <a:gd name="T8" fmla="*/ 3479 w 4500"/>
                  <a:gd name="T9" fmla="*/ 2460 h 2727"/>
                  <a:gd name="T10" fmla="*/ 3457 w 4500"/>
                  <a:gd name="T11" fmla="*/ 2371 h 2727"/>
                  <a:gd name="T12" fmla="*/ 3391 w 4500"/>
                  <a:gd name="T13" fmla="*/ 2238 h 2727"/>
                  <a:gd name="T14" fmla="*/ 3324 w 4500"/>
                  <a:gd name="T15" fmla="*/ 1972 h 2727"/>
                  <a:gd name="T16" fmla="*/ 3324 w 4500"/>
                  <a:gd name="T17" fmla="*/ 1972 h 2727"/>
                  <a:gd name="T18" fmla="*/ 3324 w 4500"/>
                  <a:gd name="T19" fmla="*/ 1972 h 2727"/>
                  <a:gd name="T20" fmla="*/ 3324 w 4500"/>
                  <a:gd name="T21" fmla="*/ 1972 h 2727"/>
                  <a:gd name="T22" fmla="*/ 3745 w 4500"/>
                  <a:gd name="T23" fmla="*/ 1640 h 2727"/>
                  <a:gd name="T24" fmla="*/ 4166 w 4500"/>
                  <a:gd name="T25" fmla="*/ 1994 h 2727"/>
                  <a:gd name="T26" fmla="*/ 4166 w 4500"/>
                  <a:gd name="T27" fmla="*/ 1994 h 2727"/>
                  <a:gd name="T28" fmla="*/ 4100 w 4500"/>
                  <a:gd name="T29" fmla="*/ 2238 h 2727"/>
                  <a:gd name="T30" fmla="*/ 4011 w 4500"/>
                  <a:gd name="T31" fmla="*/ 2349 h 2727"/>
                  <a:gd name="T32" fmla="*/ 3989 w 4500"/>
                  <a:gd name="T33" fmla="*/ 2460 h 2727"/>
                  <a:gd name="T34" fmla="*/ 3989 w 4500"/>
                  <a:gd name="T35" fmla="*/ 2460 h 2727"/>
                  <a:gd name="T36" fmla="*/ 3989 w 4500"/>
                  <a:gd name="T37" fmla="*/ 2726 h 2727"/>
                  <a:gd name="T38" fmla="*/ 4499 w 4500"/>
                  <a:gd name="T39" fmla="*/ 2726 h 2727"/>
                  <a:gd name="T40" fmla="*/ 4499 w 4500"/>
                  <a:gd name="T41" fmla="*/ 0 h 2727"/>
                  <a:gd name="T42" fmla="*/ 0 w 4500"/>
                  <a:gd name="T43" fmla="*/ 0 h 2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00" h="2727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2726"/>
                      <a:pt x="0" y="2726"/>
                      <a:pt x="0" y="2726"/>
                    </a:cubicBezTo>
                    <a:cubicBezTo>
                      <a:pt x="3479" y="2726"/>
                      <a:pt x="3479" y="2726"/>
                      <a:pt x="3479" y="2726"/>
                    </a:cubicBezTo>
                    <a:cubicBezTo>
                      <a:pt x="3479" y="2460"/>
                      <a:pt x="3479" y="2460"/>
                      <a:pt x="3479" y="2460"/>
                    </a:cubicBezTo>
                    <a:cubicBezTo>
                      <a:pt x="3457" y="2371"/>
                      <a:pt x="3457" y="2371"/>
                      <a:pt x="3457" y="2371"/>
                    </a:cubicBezTo>
                    <a:cubicBezTo>
                      <a:pt x="3435" y="2305"/>
                      <a:pt x="3435" y="2282"/>
                      <a:pt x="3391" y="2238"/>
                    </a:cubicBezTo>
                    <a:cubicBezTo>
                      <a:pt x="3324" y="2149"/>
                      <a:pt x="3302" y="2083"/>
                      <a:pt x="3324" y="1972"/>
                    </a:cubicBezTo>
                    <a:lnTo>
                      <a:pt x="3324" y="1972"/>
                    </a:lnTo>
                    <a:lnTo>
                      <a:pt x="3324" y="1972"/>
                    </a:lnTo>
                    <a:lnTo>
                      <a:pt x="3324" y="1972"/>
                    </a:lnTo>
                    <a:cubicBezTo>
                      <a:pt x="3347" y="1795"/>
                      <a:pt x="3524" y="1640"/>
                      <a:pt x="3745" y="1640"/>
                    </a:cubicBezTo>
                    <a:cubicBezTo>
                      <a:pt x="3967" y="1640"/>
                      <a:pt x="4166" y="1795"/>
                      <a:pt x="4166" y="1994"/>
                    </a:cubicBezTo>
                    <a:lnTo>
                      <a:pt x="4166" y="1994"/>
                    </a:lnTo>
                    <a:cubicBezTo>
                      <a:pt x="4166" y="2083"/>
                      <a:pt x="4144" y="2171"/>
                      <a:pt x="4100" y="2238"/>
                    </a:cubicBezTo>
                    <a:cubicBezTo>
                      <a:pt x="4056" y="2282"/>
                      <a:pt x="4034" y="2305"/>
                      <a:pt x="4011" y="2349"/>
                    </a:cubicBezTo>
                    <a:cubicBezTo>
                      <a:pt x="3989" y="2460"/>
                      <a:pt x="3989" y="2460"/>
                      <a:pt x="3989" y="2460"/>
                    </a:cubicBezTo>
                    <a:lnTo>
                      <a:pt x="3989" y="2460"/>
                    </a:lnTo>
                    <a:cubicBezTo>
                      <a:pt x="3989" y="2726"/>
                      <a:pt x="3989" y="2726"/>
                      <a:pt x="3989" y="2726"/>
                    </a:cubicBezTo>
                    <a:cubicBezTo>
                      <a:pt x="4499" y="2726"/>
                      <a:pt x="4499" y="2726"/>
                      <a:pt x="4499" y="2726"/>
                    </a:cubicBezTo>
                    <a:cubicBezTo>
                      <a:pt x="4499" y="0"/>
                      <a:pt x="4499" y="0"/>
                      <a:pt x="4499" y="0"/>
                    </a:cubicBezTo>
                    <a:lnTo>
                      <a:pt x="0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0" name="Freeform 16"/>
              <p:cNvSpPr>
                <a:spLocks noChangeArrowheads="1"/>
              </p:cNvSpPr>
              <p:nvPr/>
            </p:nvSpPr>
            <p:spPr bwMode="auto">
              <a:xfrm>
                <a:off x="1504203" y="2438196"/>
                <a:ext cx="832006" cy="805883"/>
              </a:xfrm>
              <a:custGeom>
                <a:avLst/>
                <a:gdLst>
                  <a:gd name="T0" fmla="*/ 2814 w 2815"/>
                  <a:gd name="T1" fmla="*/ 0 h 2727"/>
                  <a:gd name="T2" fmla="*/ 2814 w 2815"/>
                  <a:gd name="T3" fmla="*/ 0 h 2727"/>
                  <a:gd name="T4" fmla="*/ 997 w 2815"/>
                  <a:gd name="T5" fmla="*/ 0 h 2727"/>
                  <a:gd name="T6" fmla="*/ 620 w 2815"/>
                  <a:gd name="T7" fmla="*/ 642 h 2727"/>
                  <a:gd name="T8" fmla="*/ 0 w 2815"/>
                  <a:gd name="T9" fmla="*/ 2726 h 2727"/>
                  <a:gd name="T10" fmla="*/ 1706 w 2815"/>
                  <a:gd name="T11" fmla="*/ 2726 h 2727"/>
                  <a:gd name="T12" fmla="*/ 1706 w 2815"/>
                  <a:gd name="T13" fmla="*/ 2460 h 2727"/>
                  <a:gd name="T14" fmla="*/ 1684 w 2815"/>
                  <a:gd name="T15" fmla="*/ 2371 h 2727"/>
                  <a:gd name="T16" fmla="*/ 1596 w 2815"/>
                  <a:gd name="T17" fmla="*/ 2238 h 2727"/>
                  <a:gd name="T18" fmla="*/ 1529 w 2815"/>
                  <a:gd name="T19" fmla="*/ 1994 h 2727"/>
                  <a:gd name="T20" fmla="*/ 1529 w 2815"/>
                  <a:gd name="T21" fmla="*/ 1972 h 2727"/>
                  <a:gd name="T22" fmla="*/ 1529 w 2815"/>
                  <a:gd name="T23" fmla="*/ 1972 h 2727"/>
                  <a:gd name="T24" fmla="*/ 1529 w 2815"/>
                  <a:gd name="T25" fmla="*/ 1972 h 2727"/>
                  <a:gd name="T26" fmla="*/ 1950 w 2815"/>
                  <a:gd name="T27" fmla="*/ 1640 h 2727"/>
                  <a:gd name="T28" fmla="*/ 2371 w 2815"/>
                  <a:gd name="T29" fmla="*/ 2017 h 2727"/>
                  <a:gd name="T30" fmla="*/ 2371 w 2815"/>
                  <a:gd name="T31" fmla="*/ 2017 h 2727"/>
                  <a:gd name="T32" fmla="*/ 2305 w 2815"/>
                  <a:gd name="T33" fmla="*/ 2238 h 2727"/>
                  <a:gd name="T34" fmla="*/ 2238 w 2815"/>
                  <a:gd name="T35" fmla="*/ 2371 h 2727"/>
                  <a:gd name="T36" fmla="*/ 2216 w 2815"/>
                  <a:gd name="T37" fmla="*/ 2460 h 2727"/>
                  <a:gd name="T38" fmla="*/ 2216 w 2815"/>
                  <a:gd name="T39" fmla="*/ 2460 h 2727"/>
                  <a:gd name="T40" fmla="*/ 2216 w 2815"/>
                  <a:gd name="T41" fmla="*/ 2726 h 2727"/>
                  <a:gd name="T42" fmla="*/ 2814 w 2815"/>
                  <a:gd name="T43" fmla="*/ 2726 h 2727"/>
                  <a:gd name="T44" fmla="*/ 2814 w 2815"/>
                  <a:gd name="T45" fmla="*/ 0 h 2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815" h="2727">
                    <a:moveTo>
                      <a:pt x="2814" y="0"/>
                    </a:moveTo>
                    <a:lnTo>
                      <a:pt x="2814" y="0"/>
                    </a:lnTo>
                    <a:cubicBezTo>
                      <a:pt x="997" y="0"/>
                      <a:pt x="997" y="0"/>
                      <a:pt x="997" y="0"/>
                    </a:cubicBezTo>
                    <a:cubicBezTo>
                      <a:pt x="842" y="221"/>
                      <a:pt x="730" y="443"/>
                      <a:pt x="620" y="642"/>
                    </a:cubicBezTo>
                    <a:cubicBezTo>
                      <a:pt x="332" y="1241"/>
                      <a:pt x="88" y="1928"/>
                      <a:pt x="0" y="2726"/>
                    </a:cubicBezTo>
                    <a:cubicBezTo>
                      <a:pt x="1706" y="2726"/>
                      <a:pt x="1706" y="2726"/>
                      <a:pt x="1706" y="2726"/>
                    </a:cubicBezTo>
                    <a:cubicBezTo>
                      <a:pt x="1706" y="2460"/>
                      <a:pt x="1706" y="2460"/>
                      <a:pt x="1706" y="2460"/>
                    </a:cubicBezTo>
                    <a:cubicBezTo>
                      <a:pt x="1684" y="2371"/>
                      <a:pt x="1684" y="2371"/>
                      <a:pt x="1684" y="2371"/>
                    </a:cubicBezTo>
                    <a:cubicBezTo>
                      <a:pt x="1662" y="2327"/>
                      <a:pt x="1639" y="2305"/>
                      <a:pt x="1596" y="2238"/>
                    </a:cubicBezTo>
                    <a:cubicBezTo>
                      <a:pt x="1551" y="2171"/>
                      <a:pt x="1529" y="2083"/>
                      <a:pt x="1529" y="1994"/>
                    </a:cubicBezTo>
                    <a:cubicBezTo>
                      <a:pt x="1529" y="1972"/>
                      <a:pt x="1529" y="1972"/>
                      <a:pt x="1529" y="1972"/>
                    </a:cubicBezTo>
                    <a:lnTo>
                      <a:pt x="1529" y="1972"/>
                    </a:lnTo>
                    <a:lnTo>
                      <a:pt x="1529" y="1972"/>
                    </a:lnTo>
                    <a:cubicBezTo>
                      <a:pt x="1551" y="1795"/>
                      <a:pt x="1729" y="1640"/>
                      <a:pt x="1950" y="1640"/>
                    </a:cubicBezTo>
                    <a:cubicBezTo>
                      <a:pt x="2194" y="1640"/>
                      <a:pt x="2371" y="1817"/>
                      <a:pt x="2371" y="2017"/>
                    </a:cubicBezTo>
                    <a:lnTo>
                      <a:pt x="2371" y="2017"/>
                    </a:lnTo>
                    <a:cubicBezTo>
                      <a:pt x="2371" y="2083"/>
                      <a:pt x="2349" y="2171"/>
                      <a:pt x="2305" y="2238"/>
                    </a:cubicBezTo>
                    <a:cubicBezTo>
                      <a:pt x="2261" y="2282"/>
                      <a:pt x="2261" y="2305"/>
                      <a:pt x="2238" y="2371"/>
                    </a:cubicBezTo>
                    <a:cubicBezTo>
                      <a:pt x="2216" y="2460"/>
                      <a:pt x="2216" y="2460"/>
                      <a:pt x="2216" y="2460"/>
                    </a:cubicBezTo>
                    <a:lnTo>
                      <a:pt x="2216" y="2460"/>
                    </a:lnTo>
                    <a:cubicBezTo>
                      <a:pt x="2216" y="2726"/>
                      <a:pt x="2216" y="2726"/>
                      <a:pt x="2216" y="2726"/>
                    </a:cubicBezTo>
                    <a:cubicBezTo>
                      <a:pt x="2814" y="2726"/>
                      <a:pt x="2814" y="2726"/>
                      <a:pt x="2814" y="2726"/>
                    </a:cubicBezTo>
                    <a:lnTo>
                      <a:pt x="2814" y="0"/>
                    </a:ln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lIns="91462" tIns="45730" rIns="91462" bIns="45730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</p:grpSp>
      </p:grpSp>
      <p:sp>
        <p:nvSpPr>
          <p:cNvPr id="96" name="Rectangle 95"/>
          <p:cNvSpPr/>
          <p:nvPr/>
        </p:nvSpPr>
        <p:spPr>
          <a:xfrm>
            <a:off x="0" y="5327591"/>
            <a:ext cx="9144000" cy="153040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23689" y="852209"/>
            <a:ext cx="3183267" cy="1640687"/>
          </a:xfrm>
          <a:prstGeom prst="rect">
            <a:avLst/>
          </a:prstGeom>
          <a:solidFill>
            <a:schemeClr val="accent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/>
            <a:endParaRPr lang="en-US" sz="1400" dirty="0">
              <a:latin typeface="Lato Ligh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606957" y="852209"/>
            <a:ext cx="5537043" cy="1640687"/>
          </a:xfrm>
          <a:prstGeom prst="rect">
            <a:avLst/>
          </a:prstGeom>
          <a:solidFill>
            <a:schemeClr val="accent1">
              <a:lumMod val="50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/>
            <a:endParaRPr lang="en-US" sz="1400" dirty="0">
              <a:latin typeface="Lato Light"/>
            </a:endParaRPr>
          </a:p>
        </p:txBody>
      </p:sp>
      <p:sp>
        <p:nvSpPr>
          <p:cNvPr id="14" name="AutoShape 10"/>
          <p:cNvSpPr>
            <a:spLocks/>
          </p:cNvSpPr>
          <p:nvPr/>
        </p:nvSpPr>
        <p:spPr bwMode="auto">
          <a:xfrm>
            <a:off x="1858375" y="1109632"/>
            <a:ext cx="429012" cy="4701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lIns="19055" tIns="19055" rIns="19055" bIns="19055" anchor="ctr"/>
          <a:lstStyle/>
          <a:p>
            <a:pPr defTabSz="342915">
              <a:defRPr/>
            </a:pPr>
            <a:endParaRPr lang="es-ES" sz="2200" dirty="0">
              <a:solidFill>
                <a:srgbClr val="44C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23688" y="1591762"/>
            <a:ext cx="3183269" cy="807918"/>
            <a:chOff x="7764819" y="1003475"/>
            <a:chExt cx="8486506" cy="2153888"/>
          </a:xfrm>
        </p:grpSpPr>
        <p:sp>
          <p:nvSpPr>
            <p:cNvPr id="19" name="TextBox 18"/>
            <p:cNvSpPr txBox="1"/>
            <p:nvPr/>
          </p:nvSpPr>
          <p:spPr>
            <a:xfrm>
              <a:off x="7764819" y="1003475"/>
              <a:ext cx="8486506" cy="2153888"/>
            </a:xfrm>
            <a:prstGeom prst="rect">
              <a:avLst/>
            </a:prstGeom>
            <a:noFill/>
          </p:spPr>
          <p:txBody>
            <a:bodyPr wrap="square" lIns="68584" tIns="34292" rIns="68584" bIns="34292" rtlCol="0">
              <a:spAutoFit/>
            </a:bodyPr>
            <a:lstStyle/>
            <a:p>
              <a:pPr algn="ctr"/>
              <a:r>
                <a:rPr lang="fi-FI" sz="2400" b="1" dirty="0">
                  <a:solidFill>
                    <a:schemeClr val="bg1"/>
                  </a:solidFill>
                  <a:latin typeface="Lato Regular"/>
                  <a:cs typeface="Lato Regular"/>
                </a:rPr>
                <a:t>Pengeboran Sumur Minyak Lepas Pantai</a:t>
              </a:r>
              <a:endParaRPr lang="id-ID" sz="2400" b="1" dirty="0">
                <a:solidFill>
                  <a:schemeClr val="bg1"/>
                </a:solidFill>
                <a:latin typeface="Lato Regular"/>
                <a:cs typeface="Lato Regular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1412311" y="2470667"/>
              <a:ext cx="1553038" cy="914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68522" tIns="34263" rIns="68522" bIns="34263" rtlCol="0" anchor="ctr"/>
            <a:lstStyle/>
            <a:p>
              <a:pPr algn="ctr"/>
              <a:endParaRPr lang="en-US" sz="1400" dirty="0">
                <a:solidFill>
                  <a:schemeClr val="accent2"/>
                </a:solidFill>
                <a:latin typeface="Open Sans Light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0" y="850064"/>
            <a:ext cx="423689" cy="1626356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/>
            <a:endParaRPr lang="en-US" sz="1400" dirty="0">
              <a:latin typeface="Lato Light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 flipH="1">
            <a:off x="-265722" y="1487885"/>
            <a:ext cx="955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b="1" smtClean="0">
                <a:solidFill>
                  <a:schemeClr val="bg1"/>
                </a:solidFill>
              </a:rPr>
              <a:t>BIDANG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841" y="1056103"/>
            <a:ext cx="4975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tabLst>
                <a:tab pos="1970088" algn="l"/>
                <a:tab pos="2155825" algn="l"/>
              </a:tabLst>
            </a:pPr>
            <a:r>
              <a:rPr lang="en-ID" sz="1600" b="1" dirty="0" err="1" smtClean="0">
                <a:solidFill>
                  <a:srgbClr val="FFFF00"/>
                </a:solidFill>
              </a:rPr>
              <a:t>Sektor</a:t>
            </a:r>
            <a:r>
              <a:rPr lang="en-ID" sz="1600" b="1" dirty="0" smtClean="0">
                <a:solidFill>
                  <a:srgbClr val="FFFF00"/>
                </a:solidFill>
              </a:rPr>
              <a:t>	:	</a:t>
            </a:r>
            <a:r>
              <a:rPr lang="en-ID" sz="1600" b="1" dirty="0" err="1" smtClean="0">
                <a:solidFill>
                  <a:srgbClr val="FFFF00"/>
                </a:solidFill>
              </a:rPr>
              <a:t>Pertambangan</a:t>
            </a:r>
            <a:r>
              <a:rPr lang="en-ID" sz="1600" b="1" dirty="0" smtClean="0">
                <a:solidFill>
                  <a:srgbClr val="FFFF00"/>
                </a:solidFill>
              </a:rPr>
              <a:t> </a:t>
            </a:r>
          </a:p>
          <a:p>
            <a:pPr>
              <a:lnSpc>
                <a:spcPct val="150000"/>
              </a:lnSpc>
              <a:tabLst>
                <a:tab pos="1970088" algn="l"/>
                <a:tab pos="2155825" algn="l"/>
              </a:tabLst>
            </a:pPr>
            <a:r>
              <a:rPr lang="en-ID" sz="1600" b="1" dirty="0" smtClean="0">
                <a:solidFill>
                  <a:srgbClr val="FFFF00"/>
                </a:solidFill>
              </a:rPr>
              <a:t>Sub </a:t>
            </a:r>
            <a:r>
              <a:rPr lang="en-ID" sz="1600" b="1" dirty="0" err="1" smtClean="0">
                <a:solidFill>
                  <a:srgbClr val="FFFF00"/>
                </a:solidFill>
              </a:rPr>
              <a:t>Sektor</a:t>
            </a:r>
            <a:r>
              <a:rPr lang="en-ID" sz="1600" b="1" dirty="0" smtClean="0">
                <a:solidFill>
                  <a:srgbClr val="FFFF00"/>
                </a:solidFill>
              </a:rPr>
              <a:t> (</a:t>
            </a:r>
            <a:r>
              <a:rPr lang="en-ID" sz="1600" b="1" dirty="0" err="1" smtClean="0">
                <a:solidFill>
                  <a:srgbClr val="FFFF00"/>
                </a:solidFill>
              </a:rPr>
              <a:t>Rumpun</a:t>
            </a:r>
            <a:r>
              <a:rPr lang="en-ID" sz="1600" b="1" dirty="0" smtClean="0">
                <a:solidFill>
                  <a:srgbClr val="FFFF00"/>
                </a:solidFill>
              </a:rPr>
              <a:t>)	:	</a:t>
            </a:r>
            <a:r>
              <a:rPr lang="en-ID" sz="1600" b="1" dirty="0" err="1" smtClean="0">
                <a:solidFill>
                  <a:srgbClr val="FFFF00"/>
                </a:solidFill>
              </a:rPr>
              <a:t>Minyak</a:t>
            </a:r>
            <a:r>
              <a:rPr lang="en-ID" sz="1600" b="1" dirty="0" smtClean="0">
                <a:solidFill>
                  <a:srgbClr val="FFFF00"/>
                </a:solidFill>
              </a:rPr>
              <a:t> </a:t>
            </a:r>
            <a:r>
              <a:rPr lang="en-ID" sz="1600" b="1" dirty="0" err="1" smtClean="0">
                <a:solidFill>
                  <a:srgbClr val="FFFF00"/>
                </a:solidFill>
              </a:rPr>
              <a:t>dan</a:t>
            </a:r>
            <a:r>
              <a:rPr lang="en-ID" sz="1600" b="1" dirty="0" smtClean="0">
                <a:solidFill>
                  <a:srgbClr val="FFFF00"/>
                </a:solidFill>
              </a:rPr>
              <a:t> Gas </a:t>
            </a:r>
          </a:p>
          <a:p>
            <a:pPr>
              <a:lnSpc>
                <a:spcPct val="150000"/>
              </a:lnSpc>
              <a:tabLst>
                <a:tab pos="1970088" algn="l"/>
                <a:tab pos="2155825" algn="l"/>
              </a:tabLst>
            </a:pPr>
            <a:r>
              <a:rPr lang="en-ID" sz="1600" b="1" dirty="0" smtClean="0">
                <a:solidFill>
                  <a:srgbClr val="FFFF00"/>
                </a:solidFill>
              </a:rPr>
              <a:t>Area </a:t>
            </a:r>
            <a:r>
              <a:rPr lang="en-ID" sz="1600" b="1" dirty="0" err="1" smtClean="0">
                <a:solidFill>
                  <a:srgbClr val="FFFF00"/>
                </a:solidFill>
              </a:rPr>
              <a:t>Pekerjaan</a:t>
            </a:r>
            <a:r>
              <a:rPr lang="en-ID" sz="1600" b="1" dirty="0" smtClean="0">
                <a:solidFill>
                  <a:srgbClr val="FFFF00"/>
                </a:solidFill>
              </a:rPr>
              <a:t> 	:	</a:t>
            </a:r>
            <a:r>
              <a:rPr lang="id-ID" sz="1600" b="1" dirty="0" smtClean="0">
                <a:solidFill>
                  <a:srgbClr val="FFFF00"/>
                </a:solidFill>
              </a:rPr>
              <a:t>Pengeboran</a:t>
            </a:r>
            <a:endParaRPr lang="en-ID" sz="1600" b="1" dirty="0" smtClean="0">
              <a:solidFill>
                <a:srgbClr val="FFFF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785035" y="1858175"/>
            <a:ext cx="320547" cy="320628"/>
            <a:chOff x="3832616" y="4281300"/>
            <a:chExt cx="629513" cy="629673"/>
          </a:xfrm>
        </p:grpSpPr>
        <p:sp>
          <p:nvSpPr>
            <p:cNvPr id="22" name="Oval 21"/>
            <p:cNvSpPr/>
            <p:nvPr/>
          </p:nvSpPr>
          <p:spPr>
            <a:xfrm>
              <a:off x="3832616" y="4281300"/>
              <a:ext cx="629513" cy="62967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1" dirty="0">
                  <a:latin typeface="Lato Light"/>
                </a:rPr>
                <a:t> </a:t>
              </a:r>
            </a:p>
          </p:txBody>
        </p:sp>
        <p:sp>
          <p:nvSpPr>
            <p:cNvPr id="25" name="Freeform 67"/>
            <p:cNvSpPr>
              <a:spLocks noEditPoints="1"/>
            </p:cNvSpPr>
            <p:nvPr/>
          </p:nvSpPr>
          <p:spPr bwMode="auto">
            <a:xfrm>
              <a:off x="3985909" y="4410800"/>
              <a:ext cx="335666" cy="359090"/>
            </a:xfrm>
            <a:custGeom>
              <a:avLst/>
              <a:gdLst>
                <a:gd name="T0" fmla="*/ 190 w 219"/>
                <a:gd name="T1" fmla="*/ 0 h 234"/>
                <a:gd name="T2" fmla="*/ 30 w 219"/>
                <a:gd name="T3" fmla="*/ 0 h 234"/>
                <a:gd name="T4" fmla="*/ 0 w 219"/>
                <a:gd name="T5" fmla="*/ 29 h 234"/>
                <a:gd name="T6" fmla="*/ 0 w 219"/>
                <a:gd name="T7" fmla="*/ 205 h 234"/>
                <a:gd name="T8" fmla="*/ 30 w 219"/>
                <a:gd name="T9" fmla="*/ 234 h 234"/>
                <a:gd name="T10" fmla="*/ 190 w 219"/>
                <a:gd name="T11" fmla="*/ 234 h 234"/>
                <a:gd name="T12" fmla="*/ 219 w 219"/>
                <a:gd name="T13" fmla="*/ 205 h 234"/>
                <a:gd name="T14" fmla="*/ 219 w 219"/>
                <a:gd name="T15" fmla="*/ 29 h 234"/>
                <a:gd name="T16" fmla="*/ 190 w 219"/>
                <a:gd name="T17" fmla="*/ 0 h 234"/>
                <a:gd name="T18" fmla="*/ 205 w 219"/>
                <a:gd name="T19" fmla="*/ 205 h 234"/>
                <a:gd name="T20" fmla="*/ 190 w 219"/>
                <a:gd name="T21" fmla="*/ 219 h 234"/>
                <a:gd name="T22" fmla="*/ 30 w 219"/>
                <a:gd name="T23" fmla="*/ 219 h 234"/>
                <a:gd name="T24" fmla="*/ 15 w 219"/>
                <a:gd name="T25" fmla="*/ 205 h 234"/>
                <a:gd name="T26" fmla="*/ 15 w 219"/>
                <a:gd name="T27" fmla="*/ 29 h 234"/>
                <a:gd name="T28" fmla="*/ 30 w 219"/>
                <a:gd name="T29" fmla="*/ 15 h 234"/>
                <a:gd name="T30" fmla="*/ 190 w 219"/>
                <a:gd name="T31" fmla="*/ 15 h 234"/>
                <a:gd name="T32" fmla="*/ 205 w 219"/>
                <a:gd name="T33" fmla="*/ 29 h 234"/>
                <a:gd name="T34" fmla="*/ 205 w 219"/>
                <a:gd name="T35" fmla="*/ 20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9" h="234">
                  <a:moveTo>
                    <a:pt x="190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205"/>
                    <a:pt x="0" y="205"/>
                    <a:pt x="0" y="205"/>
                  </a:cubicBezTo>
                  <a:cubicBezTo>
                    <a:pt x="0" y="221"/>
                    <a:pt x="13" y="234"/>
                    <a:pt x="30" y="234"/>
                  </a:cubicBezTo>
                  <a:cubicBezTo>
                    <a:pt x="190" y="234"/>
                    <a:pt x="190" y="234"/>
                    <a:pt x="190" y="234"/>
                  </a:cubicBezTo>
                  <a:cubicBezTo>
                    <a:pt x="206" y="234"/>
                    <a:pt x="219" y="221"/>
                    <a:pt x="219" y="205"/>
                  </a:cubicBezTo>
                  <a:cubicBezTo>
                    <a:pt x="219" y="29"/>
                    <a:pt x="219" y="29"/>
                    <a:pt x="219" y="29"/>
                  </a:cubicBezTo>
                  <a:cubicBezTo>
                    <a:pt x="219" y="13"/>
                    <a:pt x="206" y="0"/>
                    <a:pt x="190" y="0"/>
                  </a:cubicBezTo>
                  <a:close/>
                  <a:moveTo>
                    <a:pt x="205" y="205"/>
                  </a:moveTo>
                  <a:cubicBezTo>
                    <a:pt x="205" y="213"/>
                    <a:pt x="198" y="219"/>
                    <a:pt x="190" y="219"/>
                  </a:cubicBezTo>
                  <a:cubicBezTo>
                    <a:pt x="30" y="219"/>
                    <a:pt x="30" y="219"/>
                    <a:pt x="30" y="219"/>
                  </a:cubicBezTo>
                  <a:cubicBezTo>
                    <a:pt x="21" y="219"/>
                    <a:pt x="15" y="213"/>
                    <a:pt x="15" y="205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1"/>
                    <a:pt x="21" y="15"/>
                    <a:pt x="30" y="15"/>
                  </a:cubicBezTo>
                  <a:cubicBezTo>
                    <a:pt x="190" y="15"/>
                    <a:pt x="190" y="15"/>
                    <a:pt x="190" y="15"/>
                  </a:cubicBezTo>
                  <a:cubicBezTo>
                    <a:pt x="198" y="15"/>
                    <a:pt x="205" y="21"/>
                    <a:pt x="205" y="29"/>
                  </a:cubicBezTo>
                  <a:lnTo>
                    <a:pt x="205" y="2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6" name="Freeform 68"/>
            <p:cNvSpPr>
              <a:spLocks noEditPoints="1"/>
            </p:cNvSpPr>
            <p:nvPr/>
          </p:nvSpPr>
          <p:spPr bwMode="auto">
            <a:xfrm>
              <a:off x="4031918" y="4455519"/>
              <a:ext cx="245595" cy="224918"/>
            </a:xfrm>
            <a:custGeom>
              <a:avLst/>
              <a:gdLst>
                <a:gd name="T0" fmla="*/ 153 w 160"/>
                <a:gd name="T1" fmla="*/ 0 h 147"/>
                <a:gd name="T2" fmla="*/ 7 w 160"/>
                <a:gd name="T3" fmla="*/ 0 h 147"/>
                <a:gd name="T4" fmla="*/ 0 w 160"/>
                <a:gd name="T5" fmla="*/ 8 h 147"/>
                <a:gd name="T6" fmla="*/ 0 w 160"/>
                <a:gd name="T7" fmla="*/ 139 h 147"/>
                <a:gd name="T8" fmla="*/ 7 w 160"/>
                <a:gd name="T9" fmla="*/ 147 h 147"/>
                <a:gd name="T10" fmla="*/ 153 w 160"/>
                <a:gd name="T11" fmla="*/ 147 h 147"/>
                <a:gd name="T12" fmla="*/ 160 w 160"/>
                <a:gd name="T13" fmla="*/ 139 h 147"/>
                <a:gd name="T14" fmla="*/ 160 w 160"/>
                <a:gd name="T15" fmla="*/ 8 h 147"/>
                <a:gd name="T16" fmla="*/ 153 w 160"/>
                <a:gd name="T17" fmla="*/ 0 h 147"/>
                <a:gd name="T18" fmla="*/ 153 w 160"/>
                <a:gd name="T19" fmla="*/ 8 h 147"/>
                <a:gd name="T20" fmla="*/ 153 w 160"/>
                <a:gd name="T21" fmla="*/ 109 h 147"/>
                <a:gd name="T22" fmla="*/ 129 w 160"/>
                <a:gd name="T23" fmla="*/ 83 h 147"/>
                <a:gd name="T24" fmla="*/ 124 w 160"/>
                <a:gd name="T25" fmla="*/ 81 h 147"/>
                <a:gd name="T26" fmla="*/ 118 w 160"/>
                <a:gd name="T27" fmla="*/ 83 h 147"/>
                <a:gd name="T28" fmla="*/ 99 w 160"/>
                <a:gd name="T29" fmla="*/ 105 h 147"/>
                <a:gd name="T30" fmla="*/ 42 w 160"/>
                <a:gd name="T31" fmla="*/ 39 h 147"/>
                <a:gd name="T32" fmla="*/ 36 w 160"/>
                <a:gd name="T33" fmla="*/ 37 h 147"/>
                <a:gd name="T34" fmla="*/ 31 w 160"/>
                <a:gd name="T35" fmla="*/ 39 h 147"/>
                <a:gd name="T36" fmla="*/ 7 w 160"/>
                <a:gd name="T37" fmla="*/ 67 h 147"/>
                <a:gd name="T38" fmla="*/ 7 w 160"/>
                <a:gd name="T39" fmla="*/ 8 h 147"/>
                <a:gd name="T40" fmla="*/ 153 w 160"/>
                <a:gd name="T41" fmla="*/ 8 h 147"/>
                <a:gd name="T42" fmla="*/ 7 w 160"/>
                <a:gd name="T43" fmla="*/ 78 h 147"/>
                <a:gd name="T44" fmla="*/ 36 w 160"/>
                <a:gd name="T45" fmla="*/ 44 h 147"/>
                <a:gd name="T46" fmla="*/ 95 w 160"/>
                <a:gd name="T47" fmla="*/ 111 h 147"/>
                <a:gd name="T48" fmla="*/ 99 w 160"/>
                <a:gd name="T49" fmla="*/ 116 h 147"/>
                <a:gd name="T50" fmla="*/ 119 w 160"/>
                <a:gd name="T51" fmla="*/ 139 h 147"/>
                <a:gd name="T52" fmla="*/ 7 w 160"/>
                <a:gd name="T53" fmla="*/ 139 h 147"/>
                <a:gd name="T54" fmla="*/ 7 w 160"/>
                <a:gd name="T55" fmla="*/ 78 h 147"/>
                <a:gd name="T56" fmla="*/ 129 w 160"/>
                <a:gd name="T57" fmla="*/ 139 h 147"/>
                <a:gd name="T58" fmla="*/ 104 w 160"/>
                <a:gd name="T59" fmla="*/ 110 h 147"/>
                <a:gd name="T60" fmla="*/ 124 w 160"/>
                <a:gd name="T61" fmla="*/ 88 h 147"/>
                <a:gd name="T62" fmla="*/ 153 w 160"/>
                <a:gd name="T63" fmla="*/ 120 h 147"/>
                <a:gd name="T64" fmla="*/ 153 w 160"/>
                <a:gd name="T65" fmla="*/ 139 h 147"/>
                <a:gd name="T66" fmla="*/ 129 w 160"/>
                <a:gd name="T67" fmla="*/ 139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60" h="147">
                  <a:moveTo>
                    <a:pt x="153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43"/>
                    <a:pt x="3" y="147"/>
                    <a:pt x="7" y="147"/>
                  </a:cubicBezTo>
                  <a:cubicBezTo>
                    <a:pt x="153" y="147"/>
                    <a:pt x="153" y="147"/>
                    <a:pt x="153" y="147"/>
                  </a:cubicBezTo>
                  <a:cubicBezTo>
                    <a:pt x="157" y="147"/>
                    <a:pt x="160" y="143"/>
                    <a:pt x="160" y="139"/>
                  </a:cubicBezTo>
                  <a:cubicBezTo>
                    <a:pt x="160" y="8"/>
                    <a:pt x="160" y="8"/>
                    <a:pt x="160" y="8"/>
                  </a:cubicBezTo>
                  <a:cubicBezTo>
                    <a:pt x="160" y="4"/>
                    <a:pt x="157" y="0"/>
                    <a:pt x="153" y="0"/>
                  </a:cubicBezTo>
                  <a:close/>
                  <a:moveTo>
                    <a:pt x="153" y="8"/>
                  </a:moveTo>
                  <a:cubicBezTo>
                    <a:pt x="153" y="109"/>
                    <a:pt x="153" y="109"/>
                    <a:pt x="153" y="109"/>
                  </a:cubicBezTo>
                  <a:cubicBezTo>
                    <a:pt x="129" y="83"/>
                    <a:pt x="129" y="83"/>
                    <a:pt x="129" y="83"/>
                  </a:cubicBezTo>
                  <a:cubicBezTo>
                    <a:pt x="128" y="82"/>
                    <a:pt x="126" y="81"/>
                    <a:pt x="124" y="81"/>
                  </a:cubicBezTo>
                  <a:cubicBezTo>
                    <a:pt x="122" y="81"/>
                    <a:pt x="120" y="82"/>
                    <a:pt x="118" y="83"/>
                  </a:cubicBezTo>
                  <a:cubicBezTo>
                    <a:pt x="99" y="105"/>
                    <a:pt x="99" y="105"/>
                    <a:pt x="99" y="105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0" y="38"/>
                    <a:pt x="38" y="37"/>
                    <a:pt x="36" y="37"/>
                  </a:cubicBezTo>
                  <a:cubicBezTo>
                    <a:pt x="34" y="37"/>
                    <a:pt x="32" y="38"/>
                    <a:pt x="31" y="39"/>
                  </a:cubicBezTo>
                  <a:cubicBezTo>
                    <a:pt x="7" y="67"/>
                    <a:pt x="7" y="67"/>
                    <a:pt x="7" y="67"/>
                  </a:cubicBezTo>
                  <a:cubicBezTo>
                    <a:pt x="7" y="8"/>
                    <a:pt x="7" y="8"/>
                    <a:pt x="7" y="8"/>
                  </a:cubicBezTo>
                  <a:lnTo>
                    <a:pt x="153" y="8"/>
                  </a:lnTo>
                  <a:close/>
                  <a:moveTo>
                    <a:pt x="7" y="78"/>
                  </a:moveTo>
                  <a:cubicBezTo>
                    <a:pt x="36" y="44"/>
                    <a:pt x="36" y="44"/>
                    <a:pt x="36" y="44"/>
                  </a:cubicBezTo>
                  <a:cubicBezTo>
                    <a:pt x="95" y="111"/>
                    <a:pt x="95" y="111"/>
                    <a:pt x="95" y="111"/>
                  </a:cubicBezTo>
                  <a:cubicBezTo>
                    <a:pt x="99" y="116"/>
                    <a:pt x="99" y="116"/>
                    <a:pt x="99" y="116"/>
                  </a:cubicBezTo>
                  <a:cubicBezTo>
                    <a:pt x="119" y="139"/>
                    <a:pt x="119" y="139"/>
                    <a:pt x="119" y="139"/>
                  </a:cubicBezTo>
                  <a:cubicBezTo>
                    <a:pt x="7" y="139"/>
                    <a:pt x="7" y="139"/>
                    <a:pt x="7" y="139"/>
                  </a:cubicBezTo>
                  <a:lnTo>
                    <a:pt x="7" y="78"/>
                  </a:lnTo>
                  <a:close/>
                  <a:moveTo>
                    <a:pt x="129" y="139"/>
                  </a:moveTo>
                  <a:cubicBezTo>
                    <a:pt x="104" y="110"/>
                    <a:pt x="104" y="110"/>
                    <a:pt x="104" y="110"/>
                  </a:cubicBezTo>
                  <a:cubicBezTo>
                    <a:pt x="124" y="88"/>
                    <a:pt x="124" y="88"/>
                    <a:pt x="124" y="88"/>
                  </a:cubicBezTo>
                  <a:cubicBezTo>
                    <a:pt x="153" y="120"/>
                    <a:pt x="153" y="120"/>
                    <a:pt x="153" y="120"/>
                  </a:cubicBezTo>
                  <a:cubicBezTo>
                    <a:pt x="153" y="139"/>
                    <a:pt x="153" y="139"/>
                    <a:pt x="153" y="139"/>
                  </a:cubicBezTo>
                  <a:lnTo>
                    <a:pt x="129" y="13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7" name="Freeform 69"/>
            <p:cNvSpPr>
              <a:spLocks noEditPoints="1"/>
            </p:cNvSpPr>
            <p:nvPr/>
          </p:nvSpPr>
          <p:spPr bwMode="auto">
            <a:xfrm>
              <a:off x="4165405" y="4489214"/>
              <a:ext cx="67393" cy="67411"/>
            </a:xfrm>
            <a:custGeom>
              <a:avLst/>
              <a:gdLst>
                <a:gd name="T0" fmla="*/ 22 w 44"/>
                <a:gd name="T1" fmla="*/ 44 h 44"/>
                <a:gd name="T2" fmla="*/ 44 w 44"/>
                <a:gd name="T3" fmla="*/ 22 h 44"/>
                <a:gd name="T4" fmla="*/ 22 w 44"/>
                <a:gd name="T5" fmla="*/ 0 h 44"/>
                <a:gd name="T6" fmla="*/ 0 w 44"/>
                <a:gd name="T7" fmla="*/ 22 h 44"/>
                <a:gd name="T8" fmla="*/ 22 w 44"/>
                <a:gd name="T9" fmla="*/ 44 h 44"/>
                <a:gd name="T10" fmla="*/ 22 w 44"/>
                <a:gd name="T11" fmla="*/ 8 h 44"/>
                <a:gd name="T12" fmla="*/ 37 w 44"/>
                <a:gd name="T13" fmla="*/ 22 h 44"/>
                <a:gd name="T14" fmla="*/ 22 w 44"/>
                <a:gd name="T15" fmla="*/ 37 h 44"/>
                <a:gd name="T16" fmla="*/ 7 w 44"/>
                <a:gd name="T17" fmla="*/ 22 h 44"/>
                <a:gd name="T18" fmla="*/ 22 w 44"/>
                <a:gd name="T19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44">
                  <a:moveTo>
                    <a:pt x="22" y="44"/>
                  </a:moveTo>
                  <a:cubicBezTo>
                    <a:pt x="34" y="44"/>
                    <a:pt x="44" y="34"/>
                    <a:pt x="44" y="22"/>
                  </a:cubicBezTo>
                  <a:cubicBezTo>
                    <a:pt x="44" y="10"/>
                    <a:pt x="34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34"/>
                    <a:pt x="10" y="44"/>
                    <a:pt x="22" y="44"/>
                  </a:cubicBezTo>
                  <a:close/>
                  <a:moveTo>
                    <a:pt x="22" y="8"/>
                  </a:moveTo>
                  <a:cubicBezTo>
                    <a:pt x="30" y="8"/>
                    <a:pt x="37" y="14"/>
                    <a:pt x="37" y="22"/>
                  </a:cubicBezTo>
                  <a:cubicBezTo>
                    <a:pt x="37" y="30"/>
                    <a:pt x="30" y="37"/>
                    <a:pt x="22" y="37"/>
                  </a:cubicBezTo>
                  <a:cubicBezTo>
                    <a:pt x="14" y="37"/>
                    <a:pt x="7" y="30"/>
                    <a:pt x="7" y="22"/>
                  </a:cubicBezTo>
                  <a:cubicBezTo>
                    <a:pt x="7" y="14"/>
                    <a:pt x="14" y="8"/>
                    <a:pt x="22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787733" y="1173212"/>
            <a:ext cx="320759" cy="320842"/>
            <a:chOff x="3810542" y="3396513"/>
            <a:chExt cx="629510" cy="629673"/>
          </a:xfrm>
        </p:grpSpPr>
        <p:sp>
          <p:nvSpPr>
            <p:cNvPr id="38" name="Oval 37"/>
            <p:cNvSpPr/>
            <p:nvPr/>
          </p:nvSpPr>
          <p:spPr>
            <a:xfrm>
              <a:off x="3810542" y="3396513"/>
              <a:ext cx="629510" cy="6296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62" tIns="45730" rIns="91462" bIns="45730" rtlCol="0" anchor="ctr"/>
            <a:lstStyle/>
            <a:p>
              <a:pPr algn="ctr"/>
              <a:endParaRPr lang="en-US" sz="2701" dirty="0">
                <a:latin typeface="Lato Light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4011242" y="3537617"/>
              <a:ext cx="245594" cy="359090"/>
              <a:chOff x="527333" y="1217552"/>
              <a:chExt cx="175409" cy="256405"/>
            </a:xfrm>
            <a:solidFill>
              <a:schemeClr val="bg1"/>
            </a:solidFill>
          </p:grpSpPr>
          <p:sp>
            <p:nvSpPr>
              <p:cNvPr id="40" name="Freeform 79"/>
              <p:cNvSpPr>
                <a:spLocks noEditPoints="1"/>
              </p:cNvSpPr>
              <p:nvPr/>
            </p:nvSpPr>
            <p:spPr bwMode="auto">
              <a:xfrm>
                <a:off x="527333" y="1217552"/>
                <a:ext cx="175409" cy="256405"/>
              </a:xfrm>
              <a:custGeom>
                <a:avLst/>
                <a:gdLst>
                  <a:gd name="T0" fmla="*/ 80 w 160"/>
                  <a:gd name="T1" fmla="*/ 0 h 234"/>
                  <a:gd name="T2" fmla="*/ 0 w 160"/>
                  <a:gd name="T3" fmla="*/ 81 h 234"/>
                  <a:gd name="T4" fmla="*/ 36 w 160"/>
                  <a:gd name="T5" fmla="*/ 169 h 234"/>
                  <a:gd name="T6" fmla="*/ 80 w 160"/>
                  <a:gd name="T7" fmla="*/ 234 h 234"/>
                  <a:gd name="T8" fmla="*/ 123 w 160"/>
                  <a:gd name="T9" fmla="*/ 169 h 234"/>
                  <a:gd name="T10" fmla="*/ 160 w 160"/>
                  <a:gd name="T11" fmla="*/ 81 h 234"/>
                  <a:gd name="T12" fmla="*/ 80 w 160"/>
                  <a:gd name="T13" fmla="*/ 0 h 234"/>
                  <a:gd name="T14" fmla="*/ 99 w 160"/>
                  <a:gd name="T15" fmla="*/ 199 h 234"/>
                  <a:gd name="T16" fmla="*/ 63 w 160"/>
                  <a:gd name="T17" fmla="*/ 203 h 234"/>
                  <a:gd name="T18" fmla="*/ 58 w 160"/>
                  <a:gd name="T19" fmla="*/ 190 h 234"/>
                  <a:gd name="T20" fmla="*/ 58 w 160"/>
                  <a:gd name="T21" fmla="*/ 189 h 234"/>
                  <a:gd name="T22" fmla="*/ 103 w 160"/>
                  <a:gd name="T23" fmla="*/ 184 h 234"/>
                  <a:gd name="T24" fmla="*/ 101 w 160"/>
                  <a:gd name="T25" fmla="*/ 190 h 234"/>
                  <a:gd name="T26" fmla="*/ 99 w 160"/>
                  <a:gd name="T27" fmla="*/ 199 h 234"/>
                  <a:gd name="T28" fmla="*/ 56 w 160"/>
                  <a:gd name="T29" fmla="*/ 182 h 234"/>
                  <a:gd name="T30" fmla="*/ 52 w 160"/>
                  <a:gd name="T31" fmla="*/ 168 h 234"/>
                  <a:gd name="T32" fmla="*/ 108 w 160"/>
                  <a:gd name="T33" fmla="*/ 168 h 234"/>
                  <a:gd name="T34" fmla="*/ 106 w 160"/>
                  <a:gd name="T35" fmla="*/ 176 h 234"/>
                  <a:gd name="T36" fmla="*/ 56 w 160"/>
                  <a:gd name="T37" fmla="*/ 182 h 234"/>
                  <a:gd name="T38" fmla="*/ 80 w 160"/>
                  <a:gd name="T39" fmla="*/ 220 h 234"/>
                  <a:gd name="T40" fmla="*/ 65 w 160"/>
                  <a:gd name="T41" fmla="*/ 210 h 234"/>
                  <a:gd name="T42" fmla="*/ 96 w 160"/>
                  <a:gd name="T43" fmla="*/ 207 h 234"/>
                  <a:gd name="T44" fmla="*/ 80 w 160"/>
                  <a:gd name="T45" fmla="*/ 220 h 234"/>
                  <a:gd name="T46" fmla="*/ 114 w 160"/>
                  <a:gd name="T47" fmla="*/ 154 h 234"/>
                  <a:gd name="T48" fmla="*/ 46 w 160"/>
                  <a:gd name="T49" fmla="*/ 154 h 234"/>
                  <a:gd name="T50" fmla="*/ 34 w 160"/>
                  <a:gd name="T51" fmla="*/ 130 h 234"/>
                  <a:gd name="T52" fmla="*/ 14 w 160"/>
                  <a:gd name="T53" fmla="*/ 81 h 234"/>
                  <a:gd name="T54" fmla="*/ 80 w 160"/>
                  <a:gd name="T55" fmla="*/ 15 h 234"/>
                  <a:gd name="T56" fmla="*/ 146 w 160"/>
                  <a:gd name="T57" fmla="*/ 81 h 234"/>
                  <a:gd name="T58" fmla="*/ 126 w 160"/>
                  <a:gd name="T59" fmla="*/ 130 h 234"/>
                  <a:gd name="T60" fmla="*/ 114 w 160"/>
                  <a:gd name="T61" fmla="*/ 15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60" h="234">
                    <a:moveTo>
                      <a:pt x="80" y="0"/>
                    </a:moveTo>
                    <a:cubicBezTo>
                      <a:pt x="35" y="0"/>
                      <a:pt x="0" y="36"/>
                      <a:pt x="0" y="81"/>
                    </a:cubicBezTo>
                    <a:cubicBezTo>
                      <a:pt x="0" y="110"/>
                      <a:pt x="26" y="141"/>
                      <a:pt x="36" y="169"/>
                    </a:cubicBezTo>
                    <a:cubicBezTo>
                      <a:pt x="51" y="210"/>
                      <a:pt x="49" y="234"/>
                      <a:pt x="80" y="234"/>
                    </a:cubicBezTo>
                    <a:cubicBezTo>
                      <a:pt x="111" y="234"/>
                      <a:pt x="109" y="210"/>
                      <a:pt x="123" y="169"/>
                    </a:cubicBezTo>
                    <a:cubicBezTo>
                      <a:pt x="133" y="142"/>
                      <a:pt x="160" y="110"/>
                      <a:pt x="160" y="81"/>
                    </a:cubicBezTo>
                    <a:cubicBezTo>
                      <a:pt x="160" y="36"/>
                      <a:pt x="124" y="0"/>
                      <a:pt x="80" y="0"/>
                    </a:cubicBezTo>
                    <a:close/>
                    <a:moveTo>
                      <a:pt x="99" y="199"/>
                    </a:moveTo>
                    <a:cubicBezTo>
                      <a:pt x="63" y="203"/>
                      <a:pt x="63" y="203"/>
                      <a:pt x="63" y="203"/>
                    </a:cubicBezTo>
                    <a:cubicBezTo>
                      <a:pt x="61" y="200"/>
                      <a:pt x="60" y="195"/>
                      <a:pt x="58" y="190"/>
                    </a:cubicBezTo>
                    <a:cubicBezTo>
                      <a:pt x="58" y="190"/>
                      <a:pt x="58" y="189"/>
                      <a:pt x="58" y="189"/>
                    </a:cubicBezTo>
                    <a:cubicBezTo>
                      <a:pt x="103" y="184"/>
                      <a:pt x="103" y="184"/>
                      <a:pt x="103" y="184"/>
                    </a:cubicBezTo>
                    <a:cubicBezTo>
                      <a:pt x="103" y="186"/>
                      <a:pt x="102" y="188"/>
                      <a:pt x="101" y="190"/>
                    </a:cubicBezTo>
                    <a:cubicBezTo>
                      <a:pt x="100" y="193"/>
                      <a:pt x="100" y="196"/>
                      <a:pt x="99" y="199"/>
                    </a:cubicBezTo>
                    <a:close/>
                    <a:moveTo>
                      <a:pt x="56" y="182"/>
                    </a:moveTo>
                    <a:cubicBezTo>
                      <a:pt x="55" y="178"/>
                      <a:pt x="53" y="173"/>
                      <a:pt x="52" y="168"/>
                    </a:cubicBezTo>
                    <a:cubicBezTo>
                      <a:pt x="108" y="168"/>
                      <a:pt x="108" y="168"/>
                      <a:pt x="108" y="168"/>
                    </a:cubicBezTo>
                    <a:cubicBezTo>
                      <a:pt x="107" y="171"/>
                      <a:pt x="106" y="174"/>
                      <a:pt x="106" y="176"/>
                    </a:cubicBezTo>
                    <a:lnTo>
                      <a:pt x="56" y="182"/>
                    </a:lnTo>
                    <a:close/>
                    <a:moveTo>
                      <a:pt x="80" y="220"/>
                    </a:moveTo>
                    <a:cubicBezTo>
                      <a:pt x="72" y="220"/>
                      <a:pt x="69" y="219"/>
                      <a:pt x="65" y="210"/>
                    </a:cubicBezTo>
                    <a:cubicBezTo>
                      <a:pt x="96" y="207"/>
                      <a:pt x="96" y="207"/>
                      <a:pt x="96" y="207"/>
                    </a:cubicBezTo>
                    <a:cubicBezTo>
                      <a:pt x="92" y="219"/>
                      <a:pt x="88" y="220"/>
                      <a:pt x="80" y="220"/>
                    </a:cubicBezTo>
                    <a:close/>
                    <a:moveTo>
                      <a:pt x="114" y="154"/>
                    </a:moveTo>
                    <a:cubicBezTo>
                      <a:pt x="46" y="154"/>
                      <a:pt x="46" y="154"/>
                      <a:pt x="46" y="154"/>
                    </a:cubicBezTo>
                    <a:cubicBezTo>
                      <a:pt x="42" y="146"/>
                      <a:pt x="38" y="138"/>
                      <a:pt x="34" y="130"/>
                    </a:cubicBezTo>
                    <a:cubicBezTo>
                      <a:pt x="24" y="113"/>
                      <a:pt x="14" y="96"/>
                      <a:pt x="14" y="81"/>
                    </a:cubicBezTo>
                    <a:cubicBezTo>
                      <a:pt x="14" y="45"/>
                      <a:pt x="44" y="15"/>
                      <a:pt x="80" y="15"/>
                    </a:cubicBezTo>
                    <a:cubicBezTo>
                      <a:pt x="116" y="15"/>
                      <a:pt x="146" y="45"/>
                      <a:pt x="146" y="81"/>
                    </a:cubicBezTo>
                    <a:cubicBezTo>
                      <a:pt x="146" y="96"/>
                      <a:pt x="136" y="113"/>
                      <a:pt x="126" y="130"/>
                    </a:cubicBezTo>
                    <a:cubicBezTo>
                      <a:pt x="122" y="138"/>
                      <a:pt x="118" y="146"/>
                      <a:pt x="114" y="1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41" name="Freeform 80"/>
              <p:cNvSpPr>
                <a:spLocks/>
              </p:cNvSpPr>
              <p:nvPr/>
            </p:nvSpPr>
            <p:spPr bwMode="auto">
              <a:xfrm>
                <a:off x="566675" y="1258276"/>
                <a:ext cx="52762" cy="51373"/>
              </a:xfrm>
              <a:custGeom>
                <a:avLst/>
                <a:gdLst>
                  <a:gd name="T0" fmla="*/ 44 w 48"/>
                  <a:gd name="T1" fmla="*/ 0 h 47"/>
                  <a:gd name="T2" fmla="*/ 0 w 48"/>
                  <a:gd name="T3" fmla="*/ 44 h 47"/>
                  <a:gd name="T4" fmla="*/ 4 w 48"/>
                  <a:gd name="T5" fmla="*/ 47 h 47"/>
                  <a:gd name="T6" fmla="*/ 7 w 48"/>
                  <a:gd name="T7" fmla="*/ 44 h 47"/>
                  <a:gd name="T8" fmla="*/ 44 w 48"/>
                  <a:gd name="T9" fmla="*/ 7 h 47"/>
                  <a:gd name="T10" fmla="*/ 48 w 48"/>
                  <a:gd name="T11" fmla="*/ 4 h 47"/>
                  <a:gd name="T12" fmla="*/ 44 w 48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47">
                    <a:moveTo>
                      <a:pt x="44" y="0"/>
                    </a:moveTo>
                    <a:cubicBezTo>
                      <a:pt x="20" y="0"/>
                      <a:pt x="0" y="20"/>
                      <a:pt x="0" y="44"/>
                    </a:cubicBezTo>
                    <a:cubicBezTo>
                      <a:pt x="0" y="46"/>
                      <a:pt x="2" y="47"/>
                      <a:pt x="4" y="47"/>
                    </a:cubicBezTo>
                    <a:cubicBezTo>
                      <a:pt x="6" y="47"/>
                      <a:pt x="7" y="46"/>
                      <a:pt x="7" y="44"/>
                    </a:cubicBezTo>
                    <a:cubicBezTo>
                      <a:pt x="7" y="24"/>
                      <a:pt x="24" y="7"/>
                      <a:pt x="44" y="7"/>
                    </a:cubicBezTo>
                    <a:cubicBezTo>
                      <a:pt x="46" y="7"/>
                      <a:pt x="48" y="6"/>
                      <a:pt x="48" y="4"/>
                    </a:cubicBezTo>
                    <a:cubicBezTo>
                      <a:pt x="48" y="2"/>
                      <a:pt x="46" y="0"/>
                      <a:pt x="4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</p:grpSp>
      </p:grpSp>
      <p:sp>
        <p:nvSpPr>
          <p:cNvPr id="61" name="Freeform 60"/>
          <p:cNvSpPr/>
          <p:nvPr/>
        </p:nvSpPr>
        <p:spPr bwMode="auto">
          <a:xfrm>
            <a:off x="2650086" y="5797921"/>
            <a:ext cx="1585908" cy="453470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chemeClr val="bg1"/>
                </a:solidFill>
                <a:latin typeface="+mj-lt"/>
                <a:cs typeface="Lato Regular"/>
              </a:rPr>
              <a:t>Operator Menara Bor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sp>
        <p:nvSpPr>
          <p:cNvPr id="64" name="Freeform 63"/>
          <p:cNvSpPr/>
          <p:nvPr/>
        </p:nvSpPr>
        <p:spPr bwMode="auto">
          <a:xfrm>
            <a:off x="4954342" y="5789897"/>
            <a:ext cx="1585908" cy="453470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chemeClr val="bg1"/>
                </a:solidFill>
                <a:latin typeface="+mj-lt"/>
                <a:cs typeface="Lato Regular"/>
              </a:rPr>
              <a:t>Teknisi Mesin Bor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7081129" y="5789896"/>
            <a:ext cx="1585908" cy="453470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chemeClr val="bg1"/>
                </a:solidFill>
                <a:latin typeface="+mj-lt"/>
                <a:cs typeface="Lato Regular"/>
              </a:rPr>
              <a:t>Drilling Engineer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sp>
        <p:nvSpPr>
          <p:cNvPr id="70" name="Freeform 69"/>
          <p:cNvSpPr/>
          <p:nvPr/>
        </p:nvSpPr>
        <p:spPr bwMode="auto">
          <a:xfrm>
            <a:off x="192657" y="5806768"/>
            <a:ext cx="2185650" cy="1006607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chemeClr val="bg1"/>
                </a:solidFill>
                <a:latin typeface="+mj-lt"/>
                <a:cs typeface="Lato Regular"/>
              </a:rPr>
              <a:t>Juru Bor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27584" y="4792127"/>
            <a:ext cx="882616" cy="882846"/>
            <a:chOff x="-17809" y="3862640"/>
            <a:chExt cx="1449197" cy="1449574"/>
          </a:xfrm>
        </p:grpSpPr>
        <p:grpSp>
          <p:nvGrpSpPr>
            <p:cNvPr id="72" name="Group 71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73" name="Oval 72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75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76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77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78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79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80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81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82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83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2997536" y="4794539"/>
            <a:ext cx="882616" cy="882846"/>
            <a:chOff x="2662367" y="3865052"/>
            <a:chExt cx="1449197" cy="1449574"/>
          </a:xfrm>
        </p:grpSpPr>
        <p:grpSp>
          <p:nvGrpSpPr>
            <p:cNvPr id="84" name="Group 83"/>
            <p:cNvGrpSpPr/>
            <p:nvPr/>
          </p:nvGrpSpPr>
          <p:grpSpPr>
            <a:xfrm>
              <a:off x="2662367" y="3865052"/>
              <a:ext cx="1449197" cy="1449574"/>
              <a:chOff x="4740039" y="4745881"/>
              <a:chExt cx="966131" cy="966131"/>
            </a:xfrm>
          </p:grpSpPr>
          <p:sp>
            <p:nvSpPr>
              <p:cNvPr id="85" name="Oval 84"/>
              <p:cNvSpPr/>
              <p:nvPr/>
            </p:nvSpPr>
            <p:spPr bwMode="auto">
              <a:xfrm>
                <a:off x="4801126" y="4805383"/>
                <a:ext cx="852640" cy="852640"/>
              </a:xfrm>
              <a:prstGeom prst="ellipse">
                <a:avLst/>
              </a:prstGeom>
              <a:solidFill>
                <a:schemeClr val="accent2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4740039" y="4745881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93" name="Freeform 16"/>
            <p:cNvSpPr>
              <a:spLocks noChangeArrowheads="1"/>
            </p:cNvSpPr>
            <p:nvPr/>
          </p:nvSpPr>
          <p:spPr bwMode="auto">
            <a:xfrm>
              <a:off x="3140052" y="4201541"/>
              <a:ext cx="522742" cy="821165"/>
            </a:xfrm>
            <a:custGeom>
              <a:avLst/>
              <a:gdLst>
                <a:gd name="T0" fmla="*/ 406 w 657"/>
                <a:gd name="T1" fmla="*/ 947 h 1032"/>
                <a:gd name="T2" fmla="*/ 333 w 657"/>
                <a:gd name="T3" fmla="*/ 1031 h 1032"/>
                <a:gd name="T4" fmla="*/ 250 w 657"/>
                <a:gd name="T5" fmla="*/ 947 h 1032"/>
                <a:gd name="T6" fmla="*/ 448 w 657"/>
                <a:gd name="T7" fmla="*/ 916 h 1032"/>
                <a:gd name="T8" fmla="*/ 198 w 657"/>
                <a:gd name="T9" fmla="*/ 833 h 1032"/>
                <a:gd name="T10" fmla="*/ 656 w 657"/>
                <a:gd name="T11" fmla="*/ 333 h 1032"/>
                <a:gd name="T12" fmla="*/ 562 w 657"/>
                <a:gd name="T13" fmla="*/ 562 h 1032"/>
                <a:gd name="T14" fmla="*/ 531 w 657"/>
                <a:gd name="T15" fmla="*/ 635 h 1032"/>
                <a:gd name="T16" fmla="*/ 500 w 657"/>
                <a:gd name="T17" fmla="*/ 708 h 1032"/>
                <a:gd name="T18" fmla="*/ 500 w 657"/>
                <a:gd name="T19" fmla="*/ 729 h 1032"/>
                <a:gd name="T20" fmla="*/ 166 w 657"/>
                <a:gd name="T21" fmla="*/ 791 h 1032"/>
                <a:gd name="T22" fmla="*/ 156 w 657"/>
                <a:gd name="T23" fmla="*/ 708 h 1032"/>
                <a:gd name="T24" fmla="*/ 135 w 657"/>
                <a:gd name="T25" fmla="*/ 635 h 1032"/>
                <a:gd name="T26" fmla="*/ 93 w 657"/>
                <a:gd name="T27" fmla="*/ 552 h 1032"/>
                <a:gd name="T28" fmla="*/ 0 w 657"/>
                <a:gd name="T29" fmla="*/ 333 h 1032"/>
                <a:gd name="T30" fmla="*/ 333 w 657"/>
                <a:gd name="T31" fmla="*/ 0 h 1032"/>
                <a:gd name="T32" fmla="*/ 656 w 657"/>
                <a:gd name="T33" fmla="*/ 333 h 1032"/>
                <a:gd name="T34" fmla="*/ 510 w 657"/>
                <a:gd name="T35" fmla="*/ 156 h 1032"/>
                <a:gd name="T36" fmla="*/ 156 w 657"/>
                <a:gd name="T37" fmla="*/ 156 h 1032"/>
                <a:gd name="T38" fmla="*/ 146 w 657"/>
                <a:gd name="T39" fmla="*/ 499 h 1032"/>
                <a:gd name="T40" fmla="*/ 166 w 657"/>
                <a:gd name="T41" fmla="*/ 541 h 1032"/>
                <a:gd name="T42" fmla="*/ 229 w 657"/>
                <a:gd name="T43" fmla="*/ 666 h 1032"/>
                <a:gd name="T44" fmla="*/ 427 w 657"/>
                <a:gd name="T45" fmla="*/ 718 h 1032"/>
                <a:gd name="T46" fmla="*/ 458 w 657"/>
                <a:gd name="T47" fmla="*/ 604 h 1032"/>
                <a:gd name="T48" fmla="*/ 510 w 657"/>
                <a:gd name="T49" fmla="*/ 520 h 1032"/>
                <a:gd name="T50" fmla="*/ 583 w 657"/>
                <a:gd name="T51" fmla="*/ 333 h 1032"/>
                <a:gd name="T52" fmla="*/ 354 w 657"/>
                <a:gd name="T53" fmla="*/ 354 h 1032"/>
                <a:gd name="T54" fmla="*/ 302 w 657"/>
                <a:gd name="T55" fmla="*/ 354 h 1032"/>
                <a:gd name="T56" fmla="*/ 239 w 657"/>
                <a:gd name="T57" fmla="*/ 354 h 1032"/>
                <a:gd name="T58" fmla="*/ 250 w 657"/>
                <a:gd name="T59" fmla="*/ 499 h 1032"/>
                <a:gd name="T60" fmla="*/ 302 w 657"/>
                <a:gd name="T61" fmla="*/ 499 h 1032"/>
                <a:gd name="T62" fmla="*/ 364 w 657"/>
                <a:gd name="T63" fmla="*/ 499 h 1032"/>
                <a:gd name="T64" fmla="*/ 416 w 657"/>
                <a:gd name="T65" fmla="*/ 499 h 1032"/>
                <a:gd name="T66" fmla="*/ 427 w 657"/>
                <a:gd name="T67" fmla="*/ 354 h 1032"/>
                <a:gd name="T68" fmla="*/ 385 w 657"/>
                <a:gd name="T69" fmla="*/ 416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57" h="1032">
                  <a:moveTo>
                    <a:pt x="250" y="947"/>
                  </a:moveTo>
                  <a:cubicBezTo>
                    <a:pt x="406" y="947"/>
                    <a:pt x="406" y="947"/>
                    <a:pt x="406" y="947"/>
                  </a:cubicBezTo>
                  <a:cubicBezTo>
                    <a:pt x="406" y="968"/>
                    <a:pt x="396" y="989"/>
                    <a:pt x="385" y="1010"/>
                  </a:cubicBezTo>
                  <a:cubicBezTo>
                    <a:pt x="364" y="1020"/>
                    <a:pt x="354" y="1031"/>
                    <a:pt x="333" y="1031"/>
                  </a:cubicBezTo>
                  <a:cubicBezTo>
                    <a:pt x="312" y="1031"/>
                    <a:pt x="291" y="1020"/>
                    <a:pt x="281" y="1010"/>
                  </a:cubicBezTo>
                  <a:cubicBezTo>
                    <a:pt x="260" y="989"/>
                    <a:pt x="250" y="968"/>
                    <a:pt x="250" y="947"/>
                  </a:cubicBezTo>
                  <a:close/>
                  <a:moveTo>
                    <a:pt x="208" y="916"/>
                  </a:moveTo>
                  <a:cubicBezTo>
                    <a:pt x="448" y="916"/>
                    <a:pt x="448" y="916"/>
                    <a:pt x="448" y="916"/>
                  </a:cubicBezTo>
                  <a:cubicBezTo>
                    <a:pt x="458" y="833"/>
                    <a:pt x="458" y="833"/>
                    <a:pt x="458" y="833"/>
                  </a:cubicBezTo>
                  <a:cubicBezTo>
                    <a:pt x="198" y="833"/>
                    <a:pt x="198" y="833"/>
                    <a:pt x="198" y="833"/>
                  </a:cubicBezTo>
                  <a:lnTo>
                    <a:pt x="208" y="916"/>
                  </a:lnTo>
                  <a:close/>
                  <a:moveTo>
                    <a:pt x="656" y="333"/>
                  </a:moveTo>
                  <a:cubicBezTo>
                    <a:pt x="656" y="416"/>
                    <a:pt x="625" y="489"/>
                    <a:pt x="573" y="552"/>
                  </a:cubicBezTo>
                  <a:lnTo>
                    <a:pt x="562" y="562"/>
                  </a:lnTo>
                  <a:cubicBezTo>
                    <a:pt x="562" y="562"/>
                    <a:pt x="562" y="572"/>
                    <a:pt x="552" y="572"/>
                  </a:cubicBezTo>
                  <a:cubicBezTo>
                    <a:pt x="541" y="593"/>
                    <a:pt x="541" y="614"/>
                    <a:pt x="531" y="635"/>
                  </a:cubicBezTo>
                  <a:cubicBezTo>
                    <a:pt x="521" y="656"/>
                    <a:pt x="510" y="677"/>
                    <a:pt x="510" y="697"/>
                  </a:cubicBezTo>
                  <a:cubicBezTo>
                    <a:pt x="500" y="697"/>
                    <a:pt x="500" y="697"/>
                    <a:pt x="500" y="708"/>
                  </a:cubicBezTo>
                  <a:lnTo>
                    <a:pt x="500" y="718"/>
                  </a:lnTo>
                  <a:cubicBezTo>
                    <a:pt x="500" y="729"/>
                    <a:pt x="500" y="729"/>
                    <a:pt x="500" y="729"/>
                  </a:cubicBezTo>
                  <a:cubicBezTo>
                    <a:pt x="500" y="791"/>
                    <a:pt x="500" y="791"/>
                    <a:pt x="500" y="791"/>
                  </a:cubicBezTo>
                  <a:cubicBezTo>
                    <a:pt x="166" y="791"/>
                    <a:pt x="166" y="791"/>
                    <a:pt x="166" y="791"/>
                  </a:cubicBezTo>
                  <a:cubicBezTo>
                    <a:pt x="166" y="729"/>
                    <a:pt x="166" y="729"/>
                    <a:pt x="166" y="729"/>
                  </a:cubicBezTo>
                  <a:cubicBezTo>
                    <a:pt x="166" y="718"/>
                    <a:pt x="156" y="718"/>
                    <a:pt x="156" y="708"/>
                  </a:cubicBezTo>
                  <a:lnTo>
                    <a:pt x="156" y="697"/>
                  </a:lnTo>
                  <a:cubicBezTo>
                    <a:pt x="146" y="677"/>
                    <a:pt x="146" y="656"/>
                    <a:pt x="135" y="635"/>
                  </a:cubicBezTo>
                  <a:cubicBezTo>
                    <a:pt x="125" y="614"/>
                    <a:pt x="114" y="593"/>
                    <a:pt x="104" y="572"/>
                  </a:cubicBezTo>
                  <a:cubicBezTo>
                    <a:pt x="93" y="562"/>
                    <a:pt x="93" y="562"/>
                    <a:pt x="93" y="552"/>
                  </a:cubicBezTo>
                  <a:lnTo>
                    <a:pt x="83" y="552"/>
                  </a:lnTo>
                  <a:cubicBezTo>
                    <a:pt x="31" y="489"/>
                    <a:pt x="0" y="416"/>
                    <a:pt x="0" y="333"/>
                  </a:cubicBezTo>
                  <a:cubicBezTo>
                    <a:pt x="0" y="239"/>
                    <a:pt x="31" y="166"/>
                    <a:pt x="104" y="104"/>
                  </a:cubicBezTo>
                  <a:cubicBezTo>
                    <a:pt x="166" y="31"/>
                    <a:pt x="239" y="0"/>
                    <a:pt x="333" y="0"/>
                  </a:cubicBezTo>
                  <a:cubicBezTo>
                    <a:pt x="416" y="0"/>
                    <a:pt x="500" y="31"/>
                    <a:pt x="562" y="104"/>
                  </a:cubicBezTo>
                  <a:cubicBezTo>
                    <a:pt x="625" y="166"/>
                    <a:pt x="656" y="239"/>
                    <a:pt x="656" y="333"/>
                  </a:cubicBezTo>
                  <a:close/>
                  <a:moveTo>
                    <a:pt x="583" y="333"/>
                  </a:moveTo>
                  <a:cubicBezTo>
                    <a:pt x="583" y="260"/>
                    <a:pt x="562" y="198"/>
                    <a:pt x="510" y="156"/>
                  </a:cubicBezTo>
                  <a:cubicBezTo>
                    <a:pt x="458" y="104"/>
                    <a:pt x="396" y="83"/>
                    <a:pt x="333" y="83"/>
                  </a:cubicBezTo>
                  <a:cubicBezTo>
                    <a:pt x="260" y="83"/>
                    <a:pt x="198" y="104"/>
                    <a:pt x="156" y="156"/>
                  </a:cubicBezTo>
                  <a:cubicBezTo>
                    <a:pt x="104" y="198"/>
                    <a:pt x="73" y="260"/>
                    <a:pt x="73" y="333"/>
                  </a:cubicBezTo>
                  <a:cubicBezTo>
                    <a:pt x="73" y="396"/>
                    <a:pt x="93" y="448"/>
                    <a:pt x="146" y="499"/>
                  </a:cubicBezTo>
                  <a:cubicBezTo>
                    <a:pt x="146" y="499"/>
                    <a:pt x="146" y="510"/>
                    <a:pt x="156" y="510"/>
                  </a:cubicBezTo>
                  <a:cubicBezTo>
                    <a:pt x="156" y="520"/>
                    <a:pt x="166" y="531"/>
                    <a:pt x="166" y="541"/>
                  </a:cubicBezTo>
                  <a:cubicBezTo>
                    <a:pt x="177" y="562"/>
                    <a:pt x="187" y="583"/>
                    <a:pt x="198" y="604"/>
                  </a:cubicBezTo>
                  <a:cubicBezTo>
                    <a:pt x="208" y="624"/>
                    <a:pt x="218" y="645"/>
                    <a:pt x="229" y="666"/>
                  </a:cubicBezTo>
                  <a:cubicBezTo>
                    <a:pt x="229" y="697"/>
                    <a:pt x="239" y="708"/>
                    <a:pt x="239" y="718"/>
                  </a:cubicBezTo>
                  <a:cubicBezTo>
                    <a:pt x="427" y="718"/>
                    <a:pt x="427" y="718"/>
                    <a:pt x="427" y="718"/>
                  </a:cubicBezTo>
                  <a:cubicBezTo>
                    <a:pt x="427" y="708"/>
                    <a:pt x="427" y="697"/>
                    <a:pt x="437" y="666"/>
                  </a:cubicBezTo>
                  <a:cubicBezTo>
                    <a:pt x="437" y="645"/>
                    <a:pt x="448" y="624"/>
                    <a:pt x="458" y="604"/>
                  </a:cubicBezTo>
                  <a:cubicBezTo>
                    <a:pt x="468" y="583"/>
                    <a:pt x="479" y="562"/>
                    <a:pt x="489" y="541"/>
                  </a:cubicBezTo>
                  <a:cubicBezTo>
                    <a:pt x="489" y="531"/>
                    <a:pt x="500" y="520"/>
                    <a:pt x="510" y="520"/>
                  </a:cubicBezTo>
                  <a:cubicBezTo>
                    <a:pt x="510" y="510"/>
                    <a:pt x="510" y="499"/>
                    <a:pt x="521" y="499"/>
                  </a:cubicBezTo>
                  <a:cubicBezTo>
                    <a:pt x="562" y="448"/>
                    <a:pt x="583" y="396"/>
                    <a:pt x="583" y="333"/>
                  </a:cubicBezTo>
                  <a:close/>
                  <a:moveTo>
                    <a:pt x="385" y="416"/>
                  </a:moveTo>
                  <a:cubicBezTo>
                    <a:pt x="354" y="354"/>
                    <a:pt x="354" y="354"/>
                    <a:pt x="354" y="354"/>
                  </a:cubicBezTo>
                  <a:cubicBezTo>
                    <a:pt x="333" y="302"/>
                    <a:pt x="333" y="302"/>
                    <a:pt x="333" y="302"/>
                  </a:cubicBezTo>
                  <a:cubicBezTo>
                    <a:pt x="302" y="354"/>
                    <a:pt x="302" y="354"/>
                    <a:pt x="302" y="354"/>
                  </a:cubicBezTo>
                  <a:cubicBezTo>
                    <a:pt x="271" y="416"/>
                    <a:pt x="271" y="416"/>
                    <a:pt x="271" y="416"/>
                  </a:cubicBezTo>
                  <a:cubicBezTo>
                    <a:pt x="239" y="354"/>
                    <a:pt x="239" y="354"/>
                    <a:pt x="239" y="354"/>
                  </a:cubicBezTo>
                  <a:cubicBezTo>
                    <a:pt x="187" y="385"/>
                    <a:pt x="187" y="385"/>
                    <a:pt x="187" y="385"/>
                  </a:cubicBezTo>
                  <a:cubicBezTo>
                    <a:pt x="250" y="499"/>
                    <a:pt x="250" y="499"/>
                    <a:pt x="250" y="499"/>
                  </a:cubicBezTo>
                  <a:cubicBezTo>
                    <a:pt x="271" y="552"/>
                    <a:pt x="271" y="552"/>
                    <a:pt x="271" y="552"/>
                  </a:cubicBezTo>
                  <a:cubicBezTo>
                    <a:pt x="302" y="499"/>
                    <a:pt x="302" y="499"/>
                    <a:pt x="302" y="499"/>
                  </a:cubicBezTo>
                  <a:cubicBezTo>
                    <a:pt x="333" y="437"/>
                    <a:pt x="333" y="437"/>
                    <a:pt x="333" y="437"/>
                  </a:cubicBezTo>
                  <a:cubicBezTo>
                    <a:pt x="364" y="499"/>
                    <a:pt x="364" y="499"/>
                    <a:pt x="364" y="499"/>
                  </a:cubicBezTo>
                  <a:cubicBezTo>
                    <a:pt x="385" y="552"/>
                    <a:pt x="385" y="552"/>
                    <a:pt x="385" y="552"/>
                  </a:cubicBezTo>
                  <a:cubicBezTo>
                    <a:pt x="416" y="499"/>
                    <a:pt x="416" y="499"/>
                    <a:pt x="416" y="499"/>
                  </a:cubicBezTo>
                  <a:cubicBezTo>
                    <a:pt x="479" y="385"/>
                    <a:pt x="479" y="385"/>
                    <a:pt x="479" y="385"/>
                  </a:cubicBezTo>
                  <a:cubicBezTo>
                    <a:pt x="427" y="354"/>
                    <a:pt x="427" y="354"/>
                    <a:pt x="427" y="354"/>
                  </a:cubicBezTo>
                  <a:lnTo>
                    <a:pt x="385" y="416"/>
                  </a:lnTo>
                  <a:close/>
                  <a:moveTo>
                    <a:pt x="385" y="416"/>
                  </a:moveTo>
                  <a:lnTo>
                    <a:pt x="385" y="4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37168" tIns="68584" rIns="137168" bIns="68584" anchor="ctr"/>
            <a:lstStyle/>
            <a:p>
              <a:pPr>
                <a:defRPr/>
              </a:pPr>
              <a:endParaRPr lang="en-US" sz="2701" dirty="0">
                <a:latin typeface="Lato Light"/>
                <a:ea typeface="SimSun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282860" y="4791103"/>
            <a:ext cx="882616" cy="882846"/>
            <a:chOff x="5307467" y="3861616"/>
            <a:chExt cx="1449197" cy="1449574"/>
          </a:xfrm>
        </p:grpSpPr>
        <p:grpSp>
          <p:nvGrpSpPr>
            <p:cNvPr id="87" name="Group 86"/>
            <p:cNvGrpSpPr/>
            <p:nvPr/>
          </p:nvGrpSpPr>
          <p:grpSpPr>
            <a:xfrm>
              <a:off x="5307467" y="3861616"/>
              <a:ext cx="1449197" cy="1449574"/>
              <a:chOff x="6503439" y="4743591"/>
              <a:chExt cx="966131" cy="966131"/>
            </a:xfrm>
          </p:grpSpPr>
          <p:sp>
            <p:nvSpPr>
              <p:cNvPr id="88" name="Oval 87"/>
              <p:cNvSpPr/>
              <p:nvPr/>
            </p:nvSpPr>
            <p:spPr bwMode="auto">
              <a:xfrm>
                <a:off x="6564526" y="4805383"/>
                <a:ext cx="852640" cy="852640"/>
              </a:xfrm>
              <a:prstGeom prst="ellipse">
                <a:avLst/>
              </a:prstGeom>
              <a:solidFill>
                <a:schemeClr val="accent3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9" name="Oval 88"/>
              <p:cNvSpPr/>
              <p:nvPr/>
            </p:nvSpPr>
            <p:spPr bwMode="auto">
              <a:xfrm>
                <a:off x="6503439" y="4743591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94" name="Freeform 290"/>
            <p:cNvSpPr>
              <a:spLocks noChangeArrowheads="1"/>
            </p:cNvSpPr>
            <p:nvPr/>
          </p:nvSpPr>
          <p:spPr bwMode="auto">
            <a:xfrm>
              <a:off x="5674223" y="4341760"/>
              <a:ext cx="766048" cy="593333"/>
            </a:xfrm>
            <a:custGeom>
              <a:avLst/>
              <a:gdLst>
                <a:gd name="T0" fmla="*/ 995 w 996"/>
                <a:gd name="T1" fmla="*/ 409 h 770"/>
                <a:gd name="T2" fmla="*/ 836 w 996"/>
                <a:gd name="T3" fmla="*/ 409 h 770"/>
                <a:gd name="T4" fmla="*/ 543 w 996"/>
                <a:gd name="T5" fmla="*/ 192 h 770"/>
                <a:gd name="T6" fmla="*/ 384 w 996"/>
                <a:gd name="T7" fmla="*/ 275 h 770"/>
                <a:gd name="T8" fmla="*/ 360 w 996"/>
                <a:gd name="T9" fmla="*/ 158 h 770"/>
                <a:gd name="T10" fmla="*/ 702 w 996"/>
                <a:gd name="T11" fmla="*/ 33 h 770"/>
                <a:gd name="T12" fmla="*/ 836 w 996"/>
                <a:gd name="T13" fmla="*/ 133 h 770"/>
                <a:gd name="T14" fmla="*/ 334 w 996"/>
                <a:gd name="T15" fmla="*/ 626 h 770"/>
                <a:gd name="T16" fmla="*/ 276 w 996"/>
                <a:gd name="T17" fmla="*/ 551 h 770"/>
                <a:gd name="T18" fmla="*/ 209 w 996"/>
                <a:gd name="T19" fmla="*/ 484 h 770"/>
                <a:gd name="T20" fmla="*/ 109 w 996"/>
                <a:gd name="T21" fmla="*/ 434 h 770"/>
                <a:gd name="T22" fmla="*/ 159 w 996"/>
                <a:gd name="T23" fmla="*/ 535 h 770"/>
                <a:gd name="T24" fmla="*/ 226 w 996"/>
                <a:gd name="T25" fmla="*/ 602 h 770"/>
                <a:gd name="T26" fmla="*/ 293 w 996"/>
                <a:gd name="T27" fmla="*/ 668 h 770"/>
                <a:gd name="T28" fmla="*/ 393 w 996"/>
                <a:gd name="T29" fmla="*/ 727 h 770"/>
                <a:gd name="T30" fmla="*/ 334 w 996"/>
                <a:gd name="T31" fmla="*/ 626 h 770"/>
                <a:gd name="T32" fmla="*/ 594 w 996"/>
                <a:gd name="T33" fmla="*/ 267 h 770"/>
                <a:gd name="T34" fmla="*/ 443 w 996"/>
                <a:gd name="T35" fmla="*/ 301 h 770"/>
                <a:gd name="T36" fmla="*/ 284 w 996"/>
                <a:gd name="T37" fmla="*/ 217 h 770"/>
                <a:gd name="T38" fmla="*/ 460 w 996"/>
                <a:gd name="T39" fmla="*/ 50 h 770"/>
                <a:gd name="T40" fmla="*/ 184 w 996"/>
                <a:gd name="T41" fmla="*/ 100 h 770"/>
                <a:gd name="T42" fmla="*/ 0 w 996"/>
                <a:gd name="T43" fmla="*/ 66 h 770"/>
                <a:gd name="T44" fmla="*/ 50 w 996"/>
                <a:gd name="T45" fmla="*/ 443 h 770"/>
                <a:gd name="T46" fmla="*/ 234 w 996"/>
                <a:gd name="T47" fmla="*/ 392 h 770"/>
                <a:gd name="T48" fmla="*/ 293 w 996"/>
                <a:gd name="T49" fmla="*/ 468 h 770"/>
                <a:gd name="T50" fmla="*/ 360 w 996"/>
                <a:gd name="T51" fmla="*/ 535 h 770"/>
                <a:gd name="T52" fmla="*/ 426 w 996"/>
                <a:gd name="T53" fmla="*/ 610 h 770"/>
                <a:gd name="T54" fmla="*/ 477 w 996"/>
                <a:gd name="T55" fmla="*/ 727 h 770"/>
                <a:gd name="T56" fmla="*/ 543 w 996"/>
                <a:gd name="T57" fmla="*/ 660 h 770"/>
                <a:gd name="T58" fmla="*/ 485 w 996"/>
                <a:gd name="T59" fmla="*/ 585 h 770"/>
                <a:gd name="T60" fmla="*/ 569 w 996"/>
                <a:gd name="T61" fmla="*/ 668 h 770"/>
                <a:gd name="T62" fmla="*/ 627 w 996"/>
                <a:gd name="T63" fmla="*/ 602 h 770"/>
                <a:gd name="T64" fmla="*/ 652 w 996"/>
                <a:gd name="T65" fmla="*/ 610 h 770"/>
                <a:gd name="T66" fmla="*/ 719 w 996"/>
                <a:gd name="T67" fmla="*/ 543 h 770"/>
                <a:gd name="T68" fmla="*/ 727 w 996"/>
                <a:gd name="T69" fmla="*/ 526 h 770"/>
                <a:gd name="T70" fmla="*/ 786 w 996"/>
                <a:gd name="T71" fmla="*/ 535 h 770"/>
                <a:gd name="T72" fmla="*/ 786 w 996"/>
                <a:gd name="T73" fmla="*/ 468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96" h="770">
                  <a:moveTo>
                    <a:pt x="995" y="100"/>
                  </a:moveTo>
                  <a:cubicBezTo>
                    <a:pt x="995" y="409"/>
                    <a:pt x="995" y="409"/>
                    <a:pt x="995" y="409"/>
                  </a:cubicBezTo>
                  <a:cubicBezTo>
                    <a:pt x="995" y="409"/>
                    <a:pt x="928" y="426"/>
                    <a:pt x="920" y="426"/>
                  </a:cubicBezTo>
                  <a:cubicBezTo>
                    <a:pt x="903" y="426"/>
                    <a:pt x="861" y="443"/>
                    <a:pt x="836" y="409"/>
                  </a:cubicBezTo>
                  <a:cubicBezTo>
                    <a:pt x="786" y="367"/>
                    <a:pt x="619" y="192"/>
                    <a:pt x="619" y="192"/>
                  </a:cubicBezTo>
                  <a:cubicBezTo>
                    <a:pt x="619" y="192"/>
                    <a:pt x="594" y="167"/>
                    <a:pt x="543" y="192"/>
                  </a:cubicBezTo>
                  <a:cubicBezTo>
                    <a:pt x="502" y="217"/>
                    <a:pt x="443" y="250"/>
                    <a:pt x="418" y="259"/>
                  </a:cubicBezTo>
                  <a:cubicBezTo>
                    <a:pt x="410" y="267"/>
                    <a:pt x="393" y="275"/>
                    <a:pt x="384" y="275"/>
                  </a:cubicBezTo>
                  <a:cubicBezTo>
                    <a:pt x="351" y="275"/>
                    <a:pt x="326" y="242"/>
                    <a:pt x="326" y="209"/>
                  </a:cubicBezTo>
                  <a:cubicBezTo>
                    <a:pt x="326" y="183"/>
                    <a:pt x="343" y="167"/>
                    <a:pt x="360" y="158"/>
                  </a:cubicBezTo>
                  <a:cubicBezTo>
                    <a:pt x="426" y="116"/>
                    <a:pt x="552" y="50"/>
                    <a:pt x="602" y="16"/>
                  </a:cubicBezTo>
                  <a:cubicBezTo>
                    <a:pt x="635" y="0"/>
                    <a:pt x="652" y="0"/>
                    <a:pt x="702" y="33"/>
                  </a:cubicBezTo>
                  <a:cubicBezTo>
                    <a:pt x="752" y="83"/>
                    <a:pt x="803" y="125"/>
                    <a:pt x="803" y="125"/>
                  </a:cubicBezTo>
                  <a:cubicBezTo>
                    <a:pt x="803" y="125"/>
                    <a:pt x="819" y="133"/>
                    <a:pt x="836" y="133"/>
                  </a:cubicBezTo>
                  <a:cubicBezTo>
                    <a:pt x="878" y="125"/>
                    <a:pt x="995" y="100"/>
                    <a:pt x="995" y="100"/>
                  </a:cubicBezTo>
                  <a:close/>
                  <a:moveTo>
                    <a:pt x="334" y="626"/>
                  </a:moveTo>
                  <a:cubicBezTo>
                    <a:pt x="343" y="610"/>
                    <a:pt x="343" y="585"/>
                    <a:pt x="326" y="568"/>
                  </a:cubicBezTo>
                  <a:cubicBezTo>
                    <a:pt x="309" y="551"/>
                    <a:pt x="293" y="551"/>
                    <a:pt x="276" y="551"/>
                  </a:cubicBezTo>
                  <a:cubicBezTo>
                    <a:pt x="276" y="535"/>
                    <a:pt x="276" y="510"/>
                    <a:pt x="259" y="501"/>
                  </a:cubicBezTo>
                  <a:cubicBezTo>
                    <a:pt x="251" y="484"/>
                    <a:pt x="226" y="476"/>
                    <a:pt x="209" y="484"/>
                  </a:cubicBezTo>
                  <a:cubicBezTo>
                    <a:pt x="217" y="468"/>
                    <a:pt x="209" y="443"/>
                    <a:pt x="201" y="426"/>
                  </a:cubicBezTo>
                  <a:cubicBezTo>
                    <a:pt x="176" y="401"/>
                    <a:pt x="134" y="409"/>
                    <a:pt x="109" y="434"/>
                  </a:cubicBezTo>
                  <a:cubicBezTo>
                    <a:pt x="92" y="451"/>
                    <a:pt x="75" y="501"/>
                    <a:pt x="92" y="526"/>
                  </a:cubicBezTo>
                  <a:cubicBezTo>
                    <a:pt x="117" y="551"/>
                    <a:pt x="142" y="535"/>
                    <a:pt x="159" y="535"/>
                  </a:cubicBezTo>
                  <a:cubicBezTo>
                    <a:pt x="159" y="551"/>
                    <a:pt x="142" y="568"/>
                    <a:pt x="159" y="593"/>
                  </a:cubicBezTo>
                  <a:cubicBezTo>
                    <a:pt x="176" y="618"/>
                    <a:pt x="209" y="602"/>
                    <a:pt x="226" y="602"/>
                  </a:cubicBezTo>
                  <a:cubicBezTo>
                    <a:pt x="217" y="618"/>
                    <a:pt x="201" y="643"/>
                    <a:pt x="226" y="668"/>
                  </a:cubicBezTo>
                  <a:cubicBezTo>
                    <a:pt x="242" y="685"/>
                    <a:pt x="276" y="677"/>
                    <a:pt x="293" y="668"/>
                  </a:cubicBezTo>
                  <a:cubicBezTo>
                    <a:pt x="284" y="693"/>
                    <a:pt x="268" y="710"/>
                    <a:pt x="293" y="744"/>
                  </a:cubicBezTo>
                  <a:cubicBezTo>
                    <a:pt x="318" y="769"/>
                    <a:pt x="368" y="752"/>
                    <a:pt x="393" y="727"/>
                  </a:cubicBezTo>
                  <a:cubicBezTo>
                    <a:pt x="418" y="702"/>
                    <a:pt x="418" y="668"/>
                    <a:pt x="393" y="643"/>
                  </a:cubicBezTo>
                  <a:cubicBezTo>
                    <a:pt x="376" y="626"/>
                    <a:pt x="360" y="626"/>
                    <a:pt x="334" y="626"/>
                  </a:cubicBezTo>
                  <a:close/>
                  <a:moveTo>
                    <a:pt x="786" y="468"/>
                  </a:moveTo>
                  <a:cubicBezTo>
                    <a:pt x="610" y="284"/>
                    <a:pt x="694" y="367"/>
                    <a:pt x="594" y="267"/>
                  </a:cubicBezTo>
                  <a:cubicBezTo>
                    <a:pt x="594" y="267"/>
                    <a:pt x="569" y="234"/>
                    <a:pt x="527" y="259"/>
                  </a:cubicBezTo>
                  <a:cubicBezTo>
                    <a:pt x="502" y="267"/>
                    <a:pt x="468" y="284"/>
                    <a:pt x="443" y="301"/>
                  </a:cubicBezTo>
                  <a:cubicBezTo>
                    <a:pt x="418" y="309"/>
                    <a:pt x="393" y="317"/>
                    <a:pt x="384" y="317"/>
                  </a:cubicBezTo>
                  <a:cubicBezTo>
                    <a:pt x="326" y="317"/>
                    <a:pt x="284" y="267"/>
                    <a:pt x="284" y="217"/>
                  </a:cubicBezTo>
                  <a:cubicBezTo>
                    <a:pt x="284" y="175"/>
                    <a:pt x="301" y="142"/>
                    <a:pt x="334" y="125"/>
                  </a:cubicBezTo>
                  <a:cubicBezTo>
                    <a:pt x="368" y="100"/>
                    <a:pt x="460" y="50"/>
                    <a:pt x="460" y="50"/>
                  </a:cubicBezTo>
                  <a:cubicBezTo>
                    <a:pt x="460" y="50"/>
                    <a:pt x="435" y="8"/>
                    <a:pt x="376" y="8"/>
                  </a:cubicBezTo>
                  <a:cubicBezTo>
                    <a:pt x="309" y="8"/>
                    <a:pt x="184" y="100"/>
                    <a:pt x="184" y="100"/>
                  </a:cubicBezTo>
                  <a:cubicBezTo>
                    <a:pt x="184" y="100"/>
                    <a:pt x="150" y="116"/>
                    <a:pt x="100" y="10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26"/>
                    <a:pt x="25" y="434"/>
                    <a:pt x="50" y="443"/>
                  </a:cubicBezTo>
                  <a:cubicBezTo>
                    <a:pt x="59" y="426"/>
                    <a:pt x="67" y="409"/>
                    <a:pt x="83" y="392"/>
                  </a:cubicBezTo>
                  <a:cubicBezTo>
                    <a:pt x="125" y="351"/>
                    <a:pt x="192" y="351"/>
                    <a:pt x="234" y="392"/>
                  </a:cubicBezTo>
                  <a:cubicBezTo>
                    <a:pt x="242" y="409"/>
                    <a:pt x="251" y="417"/>
                    <a:pt x="251" y="434"/>
                  </a:cubicBezTo>
                  <a:cubicBezTo>
                    <a:pt x="268" y="443"/>
                    <a:pt x="284" y="451"/>
                    <a:pt x="293" y="468"/>
                  </a:cubicBezTo>
                  <a:cubicBezTo>
                    <a:pt x="309" y="476"/>
                    <a:pt x="318" y="493"/>
                    <a:pt x="318" y="510"/>
                  </a:cubicBezTo>
                  <a:cubicBezTo>
                    <a:pt x="334" y="510"/>
                    <a:pt x="351" y="518"/>
                    <a:pt x="360" y="535"/>
                  </a:cubicBezTo>
                  <a:cubicBezTo>
                    <a:pt x="376" y="551"/>
                    <a:pt x="384" y="568"/>
                    <a:pt x="384" y="585"/>
                  </a:cubicBezTo>
                  <a:cubicBezTo>
                    <a:pt x="401" y="585"/>
                    <a:pt x="418" y="593"/>
                    <a:pt x="426" y="610"/>
                  </a:cubicBezTo>
                  <a:cubicBezTo>
                    <a:pt x="451" y="635"/>
                    <a:pt x="460" y="668"/>
                    <a:pt x="451" y="702"/>
                  </a:cubicBezTo>
                  <a:cubicBezTo>
                    <a:pt x="460" y="702"/>
                    <a:pt x="468" y="718"/>
                    <a:pt x="477" y="727"/>
                  </a:cubicBezTo>
                  <a:cubicBezTo>
                    <a:pt x="493" y="744"/>
                    <a:pt x="527" y="744"/>
                    <a:pt x="543" y="727"/>
                  </a:cubicBezTo>
                  <a:cubicBezTo>
                    <a:pt x="560" y="710"/>
                    <a:pt x="560" y="677"/>
                    <a:pt x="543" y="660"/>
                  </a:cubicBezTo>
                  <a:lnTo>
                    <a:pt x="535" y="660"/>
                  </a:lnTo>
                  <a:cubicBezTo>
                    <a:pt x="485" y="602"/>
                    <a:pt x="477" y="593"/>
                    <a:pt x="485" y="585"/>
                  </a:cubicBezTo>
                  <a:cubicBezTo>
                    <a:pt x="493" y="585"/>
                    <a:pt x="502" y="593"/>
                    <a:pt x="560" y="660"/>
                  </a:cubicBezTo>
                  <a:cubicBezTo>
                    <a:pt x="569" y="668"/>
                    <a:pt x="569" y="668"/>
                    <a:pt x="569" y="668"/>
                  </a:cubicBezTo>
                  <a:cubicBezTo>
                    <a:pt x="585" y="685"/>
                    <a:pt x="610" y="685"/>
                    <a:pt x="627" y="668"/>
                  </a:cubicBezTo>
                  <a:cubicBezTo>
                    <a:pt x="644" y="652"/>
                    <a:pt x="644" y="618"/>
                    <a:pt x="627" y="602"/>
                  </a:cubicBezTo>
                  <a:cubicBezTo>
                    <a:pt x="569" y="535"/>
                    <a:pt x="560" y="526"/>
                    <a:pt x="560" y="518"/>
                  </a:cubicBezTo>
                  <a:cubicBezTo>
                    <a:pt x="569" y="518"/>
                    <a:pt x="594" y="551"/>
                    <a:pt x="652" y="610"/>
                  </a:cubicBezTo>
                  <a:cubicBezTo>
                    <a:pt x="669" y="626"/>
                    <a:pt x="702" y="626"/>
                    <a:pt x="719" y="610"/>
                  </a:cubicBezTo>
                  <a:cubicBezTo>
                    <a:pt x="727" y="593"/>
                    <a:pt x="736" y="568"/>
                    <a:pt x="719" y="543"/>
                  </a:cubicBezTo>
                  <a:cubicBezTo>
                    <a:pt x="644" y="468"/>
                    <a:pt x="644" y="468"/>
                    <a:pt x="652" y="459"/>
                  </a:cubicBezTo>
                  <a:lnTo>
                    <a:pt x="727" y="526"/>
                  </a:lnTo>
                  <a:cubicBezTo>
                    <a:pt x="727" y="535"/>
                    <a:pt x="727" y="535"/>
                    <a:pt x="727" y="535"/>
                  </a:cubicBezTo>
                  <a:cubicBezTo>
                    <a:pt x="744" y="551"/>
                    <a:pt x="769" y="551"/>
                    <a:pt x="786" y="535"/>
                  </a:cubicBezTo>
                  <a:cubicBezTo>
                    <a:pt x="803" y="510"/>
                    <a:pt x="803" y="484"/>
                    <a:pt x="786" y="468"/>
                  </a:cubicBezTo>
                  <a:close/>
                  <a:moveTo>
                    <a:pt x="786" y="468"/>
                  </a:moveTo>
                  <a:lnTo>
                    <a:pt x="786" y="4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37168" tIns="68584" rIns="137168" bIns="68584" anchor="ctr"/>
            <a:lstStyle/>
            <a:p>
              <a:pPr>
                <a:defRPr/>
              </a:pPr>
              <a:endParaRPr lang="en-US" sz="2701" dirty="0">
                <a:latin typeface="Lato Light"/>
                <a:ea typeface="SimSun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433681" y="4799048"/>
            <a:ext cx="882616" cy="882846"/>
            <a:chOff x="8039959" y="3869561"/>
            <a:chExt cx="1449197" cy="1449574"/>
          </a:xfrm>
        </p:grpSpPr>
        <p:grpSp>
          <p:nvGrpSpPr>
            <p:cNvPr id="90" name="Group 89"/>
            <p:cNvGrpSpPr/>
            <p:nvPr/>
          </p:nvGrpSpPr>
          <p:grpSpPr>
            <a:xfrm>
              <a:off x="8039959" y="3869561"/>
              <a:ext cx="1449197" cy="1449574"/>
              <a:chOff x="8325100" y="4748886"/>
              <a:chExt cx="966131" cy="966131"/>
            </a:xfrm>
          </p:grpSpPr>
          <p:sp>
            <p:nvSpPr>
              <p:cNvPr id="91" name="Oval 90"/>
              <p:cNvSpPr/>
              <p:nvPr/>
            </p:nvSpPr>
            <p:spPr bwMode="auto">
              <a:xfrm>
                <a:off x="8374642" y="4805383"/>
                <a:ext cx="852640" cy="852640"/>
              </a:xfrm>
              <a:prstGeom prst="ellipse">
                <a:avLst/>
              </a:prstGeom>
              <a:solidFill>
                <a:schemeClr val="accent4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2" name="Oval 91"/>
              <p:cNvSpPr/>
              <p:nvPr/>
            </p:nvSpPr>
            <p:spPr bwMode="auto">
              <a:xfrm>
                <a:off x="8325100" y="4748886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95" name="Freeform 266"/>
            <p:cNvSpPr>
              <a:spLocks noChangeArrowheads="1"/>
            </p:cNvSpPr>
            <p:nvPr/>
          </p:nvSpPr>
          <p:spPr bwMode="auto">
            <a:xfrm>
              <a:off x="8462608" y="4249145"/>
              <a:ext cx="624376" cy="688267"/>
            </a:xfrm>
            <a:custGeom>
              <a:avLst/>
              <a:gdLst>
                <a:gd name="T0" fmla="*/ 310 w 863"/>
                <a:gd name="T1" fmla="*/ 41 h 954"/>
                <a:gd name="T2" fmla="*/ 201 w 863"/>
                <a:gd name="T3" fmla="*/ 735 h 954"/>
                <a:gd name="T4" fmla="*/ 519 w 863"/>
                <a:gd name="T5" fmla="*/ 953 h 954"/>
                <a:gd name="T6" fmla="*/ 636 w 863"/>
                <a:gd name="T7" fmla="*/ 886 h 954"/>
                <a:gd name="T8" fmla="*/ 770 w 863"/>
                <a:gd name="T9" fmla="*/ 744 h 954"/>
                <a:gd name="T10" fmla="*/ 786 w 863"/>
                <a:gd name="T11" fmla="*/ 693 h 954"/>
                <a:gd name="T12" fmla="*/ 836 w 863"/>
                <a:gd name="T13" fmla="*/ 593 h 954"/>
                <a:gd name="T14" fmla="*/ 293 w 863"/>
                <a:gd name="T15" fmla="*/ 468 h 954"/>
                <a:gd name="T16" fmla="*/ 268 w 863"/>
                <a:gd name="T17" fmla="*/ 434 h 954"/>
                <a:gd name="T18" fmla="*/ 234 w 863"/>
                <a:gd name="T19" fmla="*/ 459 h 954"/>
                <a:gd name="T20" fmla="*/ 159 w 863"/>
                <a:gd name="T21" fmla="*/ 392 h 954"/>
                <a:gd name="T22" fmla="*/ 184 w 863"/>
                <a:gd name="T23" fmla="*/ 342 h 954"/>
                <a:gd name="T24" fmla="*/ 142 w 863"/>
                <a:gd name="T25" fmla="*/ 301 h 954"/>
                <a:gd name="T26" fmla="*/ 168 w 863"/>
                <a:gd name="T27" fmla="*/ 200 h 954"/>
                <a:gd name="T28" fmla="*/ 234 w 863"/>
                <a:gd name="T29" fmla="*/ 200 h 954"/>
                <a:gd name="T30" fmla="*/ 251 w 863"/>
                <a:gd name="T31" fmla="*/ 150 h 954"/>
                <a:gd name="T32" fmla="*/ 351 w 863"/>
                <a:gd name="T33" fmla="*/ 117 h 954"/>
                <a:gd name="T34" fmla="*/ 376 w 863"/>
                <a:gd name="T35" fmla="*/ 175 h 954"/>
                <a:gd name="T36" fmla="*/ 427 w 863"/>
                <a:gd name="T37" fmla="*/ 167 h 954"/>
                <a:gd name="T38" fmla="*/ 510 w 863"/>
                <a:gd name="T39" fmla="*/ 217 h 954"/>
                <a:gd name="T40" fmla="*/ 477 w 863"/>
                <a:gd name="T41" fmla="*/ 284 h 954"/>
                <a:gd name="T42" fmla="*/ 519 w 863"/>
                <a:gd name="T43" fmla="*/ 326 h 954"/>
                <a:gd name="T44" fmla="*/ 494 w 863"/>
                <a:gd name="T45" fmla="*/ 418 h 954"/>
                <a:gd name="T46" fmla="*/ 427 w 863"/>
                <a:gd name="T47" fmla="*/ 409 h 954"/>
                <a:gd name="T48" fmla="*/ 418 w 863"/>
                <a:gd name="T49" fmla="*/ 459 h 954"/>
                <a:gd name="T50" fmla="*/ 318 w 863"/>
                <a:gd name="T51" fmla="*/ 493 h 954"/>
                <a:gd name="T52" fmla="*/ 594 w 863"/>
                <a:gd name="T53" fmla="*/ 660 h 954"/>
                <a:gd name="T54" fmla="*/ 561 w 863"/>
                <a:gd name="T55" fmla="*/ 652 h 954"/>
                <a:gd name="T56" fmla="*/ 552 w 863"/>
                <a:gd name="T57" fmla="*/ 685 h 954"/>
                <a:gd name="T58" fmla="*/ 485 w 863"/>
                <a:gd name="T59" fmla="*/ 710 h 954"/>
                <a:gd name="T60" fmla="*/ 469 w 863"/>
                <a:gd name="T61" fmla="*/ 677 h 954"/>
                <a:gd name="T62" fmla="*/ 435 w 863"/>
                <a:gd name="T63" fmla="*/ 685 h 954"/>
                <a:gd name="T64" fmla="*/ 385 w 863"/>
                <a:gd name="T65" fmla="*/ 643 h 954"/>
                <a:gd name="T66" fmla="*/ 402 w 863"/>
                <a:gd name="T67" fmla="*/ 610 h 954"/>
                <a:gd name="T68" fmla="*/ 376 w 863"/>
                <a:gd name="T69" fmla="*/ 585 h 954"/>
                <a:gd name="T70" fmla="*/ 393 w 863"/>
                <a:gd name="T71" fmla="*/ 518 h 954"/>
                <a:gd name="T72" fmla="*/ 427 w 863"/>
                <a:gd name="T73" fmla="*/ 518 h 954"/>
                <a:gd name="T74" fmla="*/ 443 w 863"/>
                <a:gd name="T75" fmla="*/ 484 h 954"/>
                <a:gd name="T76" fmla="*/ 502 w 863"/>
                <a:gd name="T77" fmla="*/ 468 h 954"/>
                <a:gd name="T78" fmla="*/ 519 w 863"/>
                <a:gd name="T79" fmla="*/ 501 h 954"/>
                <a:gd name="T80" fmla="*/ 552 w 863"/>
                <a:gd name="T81" fmla="*/ 493 h 954"/>
                <a:gd name="T82" fmla="*/ 611 w 863"/>
                <a:gd name="T83" fmla="*/ 535 h 954"/>
                <a:gd name="T84" fmla="*/ 594 w 863"/>
                <a:gd name="T85" fmla="*/ 568 h 954"/>
                <a:gd name="T86" fmla="*/ 619 w 863"/>
                <a:gd name="T87" fmla="*/ 602 h 954"/>
                <a:gd name="T88" fmla="*/ 594 w 863"/>
                <a:gd name="T89" fmla="*/ 660 h 954"/>
                <a:gd name="T90" fmla="*/ 594 w 863"/>
                <a:gd name="T91" fmla="*/ 660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63" h="954">
                  <a:moveTo>
                    <a:pt x="761" y="426"/>
                  </a:moveTo>
                  <a:cubicBezTo>
                    <a:pt x="820" y="133"/>
                    <a:pt x="577" y="0"/>
                    <a:pt x="310" y="41"/>
                  </a:cubicBezTo>
                  <a:cubicBezTo>
                    <a:pt x="42" y="83"/>
                    <a:pt x="50" y="242"/>
                    <a:pt x="34" y="317"/>
                  </a:cubicBezTo>
                  <a:cubicBezTo>
                    <a:pt x="0" y="518"/>
                    <a:pt x="201" y="735"/>
                    <a:pt x="201" y="735"/>
                  </a:cubicBezTo>
                  <a:cubicBezTo>
                    <a:pt x="193" y="953"/>
                    <a:pt x="193" y="953"/>
                    <a:pt x="193" y="953"/>
                  </a:cubicBezTo>
                  <a:cubicBezTo>
                    <a:pt x="519" y="953"/>
                    <a:pt x="519" y="953"/>
                    <a:pt x="519" y="953"/>
                  </a:cubicBezTo>
                  <a:cubicBezTo>
                    <a:pt x="544" y="852"/>
                    <a:pt x="544" y="852"/>
                    <a:pt x="544" y="852"/>
                  </a:cubicBezTo>
                  <a:cubicBezTo>
                    <a:pt x="544" y="852"/>
                    <a:pt x="552" y="877"/>
                    <a:pt x="636" y="886"/>
                  </a:cubicBezTo>
                  <a:cubicBezTo>
                    <a:pt x="728" y="894"/>
                    <a:pt x="711" y="785"/>
                    <a:pt x="711" y="785"/>
                  </a:cubicBezTo>
                  <a:cubicBezTo>
                    <a:pt x="711" y="785"/>
                    <a:pt x="770" y="760"/>
                    <a:pt x="770" y="744"/>
                  </a:cubicBezTo>
                  <a:cubicBezTo>
                    <a:pt x="770" y="727"/>
                    <a:pt x="736" y="702"/>
                    <a:pt x="736" y="702"/>
                  </a:cubicBezTo>
                  <a:cubicBezTo>
                    <a:pt x="736" y="702"/>
                    <a:pt x="770" y="710"/>
                    <a:pt x="786" y="693"/>
                  </a:cubicBezTo>
                  <a:cubicBezTo>
                    <a:pt x="794" y="677"/>
                    <a:pt x="770" y="626"/>
                    <a:pt x="770" y="626"/>
                  </a:cubicBezTo>
                  <a:cubicBezTo>
                    <a:pt x="770" y="626"/>
                    <a:pt x="811" y="626"/>
                    <a:pt x="836" y="593"/>
                  </a:cubicBezTo>
                  <a:cubicBezTo>
                    <a:pt x="862" y="568"/>
                    <a:pt x="761" y="484"/>
                    <a:pt x="761" y="426"/>
                  </a:cubicBezTo>
                  <a:close/>
                  <a:moveTo>
                    <a:pt x="293" y="468"/>
                  </a:moveTo>
                  <a:cubicBezTo>
                    <a:pt x="293" y="468"/>
                    <a:pt x="293" y="451"/>
                    <a:pt x="293" y="443"/>
                  </a:cubicBezTo>
                  <a:cubicBezTo>
                    <a:pt x="284" y="434"/>
                    <a:pt x="276" y="434"/>
                    <a:pt x="268" y="434"/>
                  </a:cubicBezTo>
                  <a:cubicBezTo>
                    <a:pt x="260" y="443"/>
                    <a:pt x="243" y="451"/>
                    <a:pt x="243" y="451"/>
                  </a:cubicBezTo>
                  <a:cubicBezTo>
                    <a:pt x="234" y="459"/>
                    <a:pt x="234" y="459"/>
                    <a:pt x="234" y="459"/>
                  </a:cubicBezTo>
                  <a:lnTo>
                    <a:pt x="209" y="451"/>
                  </a:lnTo>
                  <a:cubicBezTo>
                    <a:pt x="159" y="392"/>
                    <a:pt x="159" y="392"/>
                    <a:pt x="159" y="392"/>
                  </a:cubicBezTo>
                  <a:cubicBezTo>
                    <a:pt x="159" y="359"/>
                    <a:pt x="159" y="359"/>
                    <a:pt x="159" y="359"/>
                  </a:cubicBezTo>
                  <a:cubicBezTo>
                    <a:pt x="159" y="359"/>
                    <a:pt x="176" y="342"/>
                    <a:pt x="184" y="342"/>
                  </a:cubicBezTo>
                  <a:cubicBezTo>
                    <a:pt x="184" y="334"/>
                    <a:pt x="184" y="326"/>
                    <a:pt x="184" y="317"/>
                  </a:cubicBezTo>
                  <a:cubicBezTo>
                    <a:pt x="168" y="309"/>
                    <a:pt x="142" y="301"/>
                    <a:pt x="142" y="301"/>
                  </a:cubicBezTo>
                  <a:cubicBezTo>
                    <a:pt x="134" y="267"/>
                    <a:pt x="134" y="267"/>
                    <a:pt x="134" y="267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201" y="192"/>
                    <a:pt x="201" y="192"/>
                    <a:pt x="201" y="192"/>
                  </a:cubicBezTo>
                  <a:cubicBezTo>
                    <a:pt x="201" y="192"/>
                    <a:pt x="226" y="200"/>
                    <a:pt x="234" y="200"/>
                  </a:cubicBezTo>
                  <a:cubicBezTo>
                    <a:pt x="243" y="200"/>
                    <a:pt x="243" y="192"/>
                    <a:pt x="251" y="192"/>
                  </a:cubicBezTo>
                  <a:cubicBezTo>
                    <a:pt x="251" y="175"/>
                    <a:pt x="251" y="150"/>
                    <a:pt x="251" y="150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351" y="117"/>
                    <a:pt x="351" y="117"/>
                    <a:pt x="351" y="117"/>
                  </a:cubicBezTo>
                  <a:cubicBezTo>
                    <a:pt x="376" y="142"/>
                    <a:pt x="376" y="142"/>
                    <a:pt x="376" y="142"/>
                  </a:cubicBezTo>
                  <a:cubicBezTo>
                    <a:pt x="376" y="142"/>
                    <a:pt x="376" y="167"/>
                    <a:pt x="376" y="175"/>
                  </a:cubicBezTo>
                  <a:cubicBezTo>
                    <a:pt x="385" y="175"/>
                    <a:pt x="393" y="183"/>
                    <a:pt x="402" y="183"/>
                  </a:cubicBezTo>
                  <a:cubicBezTo>
                    <a:pt x="410" y="175"/>
                    <a:pt x="427" y="167"/>
                    <a:pt x="427" y="167"/>
                  </a:cubicBezTo>
                  <a:cubicBezTo>
                    <a:pt x="460" y="167"/>
                    <a:pt x="460" y="167"/>
                    <a:pt x="460" y="167"/>
                  </a:cubicBezTo>
                  <a:cubicBezTo>
                    <a:pt x="510" y="217"/>
                    <a:pt x="510" y="217"/>
                    <a:pt x="510" y="217"/>
                  </a:cubicBezTo>
                  <a:cubicBezTo>
                    <a:pt x="510" y="250"/>
                    <a:pt x="510" y="250"/>
                    <a:pt x="510" y="250"/>
                  </a:cubicBezTo>
                  <a:cubicBezTo>
                    <a:pt x="510" y="250"/>
                    <a:pt x="494" y="267"/>
                    <a:pt x="477" y="284"/>
                  </a:cubicBezTo>
                  <a:cubicBezTo>
                    <a:pt x="485" y="284"/>
                    <a:pt x="485" y="292"/>
                    <a:pt x="485" y="301"/>
                  </a:cubicBezTo>
                  <a:cubicBezTo>
                    <a:pt x="494" y="309"/>
                    <a:pt x="519" y="326"/>
                    <a:pt x="519" y="326"/>
                  </a:cubicBezTo>
                  <a:cubicBezTo>
                    <a:pt x="527" y="359"/>
                    <a:pt x="527" y="359"/>
                    <a:pt x="527" y="359"/>
                  </a:cubicBezTo>
                  <a:cubicBezTo>
                    <a:pt x="494" y="418"/>
                    <a:pt x="494" y="418"/>
                    <a:pt x="494" y="418"/>
                  </a:cubicBezTo>
                  <a:cubicBezTo>
                    <a:pt x="460" y="426"/>
                    <a:pt x="460" y="426"/>
                    <a:pt x="460" y="426"/>
                  </a:cubicBezTo>
                  <a:cubicBezTo>
                    <a:pt x="460" y="426"/>
                    <a:pt x="443" y="418"/>
                    <a:pt x="427" y="409"/>
                  </a:cubicBezTo>
                  <a:cubicBezTo>
                    <a:pt x="427" y="418"/>
                    <a:pt x="418" y="418"/>
                    <a:pt x="410" y="426"/>
                  </a:cubicBezTo>
                  <a:cubicBezTo>
                    <a:pt x="410" y="434"/>
                    <a:pt x="418" y="459"/>
                    <a:pt x="418" y="459"/>
                  </a:cubicBezTo>
                  <a:cubicBezTo>
                    <a:pt x="393" y="484"/>
                    <a:pt x="393" y="484"/>
                    <a:pt x="393" y="484"/>
                  </a:cubicBezTo>
                  <a:cubicBezTo>
                    <a:pt x="318" y="493"/>
                    <a:pt x="318" y="493"/>
                    <a:pt x="318" y="493"/>
                  </a:cubicBezTo>
                  <a:lnTo>
                    <a:pt x="293" y="468"/>
                  </a:lnTo>
                  <a:close/>
                  <a:moveTo>
                    <a:pt x="594" y="660"/>
                  </a:moveTo>
                  <a:cubicBezTo>
                    <a:pt x="577" y="669"/>
                    <a:pt x="577" y="669"/>
                    <a:pt x="577" y="669"/>
                  </a:cubicBezTo>
                  <a:cubicBezTo>
                    <a:pt x="577" y="669"/>
                    <a:pt x="561" y="660"/>
                    <a:pt x="561" y="652"/>
                  </a:cubicBezTo>
                  <a:cubicBezTo>
                    <a:pt x="552" y="660"/>
                    <a:pt x="552" y="660"/>
                    <a:pt x="544" y="660"/>
                  </a:cubicBezTo>
                  <a:cubicBezTo>
                    <a:pt x="544" y="669"/>
                    <a:pt x="552" y="685"/>
                    <a:pt x="552" y="685"/>
                  </a:cubicBezTo>
                  <a:cubicBezTo>
                    <a:pt x="535" y="702"/>
                    <a:pt x="535" y="702"/>
                    <a:pt x="535" y="702"/>
                  </a:cubicBezTo>
                  <a:cubicBezTo>
                    <a:pt x="485" y="710"/>
                    <a:pt x="485" y="710"/>
                    <a:pt x="485" y="710"/>
                  </a:cubicBezTo>
                  <a:cubicBezTo>
                    <a:pt x="469" y="693"/>
                    <a:pt x="469" y="693"/>
                    <a:pt x="469" y="693"/>
                  </a:cubicBezTo>
                  <a:lnTo>
                    <a:pt x="469" y="677"/>
                  </a:lnTo>
                  <a:cubicBezTo>
                    <a:pt x="460" y="669"/>
                    <a:pt x="460" y="669"/>
                    <a:pt x="452" y="669"/>
                  </a:cubicBezTo>
                  <a:cubicBezTo>
                    <a:pt x="435" y="685"/>
                    <a:pt x="435" y="685"/>
                    <a:pt x="435" y="685"/>
                  </a:cubicBezTo>
                  <a:lnTo>
                    <a:pt x="410" y="685"/>
                  </a:lnTo>
                  <a:cubicBezTo>
                    <a:pt x="385" y="643"/>
                    <a:pt x="385" y="643"/>
                    <a:pt x="385" y="643"/>
                  </a:cubicBezTo>
                  <a:cubicBezTo>
                    <a:pt x="385" y="626"/>
                    <a:pt x="385" y="626"/>
                    <a:pt x="385" y="626"/>
                  </a:cubicBezTo>
                  <a:cubicBezTo>
                    <a:pt x="402" y="610"/>
                    <a:pt x="402" y="610"/>
                    <a:pt x="402" y="610"/>
                  </a:cubicBezTo>
                  <a:cubicBezTo>
                    <a:pt x="402" y="602"/>
                    <a:pt x="402" y="602"/>
                    <a:pt x="402" y="593"/>
                  </a:cubicBezTo>
                  <a:cubicBezTo>
                    <a:pt x="393" y="593"/>
                    <a:pt x="376" y="585"/>
                    <a:pt x="376" y="585"/>
                  </a:cubicBezTo>
                  <a:cubicBezTo>
                    <a:pt x="368" y="560"/>
                    <a:pt x="368" y="560"/>
                    <a:pt x="368" y="560"/>
                  </a:cubicBezTo>
                  <a:cubicBezTo>
                    <a:pt x="393" y="518"/>
                    <a:pt x="393" y="518"/>
                    <a:pt x="393" y="518"/>
                  </a:cubicBezTo>
                  <a:cubicBezTo>
                    <a:pt x="410" y="510"/>
                    <a:pt x="410" y="510"/>
                    <a:pt x="410" y="510"/>
                  </a:cubicBezTo>
                  <a:lnTo>
                    <a:pt x="427" y="518"/>
                  </a:lnTo>
                  <a:cubicBezTo>
                    <a:pt x="435" y="518"/>
                    <a:pt x="443" y="518"/>
                    <a:pt x="443" y="510"/>
                  </a:cubicBezTo>
                  <a:cubicBezTo>
                    <a:pt x="443" y="501"/>
                    <a:pt x="443" y="484"/>
                    <a:pt x="443" y="484"/>
                  </a:cubicBezTo>
                  <a:cubicBezTo>
                    <a:pt x="460" y="468"/>
                    <a:pt x="460" y="468"/>
                    <a:pt x="460" y="468"/>
                  </a:cubicBezTo>
                  <a:cubicBezTo>
                    <a:pt x="502" y="468"/>
                    <a:pt x="502" y="468"/>
                    <a:pt x="502" y="468"/>
                  </a:cubicBezTo>
                  <a:cubicBezTo>
                    <a:pt x="519" y="484"/>
                    <a:pt x="519" y="484"/>
                    <a:pt x="519" y="484"/>
                  </a:cubicBezTo>
                  <a:cubicBezTo>
                    <a:pt x="519" y="484"/>
                    <a:pt x="519" y="493"/>
                    <a:pt x="519" y="501"/>
                  </a:cubicBezTo>
                  <a:cubicBezTo>
                    <a:pt x="527" y="501"/>
                    <a:pt x="535" y="510"/>
                    <a:pt x="544" y="510"/>
                  </a:cubicBezTo>
                  <a:cubicBezTo>
                    <a:pt x="552" y="493"/>
                    <a:pt x="552" y="493"/>
                    <a:pt x="552" y="493"/>
                  </a:cubicBezTo>
                  <a:cubicBezTo>
                    <a:pt x="577" y="493"/>
                    <a:pt x="577" y="493"/>
                    <a:pt x="577" y="493"/>
                  </a:cubicBezTo>
                  <a:cubicBezTo>
                    <a:pt x="611" y="535"/>
                    <a:pt x="611" y="535"/>
                    <a:pt x="611" y="535"/>
                  </a:cubicBezTo>
                  <a:cubicBezTo>
                    <a:pt x="611" y="551"/>
                    <a:pt x="611" y="551"/>
                    <a:pt x="611" y="551"/>
                  </a:cubicBezTo>
                  <a:lnTo>
                    <a:pt x="594" y="568"/>
                  </a:lnTo>
                  <a:cubicBezTo>
                    <a:pt x="594" y="576"/>
                    <a:pt x="594" y="576"/>
                    <a:pt x="594" y="585"/>
                  </a:cubicBezTo>
                  <a:cubicBezTo>
                    <a:pt x="602" y="585"/>
                    <a:pt x="619" y="602"/>
                    <a:pt x="619" y="602"/>
                  </a:cubicBezTo>
                  <a:cubicBezTo>
                    <a:pt x="619" y="618"/>
                    <a:pt x="619" y="618"/>
                    <a:pt x="619" y="618"/>
                  </a:cubicBezTo>
                  <a:lnTo>
                    <a:pt x="594" y="660"/>
                  </a:lnTo>
                  <a:close/>
                  <a:moveTo>
                    <a:pt x="594" y="660"/>
                  </a:moveTo>
                  <a:lnTo>
                    <a:pt x="594" y="6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37168" tIns="68584" rIns="137168" bIns="68584" anchor="ctr"/>
            <a:lstStyle/>
            <a:p>
              <a:pPr>
                <a:defRPr/>
              </a:pPr>
              <a:endParaRPr lang="en-US" sz="2701" dirty="0">
                <a:latin typeface="Lato Light"/>
                <a:ea typeface="SimSun" charset="0"/>
              </a:endParaRPr>
            </a:p>
          </p:txBody>
        </p:sp>
      </p:grpSp>
      <p:pic>
        <p:nvPicPr>
          <p:cNvPr id="98" name="Picture 9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25" y="116632"/>
            <a:ext cx="625688" cy="621517"/>
          </a:xfrm>
          <a:prstGeom prst="rect">
            <a:avLst/>
          </a:prstGeom>
        </p:spPr>
      </p:pic>
      <p:sp>
        <p:nvSpPr>
          <p:cNvPr id="99" name="TextBox 98"/>
          <p:cNvSpPr txBox="1"/>
          <p:nvPr/>
        </p:nvSpPr>
        <p:spPr>
          <a:xfrm>
            <a:off x="906284" y="105746"/>
            <a:ext cx="1922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smtClean="0">
                <a:solidFill>
                  <a:srgbClr val="002060"/>
                </a:solidFill>
              </a:rPr>
              <a:t>Kementerian</a:t>
            </a:r>
          </a:p>
          <a:p>
            <a:r>
              <a:rPr lang="en-ID" b="1" smtClean="0">
                <a:solidFill>
                  <a:srgbClr val="002060"/>
                </a:solidFill>
              </a:rPr>
              <a:t>Ketenagakerjaan</a:t>
            </a:r>
            <a:endParaRPr lang="en-US" b="1">
              <a:solidFill>
                <a:srgbClr val="00206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35" y="2780928"/>
            <a:ext cx="3414177" cy="95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23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-7257" y="3783021"/>
            <a:ext cx="9181907" cy="2814331"/>
            <a:chOff x="-2823468" y="872671"/>
            <a:chExt cx="15367000" cy="4710113"/>
          </a:xfrm>
        </p:grpSpPr>
        <p:sp>
          <p:nvSpPr>
            <p:cNvPr id="2" name="Rectangle 1"/>
            <p:cNvSpPr/>
            <p:nvPr/>
          </p:nvSpPr>
          <p:spPr>
            <a:xfrm>
              <a:off x="-2823468" y="874259"/>
              <a:ext cx="7683500" cy="23542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860032" y="874259"/>
              <a:ext cx="7683500" cy="235426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-2823468" y="3228521"/>
              <a:ext cx="7683500" cy="235426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860032" y="3228521"/>
              <a:ext cx="7683500" cy="235426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507357" y="872671"/>
              <a:ext cx="4708525" cy="4710113"/>
            </a:xfrm>
            <a:prstGeom prst="ellipse">
              <a:avLst/>
            </a:prstGeom>
            <a:solidFill>
              <a:schemeClr val="bg1">
                <a:lumMod val="95000"/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6" tIns="91443" rIns="182886" bIns="91443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7" name="Title 20"/>
            <p:cNvSpPr txBox="1">
              <a:spLocks/>
            </p:cNvSpPr>
            <p:nvPr/>
          </p:nvSpPr>
          <p:spPr>
            <a:xfrm>
              <a:off x="-2550417" y="1229521"/>
              <a:ext cx="5108575" cy="154531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l" fontAlgn="auto">
                <a:spcAft>
                  <a:spcPts val="0"/>
                </a:spcAft>
                <a:buFont typeface="+mj-lt"/>
                <a:buAutoNum type="arabicPeriod"/>
                <a:tabLst>
                  <a:tab pos="271463" algn="l"/>
                </a:tabLst>
                <a:defRPr/>
              </a:pPr>
              <a:r>
                <a:rPr lang="pt-BR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Mempunyai pengetahuan dasar tentang geologi dan produksi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sp>
          <p:nvSpPr>
            <p:cNvPr id="8" name="Title 20"/>
            <p:cNvSpPr txBox="1">
              <a:spLocks/>
            </p:cNvSpPr>
            <p:nvPr/>
          </p:nvSpPr>
          <p:spPr>
            <a:xfrm>
              <a:off x="-2550417" y="3827926"/>
              <a:ext cx="5108575" cy="1133230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l" fontAlgn="auto">
                <a:spcAft>
                  <a:spcPts val="0"/>
                </a:spcAft>
                <a:buFont typeface="+mj-lt"/>
                <a:buAutoNum type="arabicPeriod" startAt="2"/>
                <a:defRPr/>
              </a:pPr>
              <a:r>
                <a:rPr lang="pt-BR" sz="1600" b="1" dirty="0">
                  <a:solidFill>
                    <a:schemeClr val="tx1"/>
                  </a:solidFill>
                  <a:latin typeface="+mj-lt"/>
                  <a:cs typeface="Lato Light"/>
                </a:rPr>
                <a:t>Mengetahui spesifikasi pipa bor dan perawatannya</a:t>
              </a:r>
              <a:endParaRPr lang="en-US" sz="1600" b="1" dirty="0">
                <a:solidFill>
                  <a:schemeClr val="tx1"/>
                </a:solidFill>
                <a:latin typeface="+mj-lt"/>
                <a:cs typeface="Lato Light"/>
              </a:endParaRPr>
            </a:p>
          </p:txBody>
        </p:sp>
        <p:sp>
          <p:nvSpPr>
            <p:cNvPr id="9" name="Title 20"/>
            <p:cNvSpPr txBox="1">
              <a:spLocks/>
            </p:cNvSpPr>
            <p:nvPr/>
          </p:nvSpPr>
          <p:spPr>
            <a:xfrm>
              <a:off x="7106344" y="1023486"/>
              <a:ext cx="5108575" cy="195739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r" fontAlgn="auto">
                <a:spcAft>
                  <a:spcPts val="0"/>
                </a:spcAft>
                <a:buFont typeface="+mj-lt"/>
                <a:buAutoNum type="arabicPeriod" startAt="3"/>
                <a:defRPr/>
              </a:pPr>
              <a:r>
                <a:rPr lang="fi-FI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Mengetahui spesifikasi pipa casing dan persiapan serta prosedur memasukkan pipa casing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sp>
          <p:nvSpPr>
            <p:cNvPr id="10" name="Title 20"/>
            <p:cNvSpPr txBox="1">
              <a:spLocks/>
            </p:cNvSpPr>
            <p:nvPr/>
          </p:nvSpPr>
          <p:spPr>
            <a:xfrm>
              <a:off x="7106344" y="3415846"/>
              <a:ext cx="5108575" cy="195739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r" fontAlgn="auto">
                <a:spcAft>
                  <a:spcPts val="0"/>
                </a:spcAft>
                <a:buFont typeface="+mj-lt"/>
                <a:buAutoNum type="arabicPeriod" startAt="4"/>
                <a:defRPr/>
              </a:pPr>
              <a:r>
                <a:rPr lang="sv-SE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Mengetahui material lumpur, pembuatan, perawatan serta pengukurannya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3373311" y="1589267"/>
              <a:ext cx="1206957" cy="1207271"/>
              <a:chOff x="1865313" y="2312988"/>
              <a:chExt cx="446087" cy="446087"/>
            </a:xfrm>
            <a:solidFill>
              <a:schemeClr val="bg1"/>
            </a:solidFill>
          </p:grpSpPr>
          <p:sp>
            <p:nvSpPr>
              <p:cNvPr id="12" name="Freeform 205"/>
              <p:cNvSpPr>
                <a:spLocks noChangeArrowheads="1"/>
              </p:cNvSpPr>
              <p:nvPr/>
            </p:nvSpPr>
            <p:spPr bwMode="auto">
              <a:xfrm>
                <a:off x="2052638" y="2455863"/>
                <a:ext cx="112712" cy="157162"/>
              </a:xfrm>
              <a:custGeom>
                <a:avLst/>
                <a:gdLst>
                  <a:gd name="T0" fmla="*/ 302 w 313"/>
                  <a:gd name="T1" fmla="*/ 196 h 437"/>
                  <a:gd name="T2" fmla="*/ 41 w 313"/>
                  <a:gd name="T3" fmla="*/ 9 h 437"/>
                  <a:gd name="T4" fmla="*/ 10 w 313"/>
                  <a:gd name="T5" fmla="*/ 9 h 437"/>
                  <a:gd name="T6" fmla="*/ 0 w 313"/>
                  <a:gd name="T7" fmla="*/ 30 h 437"/>
                  <a:gd name="T8" fmla="*/ 0 w 313"/>
                  <a:gd name="T9" fmla="*/ 405 h 437"/>
                  <a:gd name="T10" fmla="*/ 10 w 313"/>
                  <a:gd name="T11" fmla="*/ 436 h 437"/>
                  <a:gd name="T12" fmla="*/ 31 w 313"/>
                  <a:gd name="T13" fmla="*/ 436 h 437"/>
                  <a:gd name="T14" fmla="*/ 41 w 313"/>
                  <a:gd name="T15" fmla="*/ 436 h 437"/>
                  <a:gd name="T16" fmla="*/ 302 w 313"/>
                  <a:gd name="T17" fmla="*/ 249 h 437"/>
                  <a:gd name="T18" fmla="*/ 312 w 313"/>
                  <a:gd name="T19" fmla="*/ 217 h 437"/>
                  <a:gd name="T20" fmla="*/ 302 w 313"/>
                  <a:gd name="T21" fmla="*/ 196 h 437"/>
                  <a:gd name="T22" fmla="*/ 302 w 313"/>
                  <a:gd name="T23" fmla="*/ 196 h 437"/>
                  <a:gd name="T24" fmla="*/ 302 w 313"/>
                  <a:gd name="T25" fmla="*/ 196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3" h="437">
                    <a:moveTo>
                      <a:pt x="302" y="196"/>
                    </a:moveTo>
                    <a:cubicBezTo>
                      <a:pt x="41" y="9"/>
                      <a:pt x="41" y="9"/>
                      <a:pt x="41" y="9"/>
                    </a:cubicBezTo>
                    <a:cubicBezTo>
                      <a:pt x="31" y="0"/>
                      <a:pt x="20" y="0"/>
                      <a:pt x="10" y="9"/>
                    </a:cubicBezTo>
                    <a:cubicBezTo>
                      <a:pt x="0" y="9"/>
                      <a:pt x="0" y="19"/>
                      <a:pt x="0" y="30"/>
                    </a:cubicBezTo>
                    <a:cubicBezTo>
                      <a:pt x="0" y="405"/>
                      <a:pt x="0" y="405"/>
                      <a:pt x="0" y="405"/>
                    </a:cubicBezTo>
                    <a:cubicBezTo>
                      <a:pt x="0" y="426"/>
                      <a:pt x="0" y="436"/>
                      <a:pt x="10" y="436"/>
                    </a:cubicBezTo>
                    <a:cubicBezTo>
                      <a:pt x="20" y="436"/>
                      <a:pt x="20" y="436"/>
                      <a:pt x="31" y="436"/>
                    </a:cubicBezTo>
                    <a:lnTo>
                      <a:pt x="41" y="436"/>
                    </a:lnTo>
                    <a:cubicBezTo>
                      <a:pt x="302" y="249"/>
                      <a:pt x="302" y="249"/>
                      <a:pt x="302" y="249"/>
                    </a:cubicBezTo>
                    <a:cubicBezTo>
                      <a:pt x="312" y="238"/>
                      <a:pt x="312" y="228"/>
                      <a:pt x="312" y="217"/>
                    </a:cubicBezTo>
                    <a:cubicBezTo>
                      <a:pt x="312" y="207"/>
                      <a:pt x="312" y="207"/>
                      <a:pt x="302" y="196"/>
                    </a:cubicBezTo>
                    <a:close/>
                    <a:moveTo>
                      <a:pt x="302" y="196"/>
                    </a:moveTo>
                    <a:lnTo>
                      <a:pt x="302" y="19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3" name="Freeform 206"/>
              <p:cNvSpPr>
                <a:spLocks noChangeArrowheads="1"/>
              </p:cNvSpPr>
              <p:nvPr/>
            </p:nvSpPr>
            <p:spPr bwMode="auto">
              <a:xfrm>
                <a:off x="1865313" y="2312988"/>
                <a:ext cx="446087" cy="446087"/>
              </a:xfrm>
              <a:custGeom>
                <a:avLst/>
                <a:gdLst>
                  <a:gd name="T0" fmla="*/ 614 w 1240"/>
                  <a:gd name="T1" fmla="*/ 0 h 1240"/>
                  <a:gd name="T2" fmla="*/ 0 w 1240"/>
                  <a:gd name="T3" fmla="*/ 614 h 1240"/>
                  <a:gd name="T4" fmla="*/ 614 w 1240"/>
                  <a:gd name="T5" fmla="*/ 1239 h 1240"/>
                  <a:gd name="T6" fmla="*/ 1239 w 1240"/>
                  <a:gd name="T7" fmla="*/ 614 h 1240"/>
                  <a:gd name="T8" fmla="*/ 614 w 1240"/>
                  <a:gd name="T9" fmla="*/ 0 h 1240"/>
                  <a:gd name="T10" fmla="*/ 614 w 1240"/>
                  <a:gd name="T11" fmla="*/ 1135 h 1240"/>
                  <a:gd name="T12" fmla="*/ 104 w 1240"/>
                  <a:gd name="T13" fmla="*/ 614 h 1240"/>
                  <a:gd name="T14" fmla="*/ 614 w 1240"/>
                  <a:gd name="T15" fmla="*/ 104 h 1240"/>
                  <a:gd name="T16" fmla="*/ 1135 w 1240"/>
                  <a:gd name="T17" fmla="*/ 614 h 1240"/>
                  <a:gd name="T18" fmla="*/ 614 w 1240"/>
                  <a:gd name="T19" fmla="*/ 1135 h 1240"/>
                  <a:gd name="T20" fmla="*/ 614 w 1240"/>
                  <a:gd name="T21" fmla="*/ 1135 h 1240"/>
                  <a:gd name="T22" fmla="*/ 614 w 1240"/>
                  <a:gd name="T23" fmla="*/ 1135 h 1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0" h="1240">
                    <a:moveTo>
                      <a:pt x="614" y="0"/>
                    </a:moveTo>
                    <a:cubicBezTo>
                      <a:pt x="271" y="0"/>
                      <a:pt x="0" y="271"/>
                      <a:pt x="0" y="614"/>
                    </a:cubicBezTo>
                    <a:cubicBezTo>
                      <a:pt x="0" y="958"/>
                      <a:pt x="271" y="1239"/>
                      <a:pt x="614" y="1239"/>
                    </a:cubicBezTo>
                    <a:cubicBezTo>
                      <a:pt x="969" y="1239"/>
                      <a:pt x="1239" y="958"/>
                      <a:pt x="1239" y="614"/>
                    </a:cubicBezTo>
                    <a:cubicBezTo>
                      <a:pt x="1239" y="271"/>
                      <a:pt x="969" y="0"/>
                      <a:pt x="614" y="0"/>
                    </a:cubicBezTo>
                    <a:close/>
                    <a:moveTo>
                      <a:pt x="614" y="1135"/>
                    </a:moveTo>
                    <a:cubicBezTo>
                      <a:pt x="333" y="1135"/>
                      <a:pt x="104" y="906"/>
                      <a:pt x="104" y="614"/>
                    </a:cubicBezTo>
                    <a:cubicBezTo>
                      <a:pt x="104" y="333"/>
                      <a:pt x="333" y="104"/>
                      <a:pt x="614" y="104"/>
                    </a:cubicBezTo>
                    <a:cubicBezTo>
                      <a:pt x="906" y="104"/>
                      <a:pt x="1135" y="333"/>
                      <a:pt x="1135" y="614"/>
                    </a:cubicBezTo>
                    <a:cubicBezTo>
                      <a:pt x="1135" y="906"/>
                      <a:pt x="906" y="1135"/>
                      <a:pt x="614" y="1135"/>
                    </a:cubicBezTo>
                    <a:close/>
                    <a:moveTo>
                      <a:pt x="614" y="1135"/>
                    </a:moveTo>
                    <a:lnTo>
                      <a:pt x="614" y="113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</p:grpSp>
        <p:grpSp>
          <p:nvGrpSpPr>
            <p:cNvPr id="14" name="Group 4698"/>
            <p:cNvGrpSpPr>
              <a:grpSpLocks/>
            </p:cNvGrpSpPr>
            <p:nvPr/>
          </p:nvGrpSpPr>
          <p:grpSpPr bwMode="auto">
            <a:xfrm>
              <a:off x="5193118" y="3595388"/>
              <a:ext cx="1202109" cy="1178278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15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6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7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8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9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0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1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2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3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4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5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</p:grpSp>
        <p:sp>
          <p:nvSpPr>
            <p:cNvPr id="26" name="Freeform 107"/>
            <p:cNvSpPr>
              <a:spLocks noChangeArrowheads="1"/>
            </p:cNvSpPr>
            <p:nvPr/>
          </p:nvSpPr>
          <p:spPr bwMode="auto">
            <a:xfrm>
              <a:off x="5142607" y="1474334"/>
              <a:ext cx="1090612" cy="1312862"/>
            </a:xfrm>
            <a:custGeom>
              <a:avLst/>
              <a:gdLst>
                <a:gd name="T0" fmla="*/ 710 w 736"/>
                <a:gd name="T1" fmla="*/ 435 h 888"/>
                <a:gd name="T2" fmla="*/ 117 w 736"/>
                <a:gd name="T3" fmla="*/ 435 h 888"/>
                <a:gd name="T4" fmla="*/ 133 w 736"/>
                <a:gd name="T5" fmla="*/ 419 h 888"/>
                <a:gd name="T6" fmla="*/ 610 w 736"/>
                <a:gd name="T7" fmla="*/ 134 h 888"/>
                <a:gd name="T8" fmla="*/ 618 w 736"/>
                <a:gd name="T9" fmla="*/ 92 h 888"/>
                <a:gd name="T10" fmla="*/ 593 w 736"/>
                <a:gd name="T11" fmla="*/ 26 h 888"/>
                <a:gd name="T12" fmla="*/ 551 w 736"/>
                <a:gd name="T13" fmla="*/ 9 h 888"/>
                <a:gd name="T14" fmla="*/ 16 w 736"/>
                <a:gd name="T15" fmla="*/ 335 h 888"/>
                <a:gd name="T16" fmla="*/ 8 w 736"/>
                <a:gd name="T17" fmla="*/ 377 h 888"/>
                <a:gd name="T18" fmla="*/ 58 w 736"/>
                <a:gd name="T19" fmla="*/ 435 h 888"/>
                <a:gd name="T20" fmla="*/ 58 w 736"/>
                <a:gd name="T21" fmla="*/ 862 h 888"/>
                <a:gd name="T22" fmla="*/ 83 w 736"/>
                <a:gd name="T23" fmla="*/ 887 h 888"/>
                <a:gd name="T24" fmla="*/ 710 w 736"/>
                <a:gd name="T25" fmla="*/ 887 h 888"/>
                <a:gd name="T26" fmla="*/ 735 w 736"/>
                <a:gd name="T27" fmla="*/ 862 h 888"/>
                <a:gd name="T28" fmla="*/ 735 w 736"/>
                <a:gd name="T29" fmla="*/ 460 h 888"/>
                <a:gd name="T30" fmla="*/ 710 w 736"/>
                <a:gd name="T31" fmla="*/ 435 h 888"/>
                <a:gd name="T32" fmla="*/ 501 w 736"/>
                <a:gd name="T33" fmla="*/ 452 h 888"/>
                <a:gd name="T34" fmla="*/ 418 w 736"/>
                <a:gd name="T35" fmla="*/ 536 h 888"/>
                <a:gd name="T36" fmla="*/ 300 w 736"/>
                <a:gd name="T37" fmla="*/ 536 h 888"/>
                <a:gd name="T38" fmla="*/ 393 w 736"/>
                <a:gd name="T39" fmla="*/ 452 h 888"/>
                <a:gd name="T40" fmla="*/ 501 w 736"/>
                <a:gd name="T41" fmla="*/ 452 h 888"/>
                <a:gd name="T42" fmla="*/ 468 w 736"/>
                <a:gd name="T43" fmla="*/ 92 h 888"/>
                <a:gd name="T44" fmla="*/ 568 w 736"/>
                <a:gd name="T45" fmla="*/ 26 h 888"/>
                <a:gd name="T46" fmla="*/ 551 w 736"/>
                <a:gd name="T47" fmla="*/ 118 h 888"/>
                <a:gd name="T48" fmla="*/ 451 w 736"/>
                <a:gd name="T49" fmla="*/ 185 h 888"/>
                <a:gd name="T50" fmla="*/ 468 w 736"/>
                <a:gd name="T51" fmla="*/ 92 h 888"/>
                <a:gd name="T52" fmla="*/ 292 w 736"/>
                <a:gd name="T53" fmla="*/ 201 h 888"/>
                <a:gd name="T54" fmla="*/ 393 w 736"/>
                <a:gd name="T55" fmla="*/ 134 h 888"/>
                <a:gd name="T56" fmla="*/ 376 w 736"/>
                <a:gd name="T57" fmla="*/ 235 h 888"/>
                <a:gd name="T58" fmla="*/ 267 w 736"/>
                <a:gd name="T59" fmla="*/ 293 h 888"/>
                <a:gd name="T60" fmla="*/ 292 w 736"/>
                <a:gd name="T61" fmla="*/ 201 h 888"/>
                <a:gd name="T62" fmla="*/ 83 w 736"/>
                <a:gd name="T63" fmla="*/ 410 h 888"/>
                <a:gd name="T64" fmla="*/ 100 w 736"/>
                <a:gd name="T65" fmla="*/ 318 h 888"/>
                <a:gd name="T66" fmla="*/ 200 w 736"/>
                <a:gd name="T67" fmla="*/ 251 h 888"/>
                <a:gd name="T68" fmla="*/ 184 w 736"/>
                <a:gd name="T69" fmla="*/ 343 h 888"/>
                <a:gd name="T70" fmla="*/ 83 w 736"/>
                <a:gd name="T71" fmla="*/ 410 h 888"/>
                <a:gd name="T72" fmla="*/ 192 w 736"/>
                <a:gd name="T73" fmla="*/ 452 h 888"/>
                <a:gd name="T74" fmla="*/ 300 w 736"/>
                <a:gd name="T75" fmla="*/ 452 h 888"/>
                <a:gd name="T76" fmla="*/ 217 w 736"/>
                <a:gd name="T77" fmla="*/ 536 h 888"/>
                <a:gd name="T78" fmla="*/ 108 w 736"/>
                <a:gd name="T79" fmla="*/ 536 h 888"/>
                <a:gd name="T80" fmla="*/ 192 w 736"/>
                <a:gd name="T81" fmla="*/ 452 h 888"/>
                <a:gd name="T82" fmla="*/ 694 w 736"/>
                <a:gd name="T83" fmla="*/ 853 h 888"/>
                <a:gd name="T84" fmla="*/ 108 w 736"/>
                <a:gd name="T85" fmla="*/ 853 h 888"/>
                <a:gd name="T86" fmla="*/ 108 w 736"/>
                <a:gd name="T87" fmla="*/ 586 h 888"/>
                <a:gd name="T88" fmla="*/ 694 w 736"/>
                <a:gd name="T89" fmla="*/ 586 h 888"/>
                <a:gd name="T90" fmla="*/ 694 w 736"/>
                <a:gd name="T91" fmla="*/ 853 h 888"/>
                <a:gd name="T92" fmla="*/ 618 w 736"/>
                <a:gd name="T93" fmla="*/ 536 h 888"/>
                <a:gd name="T94" fmla="*/ 501 w 736"/>
                <a:gd name="T95" fmla="*/ 536 h 888"/>
                <a:gd name="T96" fmla="*/ 585 w 736"/>
                <a:gd name="T97" fmla="*/ 452 h 888"/>
                <a:gd name="T98" fmla="*/ 702 w 736"/>
                <a:gd name="T99" fmla="*/ 452 h 888"/>
                <a:gd name="T100" fmla="*/ 618 w 736"/>
                <a:gd name="T101" fmla="*/ 536 h 888"/>
                <a:gd name="T102" fmla="*/ 618 w 736"/>
                <a:gd name="T103" fmla="*/ 536 h 888"/>
                <a:gd name="T104" fmla="*/ 618 w 736"/>
                <a:gd name="T105" fmla="*/ 536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36" h="888">
                  <a:moveTo>
                    <a:pt x="710" y="435"/>
                  </a:moveTo>
                  <a:cubicBezTo>
                    <a:pt x="117" y="435"/>
                    <a:pt x="117" y="435"/>
                    <a:pt x="117" y="435"/>
                  </a:cubicBezTo>
                  <a:cubicBezTo>
                    <a:pt x="133" y="419"/>
                    <a:pt x="133" y="419"/>
                    <a:pt x="133" y="419"/>
                  </a:cubicBezTo>
                  <a:cubicBezTo>
                    <a:pt x="284" y="335"/>
                    <a:pt x="610" y="134"/>
                    <a:pt x="610" y="134"/>
                  </a:cubicBezTo>
                  <a:cubicBezTo>
                    <a:pt x="627" y="126"/>
                    <a:pt x="627" y="109"/>
                    <a:pt x="618" y="92"/>
                  </a:cubicBezTo>
                  <a:cubicBezTo>
                    <a:pt x="593" y="26"/>
                    <a:pt x="593" y="26"/>
                    <a:pt x="593" y="26"/>
                  </a:cubicBezTo>
                  <a:cubicBezTo>
                    <a:pt x="585" y="9"/>
                    <a:pt x="568" y="0"/>
                    <a:pt x="551" y="9"/>
                  </a:cubicBezTo>
                  <a:cubicBezTo>
                    <a:pt x="16" y="335"/>
                    <a:pt x="16" y="335"/>
                    <a:pt x="16" y="335"/>
                  </a:cubicBezTo>
                  <a:cubicBezTo>
                    <a:pt x="8" y="343"/>
                    <a:pt x="0" y="360"/>
                    <a:pt x="8" y="377"/>
                  </a:cubicBezTo>
                  <a:cubicBezTo>
                    <a:pt x="58" y="435"/>
                    <a:pt x="58" y="435"/>
                    <a:pt x="58" y="435"/>
                  </a:cubicBezTo>
                  <a:cubicBezTo>
                    <a:pt x="58" y="862"/>
                    <a:pt x="58" y="862"/>
                    <a:pt x="58" y="862"/>
                  </a:cubicBezTo>
                  <a:cubicBezTo>
                    <a:pt x="58" y="878"/>
                    <a:pt x="75" y="887"/>
                    <a:pt x="83" y="887"/>
                  </a:cubicBezTo>
                  <a:cubicBezTo>
                    <a:pt x="710" y="887"/>
                    <a:pt x="710" y="887"/>
                    <a:pt x="710" y="887"/>
                  </a:cubicBezTo>
                  <a:cubicBezTo>
                    <a:pt x="727" y="887"/>
                    <a:pt x="735" y="878"/>
                    <a:pt x="735" y="862"/>
                  </a:cubicBezTo>
                  <a:cubicBezTo>
                    <a:pt x="735" y="460"/>
                    <a:pt x="735" y="460"/>
                    <a:pt x="735" y="460"/>
                  </a:cubicBezTo>
                  <a:cubicBezTo>
                    <a:pt x="735" y="443"/>
                    <a:pt x="727" y="435"/>
                    <a:pt x="710" y="435"/>
                  </a:cubicBezTo>
                  <a:close/>
                  <a:moveTo>
                    <a:pt x="501" y="452"/>
                  </a:moveTo>
                  <a:cubicBezTo>
                    <a:pt x="418" y="536"/>
                    <a:pt x="418" y="536"/>
                    <a:pt x="418" y="536"/>
                  </a:cubicBezTo>
                  <a:cubicBezTo>
                    <a:pt x="300" y="536"/>
                    <a:pt x="300" y="536"/>
                    <a:pt x="300" y="536"/>
                  </a:cubicBezTo>
                  <a:cubicBezTo>
                    <a:pt x="393" y="452"/>
                    <a:pt x="393" y="452"/>
                    <a:pt x="393" y="452"/>
                  </a:cubicBezTo>
                  <a:lnTo>
                    <a:pt x="501" y="452"/>
                  </a:lnTo>
                  <a:close/>
                  <a:moveTo>
                    <a:pt x="468" y="92"/>
                  </a:moveTo>
                  <a:cubicBezTo>
                    <a:pt x="568" y="26"/>
                    <a:pt x="568" y="26"/>
                    <a:pt x="568" y="26"/>
                  </a:cubicBezTo>
                  <a:cubicBezTo>
                    <a:pt x="551" y="118"/>
                    <a:pt x="551" y="118"/>
                    <a:pt x="551" y="118"/>
                  </a:cubicBezTo>
                  <a:cubicBezTo>
                    <a:pt x="451" y="185"/>
                    <a:pt x="451" y="185"/>
                    <a:pt x="451" y="185"/>
                  </a:cubicBezTo>
                  <a:lnTo>
                    <a:pt x="468" y="92"/>
                  </a:lnTo>
                  <a:close/>
                  <a:moveTo>
                    <a:pt x="292" y="201"/>
                  </a:moveTo>
                  <a:cubicBezTo>
                    <a:pt x="393" y="134"/>
                    <a:pt x="393" y="134"/>
                    <a:pt x="393" y="134"/>
                  </a:cubicBezTo>
                  <a:cubicBezTo>
                    <a:pt x="376" y="235"/>
                    <a:pt x="376" y="235"/>
                    <a:pt x="376" y="235"/>
                  </a:cubicBezTo>
                  <a:cubicBezTo>
                    <a:pt x="267" y="293"/>
                    <a:pt x="267" y="293"/>
                    <a:pt x="267" y="293"/>
                  </a:cubicBezTo>
                  <a:lnTo>
                    <a:pt x="292" y="201"/>
                  </a:lnTo>
                  <a:close/>
                  <a:moveTo>
                    <a:pt x="83" y="410"/>
                  </a:moveTo>
                  <a:cubicBezTo>
                    <a:pt x="100" y="318"/>
                    <a:pt x="100" y="318"/>
                    <a:pt x="100" y="318"/>
                  </a:cubicBezTo>
                  <a:cubicBezTo>
                    <a:pt x="200" y="251"/>
                    <a:pt x="200" y="251"/>
                    <a:pt x="200" y="251"/>
                  </a:cubicBezTo>
                  <a:cubicBezTo>
                    <a:pt x="184" y="343"/>
                    <a:pt x="184" y="343"/>
                    <a:pt x="184" y="343"/>
                  </a:cubicBezTo>
                  <a:lnTo>
                    <a:pt x="83" y="410"/>
                  </a:lnTo>
                  <a:close/>
                  <a:moveTo>
                    <a:pt x="192" y="452"/>
                  </a:moveTo>
                  <a:cubicBezTo>
                    <a:pt x="300" y="452"/>
                    <a:pt x="300" y="452"/>
                    <a:pt x="300" y="452"/>
                  </a:cubicBezTo>
                  <a:cubicBezTo>
                    <a:pt x="217" y="536"/>
                    <a:pt x="217" y="536"/>
                    <a:pt x="217" y="536"/>
                  </a:cubicBezTo>
                  <a:cubicBezTo>
                    <a:pt x="108" y="536"/>
                    <a:pt x="108" y="536"/>
                    <a:pt x="108" y="536"/>
                  </a:cubicBezTo>
                  <a:lnTo>
                    <a:pt x="192" y="452"/>
                  </a:lnTo>
                  <a:close/>
                  <a:moveTo>
                    <a:pt x="694" y="853"/>
                  </a:moveTo>
                  <a:cubicBezTo>
                    <a:pt x="108" y="853"/>
                    <a:pt x="108" y="853"/>
                    <a:pt x="108" y="853"/>
                  </a:cubicBezTo>
                  <a:cubicBezTo>
                    <a:pt x="108" y="586"/>
                    <a:pt x="108" y="586"/>
                    <a:pt x="108" y="586"/>
                  </a:cubicBezTo>
                  <a:cubicBezTo>
                    <a:pt x="694" y="586"/>
                    <a:pt x="694" y="586"/>
                    <a:pt x="694" y="586"/>
                  </a:cubicBezTo>
                  <a:lnTo>
                    <a:pt x="694" y="853"/>
                  </a:lnTo>
                  <a:close/>
                  <a:moveTo>
                    <a:pt x="618" y="536"/>
                  </a:moveTo>
                  <a:cubicBezTo>
                    <a:pt x="501" y="536"/>
                    <a:pt x="501" y="536"/>
                    <a:pt x="501" y="536"/>
                  </a:cubicBezTo>
                  <a:cubicBezTo>
                    <a:pt x="585" y="452"/>
                    <a:pt x="585" y="452"/>
                    <a:pt x="585" y="452"/>
                  </a:cubicBezTo>
                  <a:cubicBezTo>
                    <a:pt x="702" y="452"/>
                    <a:pt x="702" y="452"/>
                    <a:pt x="702" y="452"/>
                  </a:cubicBezTo>
                  <a:lnTo>
                    <a:pt x="618" y="536"/>
                  </a:lnTo>
                  <a:close/>
                  <a:moveTo>
                    <a:pt x="618" y="536"/>
                  </a:moveTo>
                  <a:lnTo>
                    <a:pt x="618" y="5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82886" tIns="91443" rIns="182886" bIns="91443" anchor="ctr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  <a:ea typeface="+mn-ea"/>
              </a:endParaRPr>
            </a:p>
          </p:txBody>
        </p:sp>
        <p:sp>
          <p:nvSpPr>
            <p:cNvPr id="27" name="Freeform 214"/>
            <p:cNvSpPr>
              <a:spLocks noChangeArrowheads="1"/>
            </p:cNvSpPr>
            <p:nvPr/>
          </p:nvSpPr>
          <p:spPr bwMode="auto">
            <a:xfrm>
              <a:off x="3321744" y="3628571"/>
              <a:ext cx="1249363" cy="992188"/>
            </a:xfrm>
            <a:custGeom>
              <a:avLst/>
              <a:gdLst>
                <a:gd name="T0" fmla="*/ 562 w 1115"/>
                <a:gd name="T1" fmla="*/ 333 h 886"/>
                <a:gd name="T2" fmla="*/ 395 w 1115"/>
                <a:gd name="T3" fmla="*/ 500 h 886"/>
                <a:gd name="T4" fmla="*/ 562 w 1115"/>
                <a:gd name="T5" fmla="*/ 667 h 886"/>
                <a:gd name="T6" fmla="*/ 729 w 1115"/>
                <a:gd name="T7" fmla="*/ 500 h 886"/>
                <a:gd name="T8" fmla="*/ 562 w 1115"/>
                <a:gd name="T9" fmla="*/ 333 h 886"/>
                <a:gd name="T10" fmla="*/ 1000 w 1115"/>
                <a:gd name="T11" fmla="*/ 167 h 886"/>
                <a:gd name="T12" fmla="*/ 875 w 1115"/>
                <a:gd name="T13" fmla="*/ 167 h 886"/>
                <a:gd name="T14" fmla="*/ 822 w 1115"/>
                <a:gd name="T15" fmla="*/ 135 h 886"/>
                <a:gd name="T16" fmla="*/ 791 w 1115"/>
                <a:gd name="T17" fmla="*/ 31 h 886"/>
                <a:gd name="T18" fmla="*/ 750 w 1115"/>
                <a:gd name="T19" fmla="*/ 0 h 886"/>
                <a:gd name="T20" fmla="*/ 375 w 1115"/>
                <a:gd name="T21" fmla="*/ 0 h 886"/>
                <a:gd name="T22" fmla="*/ 322 w 1115"/>
                <a:gd name="T23" fmla="*/ 31 h 886"/>
                <a:gd name="T24" fmla="*/ 291 w 1115"/>
                <a:gd name="T25" fmla="*/ 135 h 886"/>
                <a:gd name="T26" fmla="*/ 250 w 1115"/>
                <a:gd name="T27" fmla="*/ 167 h 886"/>
                <a:gd name="T28" fmla="*/ 114 w 1115"/>
                <a:gd name="T29" fmla="*/ 167 h 886"/>
                <a:gd name="T30" fmla="*/ 0 w 1115"/>
                <a:gd name="T31" fmla="*/ 281 h 886"/>
                <a:gd name="T32" fmla="*/ 0 w 1115"/>
                <a:gd name="T33" fmla="*/ 781 h 886"/>
                <a:gd name="T34" fmla="*/ 114 w 1115"/>
                <a:gd name="T35" fmla="*/ 885 h 886"/>
                <a:gd name="T36" fmla="*/ 1000 w 1115"/>
                <a:gd name="T37" fmla="*/ 885 h 886"/>
                <a:gd name="T38" fmla="*/ 1114 w 1115"/>
                <a:gd name="T39" fmla="*/ 781 h 886"/>
                <a:gd name="T40" fmla="*/ 1114 w 1115"/>
                <a:gd name="T41" fmla="*/ 281 h 886"/>
                <a:gd name="T42" fmla="*/ 1000 w 1115"/>
                <a:gd name="T43" fmla="*/ 167 h 886"/>
                <a:gd name="T44" fmla="*/ 562 w 1115"/>
                <a:gd name="T45" fmla="*/ 781 h 886"/>
                <a:gd name="T46" fmla="*/ 281 w 1115"/>
                <a:gd name="T47" fmla="*/ 500 h 886"/>
                <a:gd name="T48" fmla="*/ 562 w 1115"/>
                <a:gd name="T49" fmla="*/ 219 h 886"/>
                <a:gd name="T50" fmla="*/ 833 w 1115"/>
                <a:gd name="T51" fmla="*/ 500 h 886"/>
                <a:gd name="T52" fmla="*/ 562 w 1115"/>
                <a:gd name="T53" fmla="*/ 781 h 886"/>
                <a:gd name="T54" fmla="*/ 968 w 1115"/>
                <a:gd name="T55" fmla="*/ 354 h 886"/>
                <a:gd name="T56" fmla="*/ 927 w 1115"/>
                <a:gd name="T57" fmla="*/ 312 h 886"/>
                <a:gd name="T58" fmla="*/ 968 w 1115"/>
                <a:gd name="T59" fmla="*/ 281 h 886"/>
                <a:gd name="T60" fmla="*/ 1000 w 1115"/>
                <a:gd name="T61" fmla="*/ 312 h 886"/>
                <a:gd name="T62" fmla="*/ 968 w 1115"/>
                <a:gd name="T63" fmla="*/ 354 h 886"/>
                <a:gd name="T64" fmla="*/ 968 w 1115"/>
                <a:gd name="T65" fmla="*/ 354 h 886"/>
                <a:gd name="T66" fmla="*/ 968 w 1115"/>
                <a:gd name="T67" fmla="*/ 354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15" h="886">
                  <a:moveTo>
                    <a:pt x="562" y="333"/>
                  </a:moveTo>
                  <a:cubicBezTo>
                    <a:pt x="468" y="333"/>
                    <a:pt x="395" y="406"/>
                    <a:pt x="395" y="500"/>
                  </a:cubicBezTo>
                  <a:cubicBezTo>
                    <a:pt x="395" y="594"/>
                    <a:pt x="468" y="667"/>
                    <a:pt x="562" y="667"/>
                  </a:cubicBezTo>
                  <a:cubicBezTo>
                    <a:pt x="645" y="667"/>
                    <a:pt x="729" y="594"/>
                    <a:pt x="729" y="500"/>
                  </a:cubicBezTo>
                  <a:cubicBezTo>
                    <a:pt x="729" y="406"/>
                    <a:pt x="645" y="333"/>
                    <a:pt x="562" y="333"/>
                  </a:cubicBezTo>
                  <a:close/>
                  <a:moveTo>
                    <a:pt x="1000" y="167"/>
                  </a:moveTo>
                  <a:cubicBezTo>
                    <a:pt x="875" y="167"/>
                    <a:pt x="875" y="167"/>
                    <a:pt x="875" y="167"/>
                  </a:cubicBezTo>
                  <a:cubicBezTo>
                    <a:pt x="854" y="167"/>
                    <a:pt x="833" y="156"/>
                    <a:pt x="822" y="135"/>
                  </a:cubicBezTo>
                  <a:cubicBezTo>
                    <a:pt x="791" y="31"/>
                    <a:pt x="791" y="31"/>
                    <a:pt x="791" y="31"/>
                  </a:cubicBezTo>
                  <a:cubicBezTo>
                    <a:pt x="781" y="10"/>
                    <a:pt x="770" y="0"/>
                    <a:pt x="750" y="0"/>
                  </a:cubicBezTo>
                  <a:cubicBezTo>
                    <a:pt x="375" y="0"/>
                    <a:pt x="375" y="0"/>
                    <a:pt x="375" y="0"/>
                  </a:cubicBezTo>
                  <a:cubicBezTo>
                    <a:pt x="354" y="0"/>
                    <a:pt x="333" y="10"/>
                    <a:pt x="322" y="31"/>
                  </a:cubicBezTo>
                  <a:cubicBezTo>
                    <a:pt x="291" y="135"/>
                    <a:pt x="291" y="135"/>
                    <a:pt x="291" y="135"/>
                  </a:cubicBezTo>
                  <a:cubicBezTo>
                    <a:pt x="281" y="156"/>
                    <a:pt x="270" y="167"/>
                    <a:pt x="250" y="167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52" y="167"/>
                    <a:pt x="0" y="219"/>
                    <a:pt x="0" y="281"/>
                  </a:cubicBezTo>
                  <a:cubicBezTo>
                    <a:pt x="0" y="781"/>
                    <a:pt x="0" y="781"/>
                    <a:pt x="0" y="781"/>
                  </a:cubicBezTo>
                  <a:cubicBezTo>
                    <a:pt x="0" y="844"/>
                    <a:pt x="52" y="885"/>
                    <a:pt x="114" y="885"/>
                  </a:cubicBezTo>
                  <a:cubicBezTo>
                    <a:pt x="1000" y="885"/>
                    <a:pt x="1000" y="885"/>
                    <a:pt x="1000" y="885"/>
                  </a:cubicBezTo>
                  <a:cubicBezTo>
                    <a:pt x="1062" y="885"/>
                    <a:pt x="1114" y="844"/>
                    <a:pt x="1114" y="781"/>
                  </a:cubicBezTo>
                  <a:cubicBezTo>
                    <a:pt x="1114" y="281"/>
                    <a:pt x="1114" y="281"/>
                    <a:pt x="1114" y="281"/>
                  </a:cubicBezTo>
                  <a:cubicBezTo>
                    <a:pt x="1114" y="219"/>
                    <a:pt x="1062" y="167"/>
                    <a:pt x="1000" y="167"/>
                  </a:cubicBezTo>
                  <a:close/>
                  <a:moveTo>
                    <a:pt x="562" y="781"/>
                  </a:moveTo>
                  <a:cubicBezTo>
                    <a:pt x="406" y="781"/>
                    <a:pt x="281" y="656"/>
                    <a:pt x="281" y="500"/>
                  </a:cubicBezTo>
                  <a:cubicBezTo>
                    <a:pt x="281" y="344"/>
                    <a:pt x="406" y="219"/>
                    <a:pt x="562" y="219"/>
                  </a:cubicBezTo>
                  <a:cubicBezTo>
                    <a:pt x="708" y="219"/>
                    <a:pt x="833" y="344"/>
                    <a:pt x="833" y="500"/>
                  </a:cubicBezTo>
                  <a:cubicBezTo>
                    <a:pt x="833" y="656"/>
                    <a:pt x="708" y="781"/>
                    <a:pt x="562" y="781"/>
                  </a:cubicBezTo>
                  <a:close/>
                  <a:moveTo>
                    <a:pt x="968" y="354"/>
                  </a:moveTo>
                  <a:cubicBezTo>
                    <a:pt x="947" y="354"/>
                    <a:pt x="927" y="333"/>
                    <a:pt x="927" y="312"/>
                  </a:cubicBezTo>
                  <a:cubicBezTo>
                    <a:pt x="927" y="292"/>
                    <a:pt x="947" y="281"/>
                    <a:pt x="968" y="281"/>
                  </a:cubicBezTo>
                  <a:cubicBezTo>
                    <a:pt x="989" y="281"/>
                    <a:pt x="1000" y="292"/>
                    <a:pt x="1000" y="312"/>
                  </a:cubicBezTo>
                  <a:cubicBezTo>
                    <a:pt x="1000" y="333"/>
                    <a:pt x="989" y="354"/>
                    <a:pt x="968" y="354"/>
                  </a:cubicBezTo>
                  <a:close/>
                  <a:moveTo>
                    <a:pt x="968" y="354"/>
                  </a:moveTo>
                  <a:lnTo>
                    <a:pt x="968" y="35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82886" tIns="91443" rIns="182886" bIns="91443" anchor="ctr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  <a:ea typeface="+mn-ea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-7257" y="3356210"/>
            <a:ext cx="9151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smtClean="0"/>
              <a:t>PELATIHAN, SERTIFIKASI, DAN PERSYARATAN KOMPETENSI</a:t>
            </a:r>
            <a:endParaRPr lang="en-US" sz="2000" b="1"/>
          </a:p>
        </p:txBody>
      </p:sp>
      <p:sp>
        <p:nvSpPr>
          <p:cNvPr id="30" name="TextBox 29"/>
          <p:cNvSpPr txBox="1"/>
          <p:nvPr/>
        </p:nvSpPr>
        <p:spPr>
          <a:xfrm>
            <a:off x="5652120" y="332656"/>
            <a:ext cx="3240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b="1" dirty="0" err="1" smtClean="0"/>
              <a:t>Pelatihan</a:t>
            </a:r>
            <a:r>
              <a:rPr lang="en-ID" sz="1600" b="1" dirty="0" smtClean="0"/>
              <a:t> yang </a:t>
            </a:r>
            <a:r>
              <a:rPr lang="en-ID" sz="1600" b="1" dirty="0" err="1" smtClean="0"/>
              <a:t>dibutuhkan</a:t>
            </a:r>
            <a:r>
              <a:rPr lang="en-ID" sz="1600" b="1" dirty="0" smtClean="0"/>
              <a:t>: </a:t>
            </a:r>
          </a:p>
          <a:p>
            <a:pPr marL="358775" indent="-358775">
              <a:buFont typeface="+mj-lt"/>
              <a:buAutoNum type="arabicPeriod"/>
            </a:pPr>
            <a:r>
              <a:rPr lang="en-ID" sz="1600" dirty="0" err="1"/>
              <a:t>Pelatihan</a:t>
            </a:r>
            <a:r>
              <a:rPr lang="en-ID" sz="1600" dirty="0"/>
              <a:t> </a:t>
            </a:r>
            <a:r>
              <a:rPr lang="en-ID" sz="1600" dirty="0" err="1" smtClean="0"/>
              <a:t>pengeboran</a:t>
            </a:r>
            <a:endParaRPr lang="en-ID" sz="1600" dirty="0"/>
          </a:p>
          <a:p>
            <a:pPr marL="358775" indent="-358775">
              <a:buFont typeface="+mj-lt"/>
              <a:buAutoNum type="arabicPeriod"/>
            </a:pPr>
            <a:r>
              <a:rPr lang="en-ID" sz="1600" dirty="0" smtClean="0"/>
              <a:t>K3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perlindungan</a:t>
            </a:r>
            <a:r>
              <a:rPr lang="en-ID" sz="1600" dirty="0"/>
              <a:t> </a:t>
            </a:r>
            <a:r>
              <a:rPr lang="en-ID" sz="1600" dirty="0" err="1" smtClean="0"/>
              <a:t>lingkungan</a:t>
            </a:r>
            <a:endParaRPr lang="en-ID" sz="1600" dirty="0"/>
          </a:p>
          <a:p>
            <a:pPr marL="358775" indent="-358775">
              <a:buFont typeface="+mj-lt"/>
              <a:buAutoNum type="arabicPeriod"/>
            </a:pPr>
            <a:r>
              <a:rPr lang="en-ID" sz="1600" dirty="0" err="1" smtClean="0"/>
              <a:t>Pengembangan</a:t>
            </a:r>
            <a:r>
              <a:rPr lang="en-ID" sz="1600" dirty="0" smtClean="0"/>
              <a:t> </a:t>
            </a:r>
            <a:r>
              <a:rPr lang="en-ID" sz="1600" dirty="0" err="1" smtClean="0"/>
              <a:t>profesi</a:t>
            </a:r>
            <a:endParaRPr lang="en-ID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79512" y="1556792"/>
            <a:ext cx="28933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500" b="1" dirty="0" err="1" smtClean="0"/>
              <a:t>Sertifikasi</a:t>
            </a:r>
            <a:r>
              <a:rPr lang="en-ID" sz="1500" b="1" dirty="0" smtClean="0"/>
              <a:t> </a:t>
            </a:r>
            <a:r>
              <a:rPr lang="en-ID" sz="1500" b="1" dirty="0" err="1" smtClean="0"/>
              <a:t>Keterampilan</a:t>
            </a:r>
            <a:r>
              <a:rPr lang="en-ID" sz="1500" b="1" dirty="0" smtClean="0"/>
              <a:t>:</a:t>
            </a:r>
          </a:p>
          <a:p>
            <a:pPr marL="358775" indent="-358775">
              <a:buAutoNum type="arabicPeriod"/>
            </a:pPr>
            <a:r>
              <a:rPr lang="sv-SE" sz="1500" dirty="0"/>
              <a:t>SIB (Surat Ijin Bekerja</a:t>
            </a:r>
            <a:r>
              <a:rPr lang="sv-SE" sz="1500" dirty="0" smtClean="0"/>
              <a:t>)</a:t>
            </a:r>
            <a:endParaRPr lang="sv-SE" sz="1500" dirty="0"/>
          </a:p>
          <a:p>
            <a:pPr marL="358775" indent="-358775">
              <a:buAutoNum type="arabicPeriod"/>
            </a:pPr>
            <a:r>
              <a:rPr lang="sv-SE" sz="1500" dirty="0" smtClean="0"/>
              <a:t>Sertifikat </a:t>
            </a:r>
            <a:r>
              <a:rPr lang="id-ID" sz="1500" dirty="0" smtClean="0"/>
              <a:t>Operator Menara Bor</a:t>
            </a:r>
            <a:r>
              <a:rPr lang="sv-SE" sz="1500" dirty="0" smtClean="0"/>
              <a:t> </a:t>
            </a:r>
            <a:r>
              <a:rPr lang="sv-SE" sz="1500" dirty="0"/>
              <a:t>dari </a:t>
            </a:r>
            <a:r>
              <a:rPr lang="sv-SE" sz="1500" dirty="0" smtClean="0"/>
              <a:t>asosiasi/LSP</a:t>
            </a:r>
            <a:r>
              <a:rPr lang="en-ID" sz="1500" dirty="0" smtClean="0"/>
              <a:t> 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2987824" y="1392971"/>
            <a:ext cx="2502369" cy="1603981"/>
            <a:chOff x="9563627" y="4570041"/>
            <a:chExt cx="7412676" cy="4751414"/>
          </a:xfrm>
        </p:grpSpPr>
        <p:sp>
          <p:nvSpPr>
            <p:cNvPr id="58" name="Freeform 1"/>
            <p:cNvSpPr>
              <a:spLocks noChangeArrowheads="1"/>
            </p:cNvSpPr>
            <p:nvPr/>
          </p:nvSpPr>
          <p:spPr bwMode="auto">
            <a:xfrm>
              <a:off x="11356910" y="4664826"/>
              <a:ext cx="639516" cy="1013380"/>
            </a:xfrm>
            <a:custGeom>
              <a:avLst/>
              <a:gdLst>
                <a:gd name="T0" fmla="*/ 93 w 1282"/>
                <a:gd name="T1" fmla="*/ 344 h 2032"/>
                <a:gd name="T2" fmla="*/ 93 w 1282"/>
                <a:gd name="T3" fmla="*/ 344 h 2032"/>
                <a:gd name="T4" fmla="*/ 750 w 1282"/>
                <a:gd name="T5" fmla="*/ 1000 h 2032"/>
                <a:gd name="T6" fmla="*/ 93 w 1282"/>
                <a:gd name="T7" fmla="*/ 1656 h 2032"/>
                <a:gd name="T8" fmla="*/ 93 w 1282"/>
                <a:gd name="T9" fmla="*/ 1937 h 2032"/>
                <a:gd name="T10" fmla="*/ 375 w 1282"/>
                <a:gd name="T11" fmla="*/ 1937 h 2032"/>
                <a:gd name="T12" fmla="*/ 1281 w 1282"/>
                <a:gd name="T13" fmla="*/ 1000 h 2032"/>
                <a:gd name="T14" fmla="*/ 375 w 1282"/>
                <a:gd name="T15" fmla="*/ 94 h 2032"/>
                <a:gd name="T16" fmla="*/ 93 w 1282"/>
                <a:gd name="T17" fmla="*/ 94 h 2032"/>
                <a:gd name="T18" fmla="*/ 31 w 1282"/>
                <a:gd name="T19" fmla="*/ 219 h 2032"/>
                <a:gd name="T20" fmla="*/ 93 w 1282"/>
                <a:gd name="T21" fmla="*/ 344 h 2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2" h="2032">
                  <a:moveTo>
                    <a:pt x="93" y="344"/>
                  </a:moveTo>
                  <a:lnTo>
                    <a:pt x="93" y="344"/>
                  </a:lnTo>
                  <a:cubicBezTo>
                    <a:pt x="750" y="1000"/>
                    <a:pt x="750" y="1000"/>
                    <a:pt x="750" y="1000"/>
                  </a:cubicBezTo>
                  <a:cubicBezTo>
                    <a:pt x="93" y="1656"/>
                    <a:pt x="93" y="1656"/>
                    <a:pt x="93" y="1656"/>
                  </a:cubicBezTo>
                  <a:cubicBezTo>
                    <a:pt x="0" y="1750"/>
                    <a:pt x="0" y="1875"/>
                    <a:pt x="93" y="1937"/>
                  </a:cubicBezTo>
                  <a:cubicBezTo>
                    <a:pt x="156" y="2031"/>
                    <a:pt x="281" y="2031"/>
                    <a:pt x="375" y="1937"/>
                  </a:cubicBezTo>
                  <a:cubicBezTo>
                    <a:pt x="1281" y="1000"/>
                    <a:pt x="1281" y="1000"/>
                    <a:pt x="1281" y="1000"/>
                  </a:cubicBezTo>
                  <a:cubicBezTo>
                    <a:pt x="375" y="94"/>
                    <a:pt x="375" y="94"/>
                    <a:pt x="375" y="94"/>
                  </a:cubicBezTo>
                  <a:cubicBezTo>
                    <a:pt x="281" y="0"/>
                    <a:pt x="156" y="0"/>
                    <a:pt x="93" y="94"/>
                  </a:cubicBezTo>
                  <a:cubicBezTo>
                    <a:pt x="62" y="125"/>
                    <a:pt x="31" y="156"/>
                    <a:pt x="31" y="219"/>
                  </a:cubicBezTo>
                  <a:cubicBezTo>
                    <a:pt x="31" y="281"/>
                    <a:pt x="62" y="313"/>
                    <a:pt x="93" y="34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37168" tIns="68584" rIns="137168" bIns="68584" anchor="ctr"/>
            <a:lstStyle/>
            <a:p>
              <a:endParaRPr lang="en-US" sz="2701" dirty="0">
                <a:latin typeface="Lato Light"/>
              </a:endParaRPr>
            </a:p>
          </p:txBody>
        </p:sp>
        <p:sp>
          <p:nvSpPr>
            <p:cNvPr id="59" name="Freeform 27"/>
            <p:cNvSpPr>
              <a:spLocks noChangeArrowheads="1"/>
            </p:cNvSpPr>
            <p:nvPr/>
          </p:nvSpPr>
          <p:spPr bwMode="auto">
            <a:xfrm>
              <a:off x="14532516" y="8278703"/>
              <a:ext cx="639518" cy="997994"/>
            </a:xfrm>
            <a:custGeom>
              <a:avLst/>
              <a:gdLst>
                <a:gd name="T0" fmla="*/ 1219 w 1283"/>
                <a:gd name="T1" fmla="*/ 1656 h 2001"/>
                <a:gd name="T2" fmla="*/ 1219 w 1283"/>
                <a:gd name="T3" fmla="*/ 1656 h 2001"/>
                <a:gd name="T4" fmla="*/ 563 w 1283"/>
                <a:gd name="T5" fmla="*/ 1000 h 2001"/>
                <a:gd name="T6" fmla="*/ 1219 w 1283"/>
                <a:gd name="T7" fmla="*/ 344 h 2001"/>
                <a:gd name="T8" fmla="*/ 1219 w 1283"/>
                <a:gd name="T9" fmla="*/ 63 h 2001"/>
                <a:gd name="T10" fmla="*/ 938 w 1283"/>
                <a:gd name="T11" fmla="*/ 63 h 2001"/>
                <a:gd name="T12" fmla="*/ 0 w 1283"/>
                <a:gd name="T13" fmla="*/ 1000 h 2001"/>
                <a:gd name="T14" fmla="*/ 938 w 1283"/>
                <a:gd name="T15" fmla="*/ 1938 h 2001"/>
                <a:gd name="T16" fmla="*/ 1219 w 1283"/>
                <a:gd name="T17" fmla="*/ 1938 h 2001"/>
                <a:gd name="T18" fmla="*/ 1282 w 1283"/>
                <a:gd name="T19" fmla="*/ 1781 h 2001"/>
                <a:gd name="T20" fmla="*/ 1219 w 1283"/>
                <a:gd name="T21" fmla="*/ 1656 h 2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3" h="2001">
                  <a:moveTo>
                    <a:pt x="1219" y="1656"/>
                  </a:moveTo>
                  <a:lnTo>
                    <a:pt x="1219" y="1656"/>
                  </a:lnTo>
                  <a:cubicBezTo>
                    <a:pt x="563" y="1000"/>
                    <a:pt x="563" y="1000"/>
                    <a:pt x="563" y="1000"/>
                  </a:cubicBezTo>
                  <a:cubicBezTo>
                    <a:pt x="1219" y="344"/>
                    <a:pt x="1219" y="344"/>
                    <a:pt x="1219" y="344"/>
                  </a:cubicBezTo>
                  <a:cubicBezTo>
                    <a:pt x="1282" y="250"/>
                    <a:pt x="1282" y="125"/>
                    <a:pt x="1219" y="63"/>
                  </a:cubicBezTo>
                  <a:cubicBezTo>
                    <a:pt x="1157" y="0"/>
                    <a:pt x="1032" y="0"/>
                    <a:pt x="938" y="63"/>
                  </a:cubicBezTo>
                  <a:cubicBezTo>
                    <a:pt x="0" y="1000"/>
                    <a:pt x="0" y="1000"/>
                    <a:pt x="0" y="1000"/>
                  </a:cubicBezTo>
                  <a:cubicBezTo>
                    <a:pt x="938" y="1938"/>
                    <a:pt x="938" y="1938"/>
                    <a:pt x="938" y="1938"/>
                  </a:cubicBezTo>
                  <a:cubicBezTo>
                    <a:pt x="1032" y="2000"/>
                    <a:pt x="1157" y="2000"/>
                    <a:pt x="1219" y="1938"/>
                  </a:cubicBezTo>
                  <a:cubicBezTo>
                    <a:pt x="1251" y="1875"/>
                    <a:pt x="1282" y="1844"/>
                    <a:pt x="1282" y="1781"/>
                  </a:cubicBezTo>
                  <a:cubicBezTo>
                    <a:pt x="1282" y="1719"/>
                    <a:pt x="1251" y="1688"/>
                    <a:pt x="1219" y="165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37168" tIns="68584" rIns="137168" bIns="68584" anchor="ctr"/>
            <a:lstStyle/>
            <a:p>
              <a:endParaRPr lang="en-US" sz="2701" dirty="0">
                <a:latin typeface="Lato Light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9563627" y="5071495"/>
              <a:ext cx="7412676" cy="3800730"/>
              <a:chOff x="6420323" y="2550227"/>
              <a:chExt cx="4941784" cy="2533160"/>
            </a:xfrm>
            <a:solidFill>
              <a:schemeClr val="bg1">
                <a:lumMod val="65000"/>
              </a:schemeClr>
            </a:solidFill>
          </p:grpSpPr>
          <p:sp>
            <p:nvSpPr>
              <p:cNvPr id="87" name="Freeform 2"/>
              <p:cNvSpPr>
                <a:spLocks noChangeArrowheads="1"/>
              </p:cNvSpPr>
              <p:nvPr/>
            </p:nvSpPr>
            <p:spPr bwMode="auto">
              <a:xfrm>
                <a:off x="7626100" y="2550227"/>
                <a:ext cx="134789" cy="134789"/>
              </a:xfrm>
              <a:custGeom>
                <a:avLst/>
                <a:gdLst>
                  <a:gd name="T0" fmla="*/ 187 w 407"/>
                  <a:gd name="T1" fmla="*/ 406 h 407"/>
                  <a:gd name="T2" fmla="*/ 187 w 407"/>
                  <a:gd name="T3" fmla="*/ 406 h 407"/>
                  <a:gd name="T4" fmla="*/ 0 w 407"/>
                  <a:gd name="T5" fmla="*/ 187 h 407"/>
                  <a:gd name="T6" fmla="*/ 187 w 407"/>
                  <a:gd name="T7" fmla="*/ 0 h 407"/>
                  <a:gd name="T8" fmla="*/ 406 w 407"/>
                  <a:gd name="T9" fmla="*/ 187 h 407"/>
                  <a:gd name="T10" fmla="*/ 187 w 407"/>
                  <a:gd name="T11" fmla="*/ 40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7">
                    <a:moveTo>
                      <a:pt x="187" y="406"/>
                    </a:moveTo>
                    <a:lnTo>
                      <a:pt x="187" y="406"/>
                    </a:lnTo>
                    <a:cubicBezTo>
                      <a:pt x="94" y="406"/>
                      <a:pt x="0" y="312"/>
                      <a:pt x="0" y="187"/>
                    </a:cubicBezTo>
                    <a:cubicBezTo>
                      <a:pt x="0" y="93"/>
                      <a:pt x="94" y="0"/>
                      <a:pt x="187" y="0"/>
                    </a:cubicBezTo>
                    <a:cubicBezTo>
                      <a:pt x="312" y="0"/>
                      <a:pt x="406" y="93"/>
                      <a:pt x="406" y="187"/>
                    </a:cubicBezTo>
                    <a:cubicBezTo>
                      <a:pt x="406" y="312"/>
                      <a:pt x="312" y="406"/>
                      <a:pt x="187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8" name="Freeform 3"/>
              <p:cNvSpPr>
                <a:spLocks noChangeArrowheads="1"/>
              </p:cNvSpPr>
              <p:nvPr/>
            </p:nvSpPr>
            <p:spPr bwMode="auto">
              <a:xfrm>
                <a:off x="7626100" y="4947132"/>
                <a:ext cx="134789" cy="136255"/>
              </a:xfrm>
              <a:custGeom>
                <a:avLst/>
                <a:gdLst>
                  <a:gd name="T0" fmla="*/ 187 w 407"/>
                  <a:gd name="T1" fmla="*/ 407 h 408"/>
                  <a:gd name="T2" fmla="*/ 187 w 407"/>
                  <a:gd name="T3" fmla="*/ 407 h 408"/>
                  <a:gd name="T4" fmla="*/ 0 w 407"/>
                  <a:gd name="T5" fmla="*/ 219 h 408"/>
                  <a:gd name="T6" fmla="*/ 187 w 407"/>
                  <a:gd name="T7" fmla="*/ 0 h 408"/>
                  <a:gd name="T8" fmla="*/ 406 w 407"/>
                  <a:gd name="T9" fmla="*/ 219 h 408"/>
                  <a:gd name="T10" fmla="*/ 187 w 407"/>
                  <a:gd name="T11" fmla="*/ 407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8">
                    <a:moveTo>
                      <a:pt x="187" y="407"/>
                    </a:moveTo>
                    <a:lnTo>
                      <a:pt x="187" y="407"/>
                    </a:lnTo>
                    <a:cubicBezTo>
                      <a:pt x="94" y="407"/>
                      <a:pt x="0" y="313"/>
                      <a:pt x="0" y="219"/>
                    </a:cubicBezTo>
                    <a:cubicBezTo>
                      <a:pt x="0" y="94"/>
                      <a:pt x="94" y="0"/>
                      <a:pt x="187" y="0"/>
                    </a:cubicBezTo>
                    <a:cubicBezTo>
                      <a:pt x="312" y="0"/>
                      <a:pt x="406" y="94"/>
                      <a:pt x="406" y="219"/>
                    </a:cubicBezTo>
                    <a:cubicBezTo>
                      <a:pt x="406" y="313"/>
                      <a:pt x="312" y="407"/>
                      <a:pt x="187" y="40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9" name="Freeform 4"/>
              <p:cNvSpPr>
                <a:spLocks noChangeArrowheads="1"/>
              </p:cNvSpPr>
              <p:nvPr/>
            </p:nvSpPr>
            <p:spPr bwMode="auto">
              <a:xfrm>
                <a:off x="8820158" y="3754540"/>
                <a:ext cx="134789" cy="124534"/>
              </a:xfrm>
              <a:custGeom>
                <a:avLst/>
                <a:gdLst>
                  <a:gd name="T0" fmla="*/ 0 w 406"/>
                  <a:gd name="T1" fmla="*/ 187 h 375"/>
                  <a:gd name="T2" fmla="*/ 0 w 406"/>
                  <a:gd name="T3" fmla="*/ 187 h 375"/>
                  <a:gd name="T4" fmla="*/ 218 w 406"/>
                  <a:gd name="T5" fmla="*/ 0 h 375"/>
                  <a:gd name="T6" fmla="*/ 405 w 406"/>
                  <a:gd name="T7" fmla="*/ 187 h 375"/>
                  <a:gd name="T8" fmla="*/ 218 w 406"/>
                  <a:gd name="T9" fmla="*/ 374 h 375"/>
                  <a:gd name="T10" fmla="*/ 0 w 406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6" h="375">
                    <a:moveTo>
                      <a:pt x="0" y="187"/>
                    </a:moveTo>
                    <a:lnTo>
                      <a:pt x="0" y="187"/>
                    </a:lnTo>
                    <a:cubicBezTo>
                      <a:pt x="0" y="62"/>
                      <a:pt x="93" y="0"/>
                      <a:pt x="218" y="0"/>
                    </a:cubicBezTo>
                    <a:cubicBezTo>
                      <a:pt x="311" y="0"/>
                      <a:pt x="405" y="62"/>
                      <a:pt x="405" y="187"/>
                    </a:cubicBezTo>
                    <a:cubicBezTo>
                      <a:pt x="405" y="280"/>
                      <a:pt x="311" y="374"/>
                      <a:pt x="218" y="374"/>
                    </a:cubicBezTo>
                    <a:cubicBezTo>
                      <a:pt x="93" y="374"/>
                      <a:pt x="0" y="280"/>
                      <a:pt x="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0" name="Freeform 5"/>
              <p:cNvSpPr>
                <a:spLocks noChangeArrowheads="1"/>
              </p:cNvSpPr>
              <p:nvPr/>
            </p:nvSpPr>
            <p:spPr bwMode="auto">
              <a:xfrm>
                <a:off x="6420323" y="3754540"/>
                <a:ext cx="134789" cy="124534"/>
              </a:xfrm>
              <a:custGeom>
                <a:avLst/>
                <a:gdLst>
                  <a:gd name="T0" fmla="*/ 0 w 407"/>
                  <a:gd name="T1" fmla="*/ 187 h 375"/>
                  <a:gd name="T2" fmla="*/ 0 w 407"/>
                  <a:gd name="T3" fmla="*/ 187 h 375"/>
                  <a:gd name="T4" fmla="*/ 219 w 407"/>
                  <a:gd name="T5" fmla="*/ 0 h 375"/>
                  <a:gd name="T6" fmla="*/ 406 w 407"/>
                  <a:gd name="T7" fmla="*/ 187 h 375"/>
                  <a:gd name="T8" fmla="*/ 219 w 407"/>
                  <a:gd name="T9" fmla="*/ 374 h 375"/>
                  <a:gd name="T10" fmla="*/ 0 w 407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375">
                    <a:moveTo>
                      <a:pt x="0" y="187"/>
                    </a:moveTo>
                    <a:lnTo>
                      <a:pt x="0" y="187"/>
                    </a:lnTo>
                    <a:cubicBezTo>
                      <a:pt x="0" y="62"/>
                      <a:pt x="94" y="0"/>
                      <a:pt x="219" y="0"/>
                    </a:cubicBezTo>
                    <a:cubicBezTo>
                      <a:pt x="312" y="0"/>
                      <a:pt x="406" y="62"/>
                      <a:pt x="406" y="187"/>
                    </a:cubicBezTo>
                    <a:cubicBezTo>
                      <a:pt x="406" y="280"/>
                      <a:pt x="312" y="374"/>
                      <a:pt x="219" y="374"/>
                    </a:cubicBezTo>
                    <a:cubicBezTo>
                      <a:pt x="94" y="374"/>
                      <a:pt x="0" y="280"/>
                      <a:pt x="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1" name="Freeform 6"/>
              <p:cNvSpPr>
                <a:spLocks noChangeArrowheads="1"/>
              </p:cNvSpPr>
              <p:nvPr/>
            </p:nvSpPr>
            <p:spPr bwMode="auto">
              <a:xfrm>
                <a:off x="6763157" y="4594043"/>
                <a:ext cx="146510" cy="145044"/>
              </a:xfrm>
              <a:custGeom>
                <a:avLst/>
                <a:gdLst>
                  <a:gd name="T0" fmla="*/ 94 w 439"/>
                  <a:gd name="T1" fmla="*/ 344 h 438"/>
                  <a:gd name="T2" fmla="*/ 94 w 439"/>
                  <a:gd name="T3" fmla="*/ 344 h 438"/>
                  <a:gd name="T4" fmla="*/ 94 w 439"/>
                  <a:gd name="T5" fmla="*/ 62 h 438"/>
                  <a:gd name="T6" fmla="*/ 375 w 439"/>
                  <a:gd name="T7" fmla="*/ 62 h 438"/>
                  <a:gd name="T8" fmla="*/ 375 w 439"/>
                  <a:gd name="T9" fmla="*/ 344 h 438"/>
                  <a:gd name="T10" fmla="*/ 94 w 439"/>
                  <a:gd name="T11" fmla="*/ 344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94" y="344"/>
                    </a:moveTo>
                    <a:lnTo>
                      <a:pt x="94" y="344"/>
                    </a:lnTo>
                    <a:cubicBezTo>
                      <a:pt x="0" y="281"/>
                      <a:pt x="0" y="156"/>
                      <a:pt x="94" y="62"/>
                    </a:cubicBezTo>
                    <a:cubicBezTo>
                      <a:pt x="156" y="0"/>
                      <a:pt x="281" y="0"/>
                      <a:pt x="375" y="62"/>
                    </a:cubicBezTo>
                    <a:cubicBezTo>
                      <a:pt x="438" y="156"/>
                      <a:pt x="438" y="281"/>
                      <a:pt x="375" y="344"/>
                    </a:cubicBezTo>
                    <a:cubicBezTo>
                      <a:pt x="281" y="437"/>
                      <a:pt x="156" y="437"/>
                      <a:pt x="94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2" name="Freeform 7"/>
              <p:cNvSpPr>
                <a:spLocks noChangeArrowheads="1"/>
              </p:cNvSpPr>
              <p:nvPr/>
            </p:nvSpPr>
            <p:spPr bwMode="auto">
              <a:xfrm>
                <a:off x="8467068" y="4594043"/>
                <a:ext cx="146510" cy="145044"/>
              </a:xfrm>
              <a:custGeom>
                <a:avLst/>
                <a:gdLst>
                  <a:gd name="T0" fmla="*/ 63 w 439"/>
                  <a:gd name="T1" fmla="*/ 62 h 438"/>
                  <a:gd name="T2" fmla="*/ 63 w 439"/>
                  <a:gd name="T3" fmla="*/ 62 h 438"/>
                  <a:gd name="T4" fmla="*/ 344 w 439"/>
                  <a:gd name="T5" fmla="*/ 62 h 438"/>
                  <a:gd name="T6" fmla="*/ 344 w 439"/>
                  <a:gd name="T7" fmla="*/ 344 h 438"/>
                  <a:gd name="T8" fmla="*/ 63 w 439"/>
                  <a:gd name="T9" fmla="*/ 344 h 438"/>
                  <a:gd name="T10" fmla="*/ 63 w 439"/>
                  <a:gd name="T11" fmla="*/ 62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63" y="62"/>
                    </a:moveTo>
                    <a:lnTo>
                      <a:pt x="63" y="62"/>
                    </a:lnTo>
                    <a:cubicBezTo>
                      <a:pt x="156" y="0"/>
                      <a:pt x="281" y="0"/>
                      <a:pt x="344" y="62"/>
                    </a:cubicBezTo>
                    <a:cubicBezTo>
                      <a:pt x="438" y="156"/>
                      <a:pt x="438" y="281"/>
                      <a:pt x="344" y="344"/>
                    </a:cubicBezTo>
                    <a:cubicBezTo>
                      <a:pt x="281" y="437"/>
                      <a:pt x="156" y="437"/>
                      <a:pt x="63" y="344"/>
                    </a:cubicBezTo>
                    <a:cubicBezTo>
                      <a:pt x="0" y="281"/>
                      <a:pt x="0" y="156"/>
                      <a:pt x="63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3" name="Freeform 8"/>
              <p:cNvSpPr>
                <a:spLocks noChangeArrowheads="1"/>
              </p:cNvSpPr>
              <p:nvPr/>
            </p:nvSpPr>
            <p:spPr bwMode="auto">
              <a:xfrm>
                <a:off x="6763157" y="2891596"/>
                <a:ext cx="146510" cy="145044"/>
              </a:xfrm>
              <a:custGeom>
                <a:avLst/>
                <a:gdLst>
                  <a:gd name="T0" fmla="*/ 94 w 439"/>
                  <a:gd name="T1" fmla="*/ 93 h 438"/>
                  <a:gd name="T2" fmla="*/ 94 w 439"/>
                  <a:gd name="T3" fmla="*/ 93 h 438"/>
                  <a:gd name="T4" fmla="*/ 375 w 439"/>
                  <a:gd name="T5" fmla="*/ 93 h 438"/>
                  <a:gd name="T6" fmla="*/ 375 w 439"/>
                  <a:gd name="T7" fmla="*/ 375 h 438"/>
                  <a:gd name="T8" fmla="*/ 94 w 439"/>
                  <a:gd name="T9" fmla="*/ 375 h 438"/>
                  <a:gd name="T10" fmla="*/ 94 w 439"/>
                  <a:gd name="T11" fmla="*/ 9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94" y="93"/>
                    </a:moveTo>
                    <a:lnTo>
                      <a:pt x="94" y="93"/>
                    </a:lnTo>
                    <a:cubicBezTo>
                      <a:pt x="156" y="0"/>
                      <a:pt x="281" y="0"/>
                      <a:pt x="375" y="93"/>
                    </a:cubicBezTo>
                    <a:cubicBezTo>
                      <a:pt x="438" y="156"/>
                      <a:pt x="438" y="281"/>
                      <a:pt x="375" y="375"/>
                    </a:cubicBezTo>
                    <a:cubicBezTo>
                      <a:pt x="281" y="437"/>
                      <a:pt x="156" y="437"/>
                      <a:pt x="94" y="375"/>
                    </a:cubicBezTo>
                    <a:cubicBezTo>
                      <a:pt x="0" y="281"/>
                      <a:pt x="0" y="156"/>
                      <a:pt x="94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4" name="Freeform 9"/>
              <p:cNvSpPr>
                <a:spLocks noChangeArrowheads="1"/>
              </p:cNvSpPr>
              <p:nvPr/>
            </p:nvSpPr>
            <p:spPr bwMode="auto">
              <a:xfrm>
                <a:off x="7158734" y="4853365"/>
                <a:ext cx="145045" cy="146510"/>
              </a:xfrm>
              <a:custGeom>
                <a:avLst/>
                <a:gdLst>
                  <a:gd name="T0" fmla="*/ 156 w 438"/>
                  <a:gd name="T1" fmla="*/ 406 h 439"/>
                  <a:gd name="T2" fmla="*/ 156 w 438"/>
                  <a:gd name="T3" fmla="*/ 406 h 439"/>
                  <a:gd name="T4" fmla="*/ 31 w 438"/>
                  <a:gd name="T5" fmla="*/ 125 h 439"/>
                  <a:gd name="T6" fmla="*/ 281 w 438"/>
                  <a:gd name="T7" fmla="*/ 31 h 439"/>
                  <a:gd name="T8" fmla="*/ 406 w 438"/>
                  <a:gd name="T9" fmla="*/ 281 h 439"/>
                  <a:gd name="T10" fmla="*/ 156 w 438"/>
                  <a:gd name="T11" fmla="*/ 40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156" y="406"/>
                    </a:moveTo>
                    <a:lnTo>
                      <a:pt x="156" y="406"/>
                    </a:lnTo>
                    <a:cubicBezTo>
                      <a:pt x="31" y="344"/>
                      <a:pt x="0" y="250"/>
                      <a:pt x="31" y="125"/>
                    </a:cubicBezTo>
                    <a:cubicBezTo>
                      <a:pt x="62" y="31"/>
                      <a:pt x="187" y="0"/>
                      <a:pt x="281" y="31"/>
                    </a:cubicBezTo>
                    <a:cubicBezTo>
                      <a:pt x="406" y="63"/>
                      <a:pt x="437" y="188"/>
                      <a:pt x="406" y="281"/>
                    </a:cubicBezTo>
                    <a:cubicBezTo>
                      <a:pt x="343" y="406"/>
                      <a:pt x="250" y="438"/>
                      <a:pt x="156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5" name="Freeform 10"/>
              <p:cNvSpPr>
                <a:spLocks noChangeArrowheads="1"/>
              </p:cNvSpPr>
              <p:nvPr/>
            </p:nvSpPr>
            <p:spPr bwMode="auto">
              <a:xfrm>
                <a:off x="8726391" y="4199930"/>
                <a:ext cx="146510" cy="146510"/>
              </a:xfrm>
              <a:custGeom>
                <a:avLst/>
                <a:gdLst>
                  <a:gd name="T0" fmla="*/ 32 w 439"/>
                  <a:gd name="T1" fmla="*/ 157 h 439"/>
                  <a:gd name="T2" fmla="*/ 32 w 439"/>
                  <a:gd name="T3" fmla="*/ 157 h 439"/>
                  <a:gd name="T4" fmla="*/ 282 w 439"/>
                  <a:gd name="T5" fmla="*/ 32 h 439"/>
                  <a:gd name="T6" fmla="*/ 407 w 439"/>
                  <a:gd name="T7" fmla="*/ 313 h 439"/>
                  <a:gd name="T8" fmla="*/ 157 w 439"/>
                  <a:gd name="T9" fmla="*/ 407 h 439"/>
                  <a:gd name="T10" fmla="*/ 32 w 439"/>
                  <a:gd name="T11" fmla="*/ 157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32" y="157"/>
                    </a:moveTo>
                    <a:lnTo>
                      <a:pt x="32" y="157"/>
                    </a:lnTo>
                    <a:cubicBezTo>
                      <a:pt x="94" y="63"/>
                      <a:pt x="188" y="0"/>
                      <a:pt x="282" y="32"/>
                    </a:cubicBezTo>
                    <a:cubicBezTo>
                      <a:pt x="407" y="94"/>
                      <a:pt x="438" y="188"/>
                      <a:pt x="407" y="313"/>
                    </a:cubicBezTo>
                    <a:cubicBezTo>
                      <a:pt x="375" y="407"/>
                      <a:pt x="250" y="438"/>
                      <a:pt x="157" y="407"/>
                    </a:cubicBezTo>
                    <a:cubicBezTo>
                      <a:pt x="32" y="375"/>
                      <a:pt x="0" y="250"/>
                      <a:pt x="32" y="15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6" name="Freeform 11"/>
              <p:cNvSpPr>
                <a:spLocks noChangeArrowheads="1"/>
              </p:cNvSpPr>
              <p:nvPr/>
            </p:nvSpPr>
            <p:spPr bwMode="auto">
              <a:xfrm>
                <a:off x="6503833" y="3275452"/>
                <a:ext cx="156766" cy="156765"/>
              </a:xfrm>
              <a:custGeom>
                <a:avLst/>
                <a:gdLst>
                  <a:gd name="T0" fmla="*/ 31 w 470"/>
                  <a:gd name="T1" fmla="*/ 156 h 470"/>
                  <a:gd name="T2" fmla="*/ 31 w 470"/>
                  <a:gd name="T3" fmla="*/ 156 h 470"/>
                  <a:gd name="T4" fmla="*/ 312 w 470"/>
                  <a:gd name="T5" fmla="*/ 63 h 470"/>
                  <a:gd name="T6" fmla="*/ 406 w 470"/>
                  <a:gd name="T7" fmla="*/ 313 h 470"/>
                  <a:gd name="T8" fmla="*/ 156 w 470"/>
                  <a:gd name="T9" fmla="*/ 438 h 470"/>
                  <a:gd name="T10" fmla="*/ 31 w 470"/>
                  <a:gd name="T11" fmla="*/ 156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31" y="156"/>
                    </a:moveTo>
                    <a:lnTo>
                      <a:pt x="31" y="156"/>
                    </a:lnTo>
                    <a:cubicBezTo>
                      <a:pt x="94" y="63"/>
                      <a:pt x="219" y="0"/>
                      <a:pt x="312" y="63"/>
                    </a:cubicBezTo>
                    <a:cubicBezTo>
                      <a:pt x="406" y="94"/>
                      <a:pt x="469" y="219"/>
                      <a:pt x="406" y="313"/>
                    </a:cubicBezTo>
                    <a:cubicBezTo>
                      <a:pt x="375" y="406"/>
                      <a:pt x="250" y="469"/>
                      <a:pt x="156" y="438"/>
                    </a:cubicBezTo>
                    <a:cubicBezTo>
                      <a:pt x="62" y="375"/>
                      <a:pt x="0" y="281"/>
                      <a:pt x="31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7" name="Freeform 12"/>
              <p:cNvSpPr>
                <a:spLocks noChangeArrowheads="1"/>
              </p:cNvSpPr>
              <p:nvPr/>
            </p:nvSpPr>
            <p:spPr bwMode="auto">
              <a:xfrm>
                <a:off x="6503833" y="4199930"/>
                <a:ext cx="156766" cy="146510"/>
              </a:xfrm>
              <a:custGeom>
                <a:avLst/>
                <a:gdLst>
                  <a:gd name="T0" fmla="*/ 31 w 470"/>
                  <a:gd name="T1" fmla="*/ 313 h 439"/>
                  <a:gd name="T2" fmla="*/ 31 w 470"/>
                  <a:gd name="T3" fmla="*/ 313 h 439"/>
                  <a:gd name="T4" fmla="*/ 156 w 470"/>
                  <a:gd name="T5" fmla="*/ 32 h 439"/>
                  <a:gd name="T6" fmla="*/ 406 w 470"/>
                  <a:gd name="T7" fmla="*/ 157 h 439"/>
                  <a:gd name="T8" fmla="*/ 312 w 470"/>
                  <a:gd name="T9" fmla="*/ 407 h 439"/>
                  <a:gd name="T10" fmla="*/ 31 w 470"/>
                  <a:gd name="T11" fmla="*/ 31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31" y="313"/>
                    </a:moveTo>
                    <a:lnTo>
                      <a:pt x="31" y="313"/>
                    </a:lnTo>
                    <a:cubicBezTo>
                      <a:pt x="0" y="188"/>
                      <a:pt x="62" y="94"/>
                      <a:pt x="156" y="32"/>
                    </a:cubicBezTo>
                    <a:cubicBezTo>
                      <a:pt x="250" y="0"/>
                      <a:pt x="375" y="63"/>
                      <a:pt x="406" y="157"/>
                    </a:cubicBezTo>
                    <a:cubicBezTo>
                      <a:pt x="469" y="250"/>
                      <a:pt x="406" y="375"/>
                      <a:pt x="312" y="407"/>
                    </a:cubicBezTo>
                    <a:cubicBezTo>
                      <a:pt x="219" y="438"/>
                      <a:pt x="94" y="407"/>
                      <a:pt x="31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8" name="Freeform 13"/>
              <p:cNvSpPr>
                <a:spLocks noChangeArrowheads="1"/>
              </p:cNvSpPr>
              <p:nvPr/>
            </p:nvSpPr>
            <p:spPr bwMode="auto">
              <a:xfrm>
                <a:off x="8071491" y="4853365"/>
                <a:ext cx="155301" cy="146510"/>
              </a:xfrm>
              <a:custGeom>
                <a:avLst/>
                <a:gdLst>
                  <a:gd name="T0" fmla="*/ 156 w 469"/>
                  <a:gd name="T1" fmla="*/ 31 h 439"/>
                  <a:gd name="T2" fmla="*/ 156 w 469"/>
                  <a:gd name="T3" fmla="*/ 31 h 439"/>
                  <a:gd name="T4" fmla="*/ 406 w 469"/>
                  <a:gd name="T5" fmla="*/ 125 h 439"/>
                  <a:gd name="T6" fmla="*/ 312 w 469"/>
                  <a:gd name="T7" fmla="*/ 406 h 439"/>
                  <a:gd name="T8" fmla="*/ 62 w 469"/>
                  <a:gd name="T9" fmla="*/ 281 h 439"/>
                  <a:gd name="T10" fmla="*/ 156 w 469"/>
                  <a:gd name="T11" fmla="*/ 31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156" y="31"/>
                    </a:moveTo>
                    <a:lnTo>
                      <a:pt x="156" y="31"/>
                    </a:lnTo>
                    <a:cubicBezTo>
                      <a:pt x="250" y="0"/>
                      <a:pt x="375" y="31"/>
                      <a:pt x="406" y="125"/>
                    </a:cubicBezTo>
                    <a:cubicBezTo>
                      <a:pt x="468" y="250"/>
                      <a:pt x="406" y="344"/>
                      <a:pt x="312" y="406"/>
                    </a:cubicBezTo>
                    <a:cubicBezTo>
                      <a:pt x="218" y="438"/>
                      <a:pt x="93" y="406"/>
                      <a:pt x="62" y="281"/>
                    </a:cubicBezTo>
                    <a:cubicBezTo>
                      <a:pt x="0" y="188"/>
                      <a:pt x="62" y="63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9" name="Freeform 14"/>
              <p:cNvSpPr>
                <a:spLocks noChangeArrowheads="1"/>
              </p:cNvSpPr>
              <p:nvPr/>
            </p:nvSpPr>
            <p:spPr bwMode="auto">
              <a:xfrm>
                <a:off x="7158734" y="2632273"/>
                <a:ext cx="145045" cy="145045"/>
              </a:xfrm>
              <a:custGeom>
                <a:avLst/>
                <a:gdLst>
                  <a:gd name="T0" fmla="*/ 156 w 438"/>
                  <a:gd name="T1" fmla="*/ 31 h 438"/>
                  <a:gd name="T2" fmla="*/ 156 w 438"/>
                  <a:gd name="T3" fmla="*/ 31 h 438"/>
                  <a:gd name="T4" fmla="*/ 406 w 438"/>
                  <a:gd name="T5" fmla="*/ 156 h 438"/>
                  <a:gd name="T6" fmla="*/ 281 w 438"/>
                  <a:gd name="T7" fmla="*/ 406 h 438"/>
                  <a:gd name="T8" fmla="*/ 31 w 438"/>
                  <a:gd name="T9" fmla="*/ 312 h 438"/>
                  <a:gd name="T10" fmla="*/ 156 w 438"/>
                  <a:gd name="T11" fmla="*/ 3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156" y="31"/>
                    </a:moveTo>
                    <a:lnTo>
                      <a:pt x="156" y="31"/>
                    </a:lnTo>
                    <a:cubicBezTo>
                      <a:pt x="250" y="0"/>
                      <a:pt x="343" y="31"/>
                      <a:pt x="406" y="156"/>
                    </a:cubicBezTo>
                    <a:cubicBezTo>
                      <a:pt x="437" y="250"/>
                      <a:pt x="406" y="375"/>
                      <a:pt x="281" y="406"/>
                    </a:cubicBezTo>
                    <a:cubicBezTo>
                      <a:pt x="187" y="437"/>
                      <a:pt x="62" y="406"/>
                      <a:pt x="31" y="312"/>
                    </a:cubicBezTo>
                    <a:cubicBezTo>
                      <a:pt x="0" y="187"/>
                      <a:pt x="31" y="93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0" name="Freeform 15"/>
              <p:cNvSpPr>
                <a:spLocks noChangeArrowheads="1"/>
              </p:cNvSpPr>
              <p:nvPr/>
            </p:nvSpPr>
            <p:spPr bwMode="auto">
              <a:xfrm>
                <a:off x="7385824" y="2570739"/>
                <a:ext cx="146510" cy="134789"/>
              </a:xfrm>
              <a:custGeom>
                <a:avLst/>
                <a:gdLst>
                  <a:gd name="T0" fmla="*/ 250 w 439"/>
                  <a:gd name="T1" fmla="*/ 406 h 407"/>
                  <a:gd name="T2" fmla="*/ 250 w 439"/>
                  <a:gd name="T3" fmla="*/ 406 h 407"/>
                  <a:gd name="T4" fmla="*/ 0 w 439"/>
                  <a:gd name="T5" fmla="*/ 250 h 407"/>
                  <a:gd name="T6" fmla="*/ 156 w 439"/>
                  <a:gd name="T7" fmla="*/ 0 h 407"/>
                  <a:gd name="T8" fmla="*/ 406 w 439"/>
                  <a:gd name="T9" fmla="*/ 156 h 407"/>
                  <a:gd name="T10" fmla="*/ 250 w 439"/>
                  <a:gd name="T11" fmla="*/ 40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250" y="406"/>
                    </a:moveTo>
                    <a:lnTo>
                      <a:pt x="250" y="406"/>
                    </a:lnTo>
                    <a:cubicBezTo>
                      <a:pt x="125" y="406"/>
                      <a:pt x="31" y="344"/>
                      <a:pt x="0" y="250"/>
                    </a:cubicBezTo>
                    <a:cubicBezTo>
                      <a:pt x="0" y="125"/>
                      <a:pt x="63" y="31"/>
                      <a:pt x="156" y="0"/>
                    </a:cubicBezTo>
                    <a:cubicBezTo>
                      <a:pt x="281" y="0"/>
                      <a:pt x="375" y="63"/>
                      <a:pt x="406" y="156"/>
                    </a:cubicBezTo>
                    <a:cubicBezTo>
                      <a:pt x="438" y="281"/>
                      <a:pt x="344" y="375"/>
                      <a:pt x="250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1" name="Freeform 16"/>
              <p:cNvSpPr>
                <a:spLocks noChangeArrowheads="1"/>
              </p:cNvSpPr>
              <p:nvPr/>
            </p:nvSpPr>
            <p:spPr bwMode="auto">
              <a:xfrm>
                <a:off x="7853191" y="4916365"/>
                <a:ext cx="146510" cy="145044"/>
              </a:xfrm>
              <a:custGeom>
                <a:avLst/>
                <a:gdLst>
                  <a:gd name="T0" fmla="*/ 250 w 439"/>
                  <a:gd name="T1" fmla="*/ 437 h 438"/>
                  <a:gd name="T2" fmla="*/ 250 w 439"/>
                  <a:gd name="T3" fmla="*/ 437 h 438"/>
                  <a:gd name="T4" fmla="*/ 32 w 439"/>
                  <a:gd name="T5" fmla="*/ 281 h 438"/>
                  <a:gd name="T6" fmla="*/ 188 w 439"/>
                  <a:gd name="T7" fmla="*/ 31 h 438"/>
                  <a:gd name="T8" fmla="*/ 407 w 439"/>
                  <a:gd name="T9" fmla="*/ 187 h 438"/>
                  <a:gd name="T10" fmla="*/ 250 w 439"/>
                  <a:gd name="T1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250" y="437"/>
                    </a:moveTo>
                    <a:lnTo>
                      <a:pt x="250" y="437"/>
                    </a:lnTo>
                    <a:cubicBezTo>
                      <a:pt x="157" y="437"/>
                      <a:pt x="32" y="375"/>
                      <a:pt x="32" y="281"/>
                    </a:cubicBezTo>
                    <a:cubicBezTo>
                      <a:pt x="0" y="156"/>
                      <a:pt x="63" y="62"/>
                      <a:pt x="188" y="31"/>
                    </a:cubicBezTo>
                    <a:cubicBezTo>
                      <a:pt x="282" y="0"/>
                      <a:pt x="375" y="93"/>
                      <a:pt x="407" y="187"/>
                    </a:cubicBezTo>
                    <a:cubicBezTo>
                      <a:pt x="438" y="312"/>
                      <a:pt x="344" y="406"/>
                      <a:pt x="250" y="43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2" name="Freeform 17"/>
              <p:cNvSpPr>
                <a:spLocks noChangeArrowheads="1"/>
              </p:cNvSpPr>
              <p:nvPr/>
            </p:nvSpPr>
            <p:spPr bwMode="auto">
              <a:xfrm>
                <a:off x="6442299" y="3981631"/>
                <a:ext cx="146510" cy="134789"/>
              </a:xfrm>
              <a:custGeom>
                <a:avLst/>
                <a:gdLst>
                  <a:gd name="T0" fmla="*/ 32 w 439"/>
                  <a:gd name="T1" fmla="*/ 250 h 407"/>
                  <a:gd name="T2" fmla="*/ 32 w 439"/>
                  <a:gd name="T3" fmla="*/ 250 h 407"/>
                  <a:gd name="T4" fmla="*/ 188 w 439"/>
                  <a:gd name="T5" fmla="*/ 0 h 407"/>
                  <a:gd name="T6" fmla="*/ 407 w 439"/>
                  <a:gd name="T7" fmla="*/ 156 h 407"/>
                  <a:gd name="T8" fmla="*/ 250 w 439"/>
                  <a:gd name="T9" fmla="*/ 406 h 407"/>
                  <a:gd name="T10" fmla="*/ 32 w 439"/>
                  <a:gd name="T11" fmla="*/ 25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32" y="250"/>
                    </a:moveTo>
                    <a:lnTo>
                      <a:pt x="32" y="250"/>
                    </a:lnTo>
                    <a:cubicBezTo>
                      <a:pt x="0" y="125"/>
                      <a:pt x="63" y="31"/>
                      <a:pt x="188" y="0"/>
                    </a:cubicBezTo>
                    <a:cubicBezTo>
                      <a:pt x="282" y="0"/>
                      <a:pt x="375" y="63"/>
                      <a:pt x="407" y="156"/>
                    </a:cubicBezTo>
                    <a:cubicBezTo>
                      <a:pt x="438" y="281"/>
                      <a:pt x="344" y="375"/>
                      <a:pt x="250" y="406"/>
                    </a:cubicBezTo>
                    <a:cubicBezTo>
                      <a:pt x="157" y="406"/>
                      <a:pt x="32" y="344"/>
                      <a:pt x="32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3" name="Freeform 18"/>
              <p:cNvSpPr>
                <a:spLocks noChangeArrowheads="1"/>
              </p:cNvSpPr>
              <p:nvPr/>
            </p:nvSpPr>
            <p:spPr bwMode="auto">
              <a:xfrm>
                <a:off x="6950689" y="4739087"/>
                <a:ext cx="145045" cy="146510"/>
              </a:xfrm>
              <a:custGeom>
                <a:avLst/>
                <a:gdLst>
                  <a:gd name="T0" fmla="*/ 93 w 438"/>
                  <a:gd name="T1" fmla="*/ 375 h 439"/>
                  <a:gd name="T2" fmla="*/ 93 w 438"/>
                  <a:gd name="T3" fmla="*/ 375 h 439"/>
                  <a:gd name="T4" fmla="*/ 62 w 438"/>
                  <a:gd name="T5" fmla="*/ 125 h 439"/>
                  <a:gd name="T6" fmla="*/ 312 w 438"/>
                  <a:gd name="T7" fmla="*/ 63 h 439"/>
                  <a:gd name="T8" fmla="*/ 375 w 438"/>
                  <a:gd name="T9" fmla="*/ 344 h 439"/>
                  <a:gd name="T10" fmla="*/ 93 w 438"/>
                  <a:gd name="T11" fmla="*/ 37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93" y="375"/>
                    </a:moveTo>
                    <a:lnTo>
                      <a:pt x="93" y="375"/>
                    </a:lnTo>
                    <a:cubicBezTo>
                      <a:pt x="0" y="313"/>
                      <a:pt x="0" y="219"/>
                      <a:pt x="62" y="125"/>
                    </a:cubicBezTo>
                    <a:cubicBezTo>
                      <a:pt x="125" y="32"/>
                      <a:pt x="250" y="0"/>
                      <a:pt x="312" y="63"/>
                    </a:cubicBezTo>
                    <a:cubicBezTo>
                      <a:pt x="406" y="125"/>
                      <a:pt x="437" y="250"/>
                      <a:pt x="375" y="344"/>
                    </a:cubicBezTo>
                    <a:cubicBezTo>
                      <a:pt x="312" y="438"/>
                      <a:pt x="187" y="438"/>
                      <a:pt x="93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4" name="Freeform 19"/>
              <p:cNvSpPr>
                <a:spLocks noChangeArrowheads="1"/>
              </p:cNvSpPr>
              <p:nvPr/>
            </p:nvSpPr>
            <p:spPr bwMode="auto">
              <a:xfrm>
                <a:off x="8612114" y="4407975"/>
                <a:ext cx="155301" cy="146510"/>
              </a:xfrm>
              <a:custGeom>
                <a:avLst/>
                <a:gdLst>
                  <a:gd name="T0" fmla="*/ 62 w 469"/>
                  <a:gd name="T1" fmla="*/ 125 h 439"/>
                  <a:gd name="T2" fmla="*/ 62 w 469"/>
                  <a:gd name="T3" fmla="*/ 125 h 439"/>
                  <a:gd name="T4" fmla="*/ 343 w 469"/>
                  <a:gd name="T5" fmla="*/ 63 h 439"/>
                  <a:gd name="T6" fmla="*/ 406 w 469"/>
                  <a:gd name="T7" fmla="*/ 344 h 439"/>
                  <a:gd name="T8" fmla="*/ 125 w 469"/>
                  <a:gd name="T9" fmla="*/ 407 h 439"/>
                  <a:gd name="T10" fmla="*/ 62 w 469"/>
                  <a:gd name="T11" fmla="*/ 12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62" y="125"/>
                    </a:moveTo>
                    <a:lnTo>
                      <a:pt x="62" y="125"/>
                    </a:lnTo>
                    <a:cubicBezTo>
                      <a:pt x="125" y="32"/>
                      <a:pt x="250" y="0"/>
                      <a:pt x="343" y="63"/>
                    </a:cubicBezTo>
                    <a:cubicBezTo>
                      <a:pt x="437" y="125"/>
                      <a:pt x="468" y="250"/>
                      <a:pt x="406" y="344"/>
                    </a:cubicBezTo>
                    <a:cubicBezTo>
                      <a:pt x="343" y="438"/>
                      <a:pt x="218" y="438"/>
                      <a:pt x="125" y="407"/>
                    </a:cubicBezTo>
                    <a:cubicBezTo>
                      <a:pt x="31" y="344"/>
                      <a:pt x="0" y="219"/>
                      <a:pt x="62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5" name="Freeform 20"/>
              <p:cNvSpPr>
                <a:spLocks noChangeArrowheads="1"/>
              </p:cNvSpPr>
              <p:nvPr/>
            </p:nvSpPr>
            <p:spPr bwMode="auto">
              <a:xfrm>
                <a:off x="6618111" y="3068873"/>
                <a:ext cx="145045" cy="156766"/>
              </a:xfrm>
              <a:custGeom>
                <a:avLst/>
                <a:gdLst>
                  <a:gd name="T0" fmla="*/ 62 w 438"/>
                  <a:gd name="T1" fmla="*/ 125 h 470"/>
                  <a:gd name="T2" fmla="*/ 62 w 438"/>
                  <a:gd name="T3" fmla="*/ 125 h 470"/>
                  <a:gd name="T4" fmla="*/ 343 w 438"/>
                  <a:gd name="T5" fmla="*/ 63 h 470"/>
                  <a:gd name="T6" fmla="*/ 375 w 438"/>
                  <a:gd name="T7" fmla="*/ 344 h 470"/>
                  <a:gd name="T8" fmla="*/ 125 w 438"/>
                  <a:gd name="T9" fmla="*/ 406 h 470"/>
                  <a:gd name="T10" fmla="*/ 62 w 438"/>
                  <a:gd name="T11" fmla="*/ 125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70">
                    <a:moveTo>
                      <a:pt x="62" y="125"/>
                    </a:moveTo>
                    <a:lnTo>
                      <a:pt x="62" y="125"/>
                    </a:lnTo>
                    <a:cubicBezTo>
                      <a:pt x="125" y="31"/>
                      <a:pt x="250" y="0"/>
                      <a:pt x="343" y="63"/>
                    </a:cubicBezTo>
                    <a:cubicBezTo>
                      <a:pt x="437" y="125"/>
                      <a:pt x="437" y="250"/>
                      <a:pt x="375" y="344"/>
                    </a:cubicBezTo>
                    <a:cubicBezTo>
                      <a:pt x="312" y="438"/>
                      <a:pt x="187" y="469"/>
                      <a:pt x="125" y="406"/>
                    </a:cubicBezTo>
                    <a:cubicBezTo>
                      <a:pt x="31" y="344"/>
                      <a:pt x="0" y="219"/>
                      <a:pt x="62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6" name="Freeform 21"/>
              <p:cNvSpPr>
                <a:spLocks noChangeArrowheads="1"/>
              </p:cNvSpPr>
              <p:nvPr/>
            </p:nvSpPr>
            <p:spPr bwMode="auto">
              <a:xfrm>
                <a:off x="7385824" y="4916365"/>
                <a:ext cx="146510" cy="145044"/>
              </a:xfrm>
              <a:custGeom>
                <a:avLst/>
                <a:gdLst>
                  <a:gd name="T0" fmla="*/ 156 w 439"/>
                  <a:gd name="T1" fmla="*/ 437 h 438"/>
                  <a:gd name="T2" fmla="*/ 156 w 439"/>
                  <a:gd name="T3" fmla="*/ 437 h 438"/>
                  <a:gd name="T4" fmla="*/ 0 w 439"/>
                  <a:gd name="T5" fmla="*/ 187 h 438"/>
                  <a:gd name="T6" fmla="*/ 250 w 439"/>
                  <a:gd name="T7" fmla="*/ 31 h 438"/>
                  <a:gd name="T8" fmla="*/ 406 w 439"/>
                  <a:gd name="T9" fmla="*/ 281 h 438"/>
                  <a:gd name="T10" fmla="*/ 156 w 439"/>
                  <a:gd name="T1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156" y="437"/>
                    </a:moveTo>
                    <a:lnTo>
                      <a:pt x="156" y="437"/>
                    </a:lnTo>
                    <a:cubicBezTo>
                      <a:pt x="63" y="406"/>
                      <a:pt x="0" y="312"/>
                      <a:pt x="0" y="187"/>
                    </a:cubicBezTo>
                    <a:cubicBezTo>
                      <a:pt x="31" y="93"/>
                      <a:pt x="125" y="0"/>
                      <a:pt x="250" y="31"/>
                    </a:cubicBezTo>
                    <a:cubicBezTo>
                      <a:pt x="344" y="62"/>
                      <a:pt x="438" y="156"/>
                      <a:pt x="406" y="281"/>
                    </a:cubicBezTo>
                    <a:cubicBezTo>
                      <a:pt x="375" y="375"/>
                      <a:pt x="281" y="437"/>
                      <a:pt x="156" y="43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7" name="Freeform 22"/>
              <p:cNvSpPr>
                <a:spLocks noChangeArrowheads="1"/>
              </p:cNvSpPr>
              <p:nvPr/>
            </p:nvSpPr>
            <p:spPr bwMode="auto">
              <a:xfrm>
                <a:off x="8798181" y="3981631"/>
                <a:ext cx="145045" cy="134789"/>
              </a:xfrm>
              <a:custGeom>
                <a:avLst/>
                <a:gdLst>
                  <a:gd name="T0" fmla="*/ 0 w 438"/>
                  <a:gd name="T1" fmla="*/ 156 h 407"/>
                  <a:gd name="T2" fmla="*/ 0 w 438"/>
                  <a:gd name="T3" fmla="*/ 156 h 407"/>
                  <a:gd name="T4" fmla="*/ 250 w 438"/>
                  <a:gd name="T5" fmla="*/ 0 h 407"/>
                  <a:gd name="T6" fmla="*/ 405 w 438"/>
                  <a:gd name="T7" fmla="*/ 250 h 407"/>
                  <a:gd name="T8" fmla="*/ 156 w 438"/>
                  <a:gd name="T9" fmla="*/ 406 h 407"/>
                  <a:gd name="T10" fmla="*/ 0 w 438"/>
                  <a:gd name="T11" fmla="*/ 15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0" y="156"/>
                    </a:moveTo>
                    <a:lnTo>
                      <a:pt x="0" y="156"/>
                    </a:lnTo>
                    <a:cubicBezTo>
                      <a:pt x="31" y="63"/>
                      <a:pt x="125" y="0"/>
                      <a:pt x="250" y="0"/>
                    </a:cubicBezTo>
                    <a:cubicBezTo>
                      <a:pt x="343" y="31"/>
                      <a:pt x="437" y="125"/>
                      <a:pt x="405" y="250"/>
                    </a:cubicBezTo>
                    <a:cubicBezTo>
                      <a:pt x="374" y="344"/>
                      <a:pt x="281" y="406"/>
                      <a:pt x="156" y="406"/>
                    </a:cubicBezTo>
                    <a:cubicBezTo>
                      <a:pt x="63" y="375"/>
                      <a:pt x="0" y="281"/>
                      <a:pt x="0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8" name="Freeform 23"/>
              <p:cNvSpPr>
                <a:spLocks noChangeArrowheads="1"/>
              </p:cNvSpPr>
              <p:nvPr/>
            </p:nvSpPr>
            <p:spPr bwMode="auto">
              <a:xfrm>
                <a:off x="6442299" y="3505473"/>
                <a:ext cx="146510" cy="145045"/>
              </a:xfrm>
              <a:custGeom>
                <a:avLst/>
                <a:gdLst>
                  <a:gd name="T0" fmla="*/ 32 w 439"/>
                  <a:gd name="T1" fmla="*/ 187 h 438"/>
                  <a:gd name="T2" fmla="*/ 32 w 439"/>
                  <a:gd name="T3" fmla="*/ 187 h 438"/>
                  <a:gd name="T4" fmla="*/ 250 w 439"/>
                  <a:gd name="T5" fmla="*/ 31 h 438"/>
                  <a:gd name="T6" fmla="*/ 407 w 439"/>
                  <a:gd name="T7" fmla="*/ 281 h 438"/>
                  <a:gd name="T8" fmla="*/ 188 w 439"/>
                  <a:gd name="T9" fmla="*/ 437 h 438"/>
                  <a:gd name="T10" fmla="*/ 32 w 439"/>
                  <a:gd name="T11" fmla="*/ 18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32" y="187"/>
                    </a:moveTo>
                    <a:lnTo>
                      <a:pt x="32" y="187"/>
                    </a:lnTo>
                    <a:cubicBezTo>
                      <a:pt x="32" y="93"/>
                      <a:pt x="157" y="0"/>
                      <a:pt x="250" y="31"/>
                    </a:cubicBezTo>
                    <a:cubicBezTo>
                      <a:pt x="344" y="62"/>
                      <a:pt x="438" y="156"/>
                      <a:pt x="407" y="281"/>
                    </a:cubicBezTo>
                    <a:cubicBezTo>
                      <a:pt x="375" y="375"/>
                      <a:pt x="282" y="437"/>
                      <a:pt x="188" y="437"/>
                    </a:cubicBezTo>
                    <a:cubicBezTo>
                      <a:pt x="63" y="406"/>
                      <a:pt x="0" y="312"/>
                      <a:pt x="32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9" name="Freeform 24"/>
              <p:cNvSpPr>
                <a:spLocks noChangeArrowheads="1"/>
              </p:cNvSpPr>
              <p:nvPr/>
            </p:nvSpPr>
            <p:spPr bwMode="auto">
              <a:xfrm>
                <a:off x="6618111" y="4407975"/>
                <a:ext cx="145045" cy="146510"/>
              </a:xfrm>
              <a:custGeom>
                <a:avLst/>
                <a:gdLst>
                  <a:gd name="T0" fmla="*/ 62 w 438"/>
                  <a:gd name="T1" fmla="*/ 344 h 439"/>
                  <a:gd name="T2" fmla="*/ 62 w 438"/>
                  <a:gd name="T3" fmla="*/ 344 h 439"/>
                  <a:gd name="T4" fmla="*/ 125 w 438"/>
                  <a:gd name="T5" fmla="*/ 63 h 439"/>
                  <a:gd name="T6" fmla="*/ 375 w 438"/>
                  <a:gd name="T7" fmla="*/ 125 h 439"/>
                  <a:gd name="T8" fmla="*/ 343 w 438"/>
                  <a:gd name="T9" fmla="*/ 407 h 439"/>
                  <a:gd name="T10" fmla="*/ 62 w 438"/>
                  <a:gd name="T11" fmla="*/ 344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62" y="344"/>
                    </a:moveTo>
                    <a:lnTo>
                      <a:pt x="62" y="344"/>
                    </a:lnTo>
                    <a:cubicBezTo>
                      <a:pt x="0" y="250"/>
                      <a:pt x="31" y="125"/>
                      <a:pt x="125" y="63"/>
                    </a:cubicBezTo>
                    <a:cubicBezTo>
                      <a:pt x="187" y="0"/>
                      <a:pt x="312" y="32"/>
                      <a:pt x="375" y="125"/>
                    </a:cubicBezTo>
                    <a:cubicBezTo>
                      <a:pt x="437" y="219"/>
                      <a:pt x="437" y="344"/>
                      <a:pt x="343" y="407"/>
                    </a:cubicBezTo>
                    <a:cubicBezTo>
                      <a:pt x="250" y="438"/>
                      <a:pt x="125" y="438"/>
                      <a:pt x="62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0" name="Freeform 25"/>
              <p:cNvSpPr>
                <a:spLocks noChangeArrowheads="1"/>
              </p:cNvSpPr>
              <p:nvPr/>
            </p:nvSpPr>
            <p:spPr bwMode="auto">
              <a:xfrm>
                <a:off x="8279535" y="4739087"/>
                <a:ext cx="155301" cy="146510"/>
              </a:xfrm>
              <a:custGeom>
                <a:avLst/>
                <a:gdLst>
                  <a:gd name="T0" fmla="*/ 125 w 469"/>
                  <a:gd name="T1" fmla="*/ 63 h 439"/>
                  <a:gd name="T2" fmla="*/ 125 w 469"/>
                  <a:gd name="T3" fmla="*/ 63 h 439"/>
                  <a:gd name="T4" fmla="*/ 406 w 469"/>
                  <a:gd name="T5" fmla="*/ 125 h 439"/>
                  <a:gd name="T6" fmla="*/ 343 w 469"/>
                  <a:gd name="T7" fmla="*/ 375 h 439"/>
                  <a:gd name="T8" fmla="*/ 62 w 469"/>
                  <a:gd name="T9" fmla="*/ 344 h 439"/>
                  <a:gd name="T10" fmla="*/ 125 w 469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125" y="63"/>
                    </a:moveTo>
                    <a:lnTo>
                      <a:pt x="125" y="63"/>
                    </a:lnTo>
                    <a:cubicBezTo>
                      <a:pt x="218" y="0"/>
                      <a:pt x="343" y="32"/>
                      <a:pt x="406" y="125"/>
                    </a:cubicBezTo>
                    <a:cubicBezTo>
                      <a:pt x="468" y="219"/>
                      <a:pt x="437" y="313"/>
                      <a:pt x="343" y="375"/>
                    </a:cubicBezTo>
                    <a:cubicBezTo>
                      <a:pt x="250" y="438"/>
                      <a:pt x="125" y="438"/>
                      <a:pt x="62" y="344"/>
                    </a:cubicBezTo>
                    <a:cubicBezTo>
                      <a:pt x="0" y="250"/>
                      <a:pt x="31" y="125"/>
                      <a:pt x="125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1" name="Freeform 26"/>
              <p:cNvSpPr>
                <a:spLocks noChangeArrowheads="1"/>
              </p:cNvSpPr>
              <p:nvPr/>
            </p:nvSpPr>
            <p:spPr bwMode="auto">
              <a:xfrm>
                <a:off x="6950689" y="2746551"/>
                <a:ext cx="145045" cy="146510"/>
              </a:xfrm>
              <a:custGeom>
                <a:avLst/>
                <a:gdLst>
                  <a:gd name="T0" fmla="*/ 93 w 438"/>
                  <a:gd name="T1" fmla="*/ 63 h 439"/>
                  <a:gd name="T2" fmla="*/ 93 w 438"/>
                  <a:gd name="T3" fmla="*/ 63 h 439"/>
                  <a:gd name="T4" fmla="*/ 375 w 438"/>
                  <a:gd name="T5" fmla="*/ 94 h 439"/>
                  <a:gd name="T6" fmla="*/ 312 w 438"/>
                  <a:gd name="T7" fmla="*/ 375 h 439"/>
                  <a:gd name="T8" fmla="*/ 62 w 438"/>
                  <a:gd name="T9" fmla="*/ 313 h 439"/>
                  <a:gd name="T10" fmla="*/ 93 w 438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93" y="63"/>
                    </a:moveTo>
                    <a:lnTo>
                      <a:pt x="93" y="63"/>
                    </a:lnTo>
                    <a:cubicBezTo>
                      <a:pt x="187" y="0"/>
                      <a:pt x="312" y="0"/>
                      <a:pt x="375" y="94"/>
                    </a:cubicBezTo>
                    <a:cubicBezTo>
                      <a:pt x="437" y="188"/>
                      <a:pt x="406" y="313"/>
                      <a:pt x="312" y="375"/>
                    </a:cubicBezTo>
                    <a:cubicBezTo>
                      <a:pt x="250" y="438"/>
                      <a:pt x="125" y="407"/>
                      <a:pt x="62" y="313"/>
                    </a:cubicBezTo>
                    <a:cubicBezTo>
                      <a:pt x="0" y="219"/>
                      <a:pt x="0" y="94"/>
                      <a:pt x="93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2" name="Freeform 28"/>
              <p:cNvSpPr>
                <a:spLocks noChangeArrowheads="1"/>
              </p:cNvSpPr>
              <p:nvPr/>
            </p:nvSpPr>
            <p:spPr bwMode="auto">
              <a:xfrm>
                <a:off x="10023005" y="4947132"/>
                <a:ext cx="134789" cy="136255"/>
              </a:xfrm>
              <a:custGeom>
                <a:avLst/>
                <a:gdLst>
                  <a:gd name="T0" fmla="*/ 187 w 407"/>
                  <a:gd name="T1" fmla="*/ 0 h 408"/>
                  <a:gd name="T2" fmla="*/ 187 w 407"/>
                  <a:gd name="T3" fmla="*/ 0 h 408"/>
                  <a:gd name="T4" fmla="*/ 406 w 407"/>
                  <a:gd name="T5" fmla="*/ 219 h 408"/>
                  <a:gd name="T6" fmla="*/ 187 w 407"/>
                  <a:gd name="T7" fmla="*/ 407 h 408"/>
                  <a:gd name="T8" fmla="*/ 0 w 407"/>
                  <a:gd name="T9" fmla="*/ 219 h 408"/>
                  <a:gd name="T10" fmla="*/ 187 w 407"/>
                  <a:gd name="T11" fmla="*/ 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8">
                    <a:moveTo>
                      <a:pt x="187" y="0"/>
                    </a:moveTo>
                    <a:lnTo>
                      <a:pt x="187" y="0"/>
                    </a:lnTo>
                    <a:cubicBezTo>
                      <a:pt x="312" y="0"/>
                      <a:pt x="406" y="94"/>
                      <a:pt x="406" y="219"/>
                    </a:cubicBezTo>
                    <a:cubicBezTo>
                      <a:pt x="406" y="313"/>
                      <a:pt x="312" y="407"/>
                      <a:pt x="187" y="407"/>
                    </a:cubicBezTo>
                    <a:cubicBezTo>
                      <a:pt x="93" y="407"/>
                      <a:pt x="0" y="313"/>
                      <a:pt x="0" y="219"/>
                    </a:cubicBezTo>
                    <a:cubicBezTo>
                      <a:pt x="0" y="94"/>
                      <a:pt x="93" y="0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3" name="Freeform 29"/>
              <p:cNvSpPr>
                <a:spLocks noChangeArrowheads="1"/>
              </p:cNvSpPr>
              <p:nvPr/>
            </p:nvSpPr>
            <p:spPr bwMode="auto">
              <a:xfrm>
                <a:off x="10023005" y="2550227"/>
                <a:ext cx="134789" cy="134789"/>
              </a:xfrm>
              <a:custGeom>
                <a:avLst/>
                <a:gdLst>
                  <a:gd name="T0" fmla="*/ 187 w 407"/>
                  <a:gd name="T1" fmla="*/ 0 h 407"/>
                  <a:gd name="T2" fmla="*/ 187 w 407"/>
                  <a:gd name="T3" fmla="*/ 0 h 407"/>
                  <a:gd name="T4" fmla="*/ 406 w 407"/>
                  <a:gd name="T5" fmla="*/ 187 h 407"/>
                  <a:gd name="T6" fmla="*/ 187 w 407"/>
                  <a:gd name="T7" fmla="*/ 406 h 407"/>
                  <a:gd name="T8" fmla="*/ 0 w 407"/>
                  <a:gd name="T9" fmla="*/ 187 h 407"/>
                  <a:gd name="T10" fmla="*/ 187 w 407"/>
                  <a:gd name="T11" fmla="*/ 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7">
                    <a:moveTo>
                      <a:pt x="187" y="0"/>
                    </a:moveTo>
                    <a:lnTo>
                      <a:pt x="187" y="0"/>
                    </a:lnTo>
                    <a:cubicBezTo>
                      <a:pt x="312" y="0"/>
                      <a:pt x="406" y="93"/>
                      <a:pt x="406" y="187"/>
                    </a:cubicBezTo>
                    <a:cubicBezTo>
                      <a:pt x="406" y="312"/>
                      <a:pt x="312" y="406"/>
                      <a:pt x="187" y="406"/>
                    </a:cubicBezTo>
                    <a:cubicBezTo>
                      <a:pt x="93" y="406"/>
                      <a:pt x="0" y="312"/>
                      <a:pt x="0" y="187"/>
                    </a:cubicBezTo>
                    <a:cubicBezTo>
                      <a:pt x="0" y="93"/>
                      <a:pt x="93" y="0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4" name="Freeform 30"/>
              <p:cNvSpPr>
                <a:spLocks noChangeArrowheads="1"/>
              </p:cNvSpPr>
              <p:nvPr/>
            </p:nvSpPr>
            <p:spPr bwMode="auto">
              <a:xfrm>
                <a:off x="11227318" y="3754540"/>
                <a:ext cx="134789" cy="124534"/>
              </a:xfrm>
              <a:custGeom>
                <a:avLst/>
                <a:gdLst>
                  <a:gd name="T0" fmla="*/ 406 w 407"/>
                  <a:gd name="T1" fmla="*/ 187 h 375"/>
                  <a:gd name="T2" fmla="*/ 406 w 407"/>
                  <a:gd name="T3" fmla="*/ 187 h 375"/>
                  <a:gd name="T4" fmla="*/ 187 w 407"/>
                  <a:gd name="T5" fmla="*/ 374 h 375"/>
                  <a:gd name="T6" fmla="*/ 0 w 407"/>
                  <a:gd name="T7" fmla="*/ 187 h 375"/>
                  <a:gd name="T8" fmla="*/ 187 w 407"/>
                  <a:gd name="T9" fmla="*/ 0 h 375"/>
                  <a:gd name="T10" fmla="*/ 406 w 407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375">
                    <a:moveTo>
                      <a:pt x="406" y="187"/>
                    </a:moveTo>
                    <a:lnTo>
                      <a:pt x="406" y="187"/>
                    </a:lnTo>
                    <a:cubicBezTo>
                      <a:pt x="406" y="311"/>
                      <a:pt x="312" y="374"/>
                      <a:pt x="187" y="374"/>
                    </a:cubicBezTo>
                    <a:cubicBezTo>
                      <a:pt x="93" y="374"/>
                      <a:pt x="0" y="311"/>
                      <a:pt x="0" y="187"/>
                    </a:cubicBezTo>
                    <a:cubicBezTo>
                      <a:pt x="0" y="93"/>
                      <a:pt x="93" y="0"/>
                      <a:pt x="187" y="0"/>
                    </a:cubicBezTo>
                    <a:cubicBezTo>
                      <a:pt x="312" y="0"/>
                      <a:pt x="406" y="93"/>
                      <a:pt x="406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5" name="Freeform 31"/>
              <p:cNvSpPr>
                <a:spLocks noChangeArrowheads="1"/>
              </p:cNvSpPr>
              <p:nvPr/>
            </p:nvSpPr>
            <p:spPr bwMode="auto">
              <a:xfrm>
                <a:off x="10863973" y="2891596"/>
                <a:ext cx="145045" cy="145044"/>
              </a:xfrm>
              <a:custGeom>
                <a:avLst/>
                <a:gdLst>
                  <a:gd name="T0" fmla="*/ 375 w 438"/>
                  <a:gd name="T1" fmla="*/ 93 h 438"/>
                  <a:gd name="T2" fmla="*/ 375 w 438"/>
                  <a:gd name="T3" fmla="*/ 93 h 438"/>
                  <a:gd name="T4" fmla="*/ 375 w 438"/>
                  <a:gd name="T5" fmla="*/ 375 h 438"/>
                  <a:gd name="T6" fmla="*/ 94 w 438"/>
                  <a:gd name="T7" fmla="*/ 375 h 438"/>
                  <a:gd name="T8" fmla="*/ 94 w 438"/>
                  <a:gd name="T9" fmla="*/ 93 h 438"/>
                  <a:gd name="T10" fmla="*/ 375 w 438"/>
                  <a:gd name="T11" fmla="*/ 9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375" y="93"/>
                    </a:moveTo>
                    <a:lnTo>
                      <a:pt x="375" y="93"/>
                    </a:lnTo>
                    <a:cubicBezTo>
                      <a:pt x="437" y="156"/>
                      <a:pt x="437" y="281"/>
                      <a:pt x="375" y="375"/>
                    </a:cubicBezTo>
                    <a:cubicBezTo>
                      <a:pt x="281" y="437"/>
                      <a:pt x="156" y="437"/>
                      <a:pt x="94" y="375"/>
                    </a:cubicBezTo>
                    <a:cubicBezTo>
                      <a:pt x="0" y="281"/>
                      <a:pt x="0" y="156"/>
                      <a:pt x="94" y="93"/>
                    </a:cubicBezTo>
                    <a:cubicBezTo>
                      <a:pt x="156" y="0"/>
                      <a:pt x="281" y="0"/>
                      <a:pt x="375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6" name="Freeform 32"/>
              <p:cNvSpPr>
                <a:spLocks noChangeArrowheads="1"/>
              </p:cNvSpPr>
              <p:nvPr/>
            </p:nvSpPr>
            <p:spPr bwMode="auto">
              <a:xfrm>
                <a:off x="9171782" y="2891596"/>
                <a:ext cx="146510" cy="145044"/>
              </a:xfrm>
              <a:custGeom>
                <a:avLst/>
                <a:gdLst>
                  <a:gd name="T0" fmla="*/ 344 w 439"/>
                  <a:gd name="T1" fmla="*/ 375 h 438"/>
                  <a:gd name="T2" fmla="*/ 344 w 439"/>
                  <a:gd name="T3" fmla="*/ 375 h 438"/>
                  <a:gd name="T4" fmla="*/ 63 w 439"/>
                  <a:gd name="T5" fmla="*/ 375 h 438"/>
                  <a:gd name="T6" fmla="*/ 63 w 439"/>
                  <a:gd name="T7" fmla="*/ 93 h 438"/>
                  <a:gd name="T8" fmla="*/ 344 w 439"/>
                  <a:gd name="T9" fmla="*/ 93 h 438"/>
                  <a:gd name="T10" fmla="*/ 344 w 439"/>
                  <a:gd name="T11" fmla="*/ 375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344" y="375"/>
                    </a:moveTo>
                    <a:lnTo>
                      <a:pt x="344" y="375"/>
                    </a:lnTo>
                    <a:cubicBezTo>
                      <a:pt x="281" y="437"/>
                      <a:pt x="156" y="437"/>
                      <a:pt x="63" y="375"/>
                    </a:cubicBezTo>
                    <a:cubicBezTo>
                      <a:pt x="0" y="281"/>
                      <a:pt x="0" y="156"/>
                      <a:pt x="63" y="93"/>
                    </a:cubicBezTo>
                    <a:cubicBezTo>
                      <a:pt x="156" y="0"/>
                      <a:pt x="281" y="0"/>
                      <a:pt x="344" y="93"/>
                    </a:cubicBezTo>
                    <a:cubicBezTo>
                      <a:pt x="438" y="156"/>
                      <a:pt x="438" y="281"/>
                      <a:pt x="344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7" name="Freeform 33"/>
              <p:cNvSpPr>
                <a:spLocks noChangeArrowheads="1"/>
              </p:cNvSpPr>
              <p:nvPr/>
            </p:nvSpPr>
            <p:spPr bwMode="auto">
              <a:xfrm>
                <a:off x="10863973" y="4594043"/>
                <a:ext cx="145045" cy="145044"/>
              </a:xfrm>
              <a:custGeom>
                <a:avLst/>
                <a:gdLst>
                  <a:gd name="T0" fmla="*/ 375 w 438"/>
                  <a:gd name="T1" fmla="*/ 344 h 438"/>
                  <a:gd name="T2" fmla="*/ 375 w 438"/>
                  <a:gd name="T3" fmla="*/ 344 h 438"/>
                  <a:gd name="T4" fmla="*/ 94 w 438"/>
                  <a:gd name="T5" fmla="*/ 344 h 438"/>
                  <a:gd name="T6" fmla="*/ 94 w 438"/>
                  <a:gd name="T7" fmla="*/ 62 h 438"/>
                  <a:gd name="T8" fmla="*/ 375 w 438"/>
                  <a:gd name="T9" fmla="*/ 62 h 438"/>
                  <a:gd name="T10" fmla="*/ 375 w 438"/>
                  <a:gd name="T11" fmla="*/ 344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375" y="344"/>
                    </a:moveTo>
                    <a:lnTo>
                      <a:pt x="375" y="344"/>
                    </a:lnTo>
                    <a:cubicBezTo>
                      <a:pt x="281" y="437"/>
                      <a:pt x="156" y="437"/>
                      <a:pt x="94" y="344"/>
                    </a:cubicBezTo>
                    <a:cubicBezTo>
                      <a:pt x="0" y="281"/>
                      <a:pt x="0" y="156"/>
                      <a:pt x="94" y="62"/>
                    </a:cubicBezTo>
                    <a:cubicBezTo>
                      <a:pt x="156" y="0"/>
                      <a:pt x="281" y="0"/>
                      <a:pt x="375" y="62"/>
                    </a:cubicBezTo>
                    <a:cubicBezTo>
                      <a:pt x="437" y="156"/>
                      <a:pt x="437" y="281"/>
                      <a:pt x="375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8" name="Freeform 34"/>
              <p:cNvSpPr>
                <a:spLocks noChangeArrowheads="1"/>
              </p:cNvSpPr>
              <p:nvPr/>
            </p:nvSpPr>
            <p:spPr bwMode="auto">
              <a:xfrm>
                <a:off x="10480116" y="2632273"/>
                <a:ext cx="145045" cy="155301"/>
              </a:xfrm>
              <a:custGeom>
                <a:avLst/>
                <a:gdLst>
                  <a:gd name="T0" fmla="*/ 281 w 438"/>
                  <a:gd name="T1" fmla="*/ 31 h 469"/>
                  <a:gd name="T2" fmla="*/ 281 w 438"/>
                  <a:gd name="T3" fmla="*/ 31 h 469"/>
                  <a:gd name="T4" fmla="*/ 406 w 438"/>
                  <a:gd name="T5" fmla="*/ 312 h 469"/>
                  <a:gd name="T6" fmla="*/ 125 w 438"/>
                  <a:gd name="T7" fmla="*/ 406 h 469"/>
                  <a:gd name="T8" fmla="*/ 31 w 438"/>
                  <a:gd name="T9" fmla="*/ 156 h 469"/>
                  <a:gd name="T10" fmla="*/ 281 w 438"/>
                  <a:gd name="T11" fmla="*/ 31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69">
                    <a:moveTo>
                      <a:pt x="281" y="31"/>
                    </a:moveTo>
                    <a:lnTo>
                      <a:pt x="281" y="31"/>
                    </a:lnTo>
                    <a:cubicBezTo>
                      <a:pt x="375" y="93"/>
                      <a:pt x="437" y="187"/>
                      <a:pt x="406" y="312"/>
                    </a:cubicBezTo>
                    <a:cubicBezTo>
                      <a:pt x="343" y="406"/>
                      <a:pt x="250" y="468"/>
                      <a:pt x="125" y="406"/>
                    </a:cubicBezTo>
                    <a:cubicBezTo>
                      <a:pt x="31" y="375"/>
                      <a:pt x="0" y="250"/>
                      <a:pt x="31" y="156"/>
                    </a:cubicBezTo>
                    <a:cubicBezTo>
                      <a:pt x="62" y="62"/>
                      <a:pt x="187" y="0"/>
                      <a:pt x="28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9" name="Freeform 35"/>
              <p:cNvSpPr>
                <a:spLocks noChangeArrowheads="1"/>
              </p:cNvSpPr>
              <p:nvPr/>
            </p:nvSpPr>
            <p:spPr bwMode="auto">
              <a:xfrm>
                <a:off x="8902203" y="3287173"/>
                <a:ext cx="155301" cy="146510"/>
              </a:xfrm>
              <a:custGeom>
                <a:avLst/>
                <a:gdLst>
                  <a:gd name="T0" fmla="*/ 437 w 469"/>
                  <a:gd name="T1" fmla="*/ 282 h 439"/>
                  <a:gd name="T2" fmla="*/ 437 w 469"/>
                  <a:gd name="T3" fmla="*/ 282 h 439"/>
                  <a:gd name="T4" fmla="*/ 156 w 469"/>
                  <a:gd name="T5" fmla="*/ 407 h 439"/>
                  <a:gd name="T6" fmla="*/ 62 w 469"/>
                  <a:gd name="T7" fmla="*/ 125 h 439"/>
                  <a:gd name="T8" fmla="*/ 312 w 469"/>
                  <a:gd name="T9" fmla="*/ 32 h 439"/>
                  <a:gd name="T10" fmla="*/ 437 w 469"/>
                  <a:gd name="T11" fmla="*/ 282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437" y="282"/>
                    </a:moveTo>
                    <a:lnTo>
                      <a:pt x="437" y="282"/>
                    </a:lnTo>
                    <a:cubicBezTo>
                      <a:pt x="375" y="407"/>
                      <a:pt x="250" y="438"/>
                      <a:pt x="156" y="407"/>
                    </a:cubicBezTo>
                    <a:cubicBezTo>
                      <a:pt x="62" y="344"/>
                      <a:pt x="0" y="250"/>
                      <a:pt x="62" y="125"/>
                    </a:cubicBezTo>
                    <a:cubicBezTo>
                      <a:pt x="93" y="32"/>
                      <a:pt x="218" y="0"/>
                      <a:pt x="312" y="32"/>
                    </a:cubicBezTo>
                    <a:cubicBezTo>
                      <a:pt x="406" y="63"/>
                      <a:pt x="468" y="188"/>
                      <a:pt x="437" y="2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0" name="Freeform 36"/>
              <p:cNvSpPr>
                <a:spLocks noChangeArrowheads="1"/>
              </p:cNvSpPr>
              <p:nvPr/>
            </p:nvSpPr>
            <p:spPr bwMode="auto">
              <a:xfrm>
                <a:off x="11123296" y="4199930"/>
                <a:ext cx="156765" cy="156766"/>
              </a:xfrm>
              <a:custGeom>
                <a:avLst/>
                <a:gdLst>
                  <a:gd name="T0" fmla="*/ 406 w 470"/>
                  <a:gd name="T1" fmla="*/ 313 h 470"/>
                  <a:gd name="T2" fmla="*/ 406 w 470"/>
                  <a:gd name="T3" fmla="*/ 313 h 470"/>
                  <a:gd name="T4" fmla="*/ 156 w 470"/>
                  <a:gd name="T5" fmla="*/ 407 h 470"/>
                  <a:gd name="T6" fmla="*/ 31 w 470"/>
                  <a:gd name="T7" fmla="*/ 157 h 470"/>
                  <a:gd name="T8" fmla="*/ 313 w 470"/>
                  <a:gd name="T9" fmla="*/ 32 h 470"/>
                  <a:gd name="T10" fmla="*/ 406 w 470"/>
                  <a:gd name="T11" fmla="*/ 313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406" y="313"/>
                    </a:moveTo>
                    <a:lnTo>
                      <a:pt x="406" y="313"/>
                    </a:lnTo>
                    <a:cubicBezTo>
                      <a:pt x="375" y="407"/>
                      <a:pt x="250" y="469"/>
                      <a:pt x="156" y="407"/>
                    </a:cubicBezTo>
                    <a:cubicBezTo>
                      <a:pt x="63" y="375"/>
                      <a:pt x="0" y="250"/>
                      <a:pt x="31" y="157"/>
                    </a:cubicBezTo>
                    <a:cubicBezTo>
                      <a:pt x="94" y="63"/>
                      <a:pt x="219" y="0"/>
                      <a:pt x="313" y="32"/>
                    </a:cubicBezTo>
                    <a:cubicBezTo>
                      <a:pt x="406" y="94"/>
                      <a:pt x="469" y="219"/>
                      <a:pt x="406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1" name="Freeform 37"/>
              <p:cNvSpPr>
                <a:spLocks noChangeArrowheads="1"/>
              </p:cNvSpPr>
              <p:nvPr/>
            </p:nvSpPr>
            <p:spPr bwMode="auto">
              <a:xfrm>
                <a:off x="11123296" y="3287173"/>
                <a:ext cx="156765" cy="146510"/>
              </a:xfrm>
              <a:custGeom>
                <a:avLst/>
                <a:gdLst>
                  <a:gd name="T0" fmla="*/ 406 w 470"/>
                  <a:gd name="T1" fmla="*/ 125 h 439"/>
                  <a:gd name="T2" fmla="*/ 406 w 470"/>
                  <a:gd name="T3" fmla="*/ 125 h 439"/>
                  <a:gd name="T4" fmla="*/ 313 w 470"/>
                  <a:gd name="T5" fmla="*/ 407 h 439"/>
                  <a:gd name="T6" fmla="*/ 31 w 470"/>
                  <a:gd name="T7" fmla="*/ 282 h 439"/>
                  <a:gd name="T8" fmla="*/ 156 w 470"/>
                  <a:gd name="T9" fmla="*/ 32 h 439"/>
                  <a:gd name="T10" fmla="*/ 406 w 470"/>
                  <a:gd name="T11" fmla="*/ 12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6" y="125"/>
                    </a:moveTo>
                    <a:lnTo>
                      <a:pt x="406" y="125"/>
                    </a:lnTo>
                    <a:cubicBezTo>
                      <a:pt x="469" y="250"/>
                      <a:pt x="406" y="344"/>
                      <a:pt x="313" y="407"/>
                    </a:cubicBezTo>
                    <a:cubicBezTo>
                      <a:pt x="219" y="438"/>
                      <a:pt x="94" y="407"/>
                      <a:pt x="31" y="282"/>
                    </a:cubicBezTo>
                    <a:cubicBezTo>
                      <a:pt x="0" y="188"/>
                      <a:pt x="63" y="63"/>
                      <a:pt x="156" y="32"/>
                    </a:cubicBezTo>
                    <a:cubicBezTo>
                      <a:pt x="250" y="0"/>
                      <a:pt x="375" y="32"/>
                      <a:pt x="406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2" name="Freeform 38"/>
              <p:cNvSpPr>
                <a:spLocks noChangeArrowheads="1"/>
              </p:cNvSpPr>
              <p:nvPr/>
            </p:nvSpPr>
            <p:spPr bwMode="auto">
              <a:xfrm>
                <a:off x="9555638" y="2632273"/>
                <a:ext cx="146510" cy="155301"/>
              </a:xfrm>
              <a:custGeom>
                <a:avLst/>
                <a:gdLst>
                  <a:gd name="T0" fmla="*/ 313 w 439"/>
                  <a:gd name="T1" fmla="*/ 406 h 469"/>
                  <a:gd name="T2" fmla="*/ 313 w 439"/>
                  <a:gd name="T3" fmla="*/ 406 h 469"/>
                  <a:gd name="T4" fmla="*/ 32 w 439"/>
                  <a:gd name="T5" fmla="*/ 312 h 469"/>
                  <a:gd name="T6" fmla="*/ 157 w 439"/>
                  <a:gd name="T7" fmla="*/ 31 h 469"/>
                  <a:gd name="T8" fmla="*/ 406 w 439"/>
                  <a:gd name="T9" fmla="*/ 156 h 469"/>
                  <a:gd name="T10" fmla="*/ 313 w 439"/>
                  <a:gd name="T11" fmla="*/ 406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69">
                    <a:moveTo>
                      <a:pt x="313" y="406"/>
                    </a:moveTo>
                    <a:lnTo>
                      <a:pt x="313" y="406"/>
                    </a:lnTo>
                    <a:cubicBezTo>
                      <a:pt x="188" y="468"/>
                      <a:pt x="94" y="406"/>
                      <a:pt x="32" y="312"/>
                    </a:cubicBezTo>
                    <a:cubicBezTo>
                      <a:pt x="0" y="187"/>
                      <a:pt x="63" y="93"/>
                      <a:pt x="157" y="31"/>
                    </a:cubicBezTo>
                    <a:cubicBezTo>
                      <a:pt x="250" y="0"/>
                      <a:pt x="375" y="62"/>
                      <a:pt x="406" y="156"/>
                    </a:cubicBezTo>
                    <a:cubicBezTo>
                      <a:pt x="438" y="250"/>
                      <a:pt x="406" y="375"/>
                      <a:pt x="313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3" name="Freeform 39"/>
              <p:cNvSpPr>
                <a:spLocks noChangeArrowheads="1"/>
              </p:cNvSpPr>
              <p:nvPr/>
            </p:nvSpPr>
            <p:spPr bwMode="auto">
              <a:xfrm>
                <a:off x="10480116" y="4853365"/>
                <a:ext cx="145045" cy="146510"/>
              </a:xfrm>
              <a:custGeom>
                <a:avLst/>
                <a:gdLst>
                  <a:gd name="T0" fmla="*/ 281 w 438"/>
                  <a:gd name="T1" fmla="*/ 406 h 439"/>
                  <a:gd name="T2" fmla="*/ 281 w 438"/>
                  <a:gd name="T3" fmla="*/ 406 h 439"/>
                  <a:gd name="T4" fmla="*/ 31 w 438"/>
                  <a:gd name="T5" fmla="*/ 281 h 439"/>
                  <a:gd name="T6" fmla="*/ 125 w 438"/>
                  <a:gd name="T7" fmla="*/ 31 h 439"/>
                  <a:gd name="T8" fmla="*/ 406 w 438"/>
                  <a:gd name="T9" fmla="*/ 156 h 439"/>
                  <a:gd name="T10" fmla="*/ 281 w 438"/>
                  <a:gd name="T11" fmla="*/ 40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281" y="406"/>
                    </a:moveTo>
                    <a:lnTo>
                      <a:pt x="281" y="406"/>
                    </a:lnTo>
                    <a:cubicBezTo>
                      <a:pt x="187" y="438"/>
                      <a:pt x="62" y="406"/>
                      <a:pt x="31" y="281"/>
                    </a:cubicBezTo>
                    <a:cubicBezTo>
                      <a:pt x="0" y="188"/>
                      <a:pt x="31" y="63"/>
                      <a:pt x="125" y="31"/>
                    </a:cubicBezTo>
                    <a:cubicBezTo>
                      <a:pt x="250" y="0"/>
                      <a:pt x="343" y="31"/>
                      <a:pt x="406" y="156"/>
                    </a:cubicBezTo>
                    <a:cubicBezTo>
                      <a:pt x="437" y="250"/>
                      <a:pt x="375" y="344"/>
                      <a:pt x="281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4" name="Freeform 40"/>
              <p:cNvSpPr>
                <a:spLocks noChangeArrowheads="1"/>
              </p:cNvSpPr>
              <p:nvPr/>
            </p:nvSpPr>
            <p:spPr bwMode="auto">
              <a:xfrm>
                <a:off x="10251561" y="4926620"/>
                <a:ext cx="146510" cy="134789"/>
              </a:xfrm>
              <a:custGeom>
                <a:avLst/>
                <a:gdLst>
                  <a:gd name="T0" fmla="*/ 188 w 439"/>
                  <a:gd name="T1" fmla="*/ 0 h 407"/>
                  <a:gd name="T2" fmla="*/ 188 w 439"/>
                  <a:gd name="T3" fmla="*/ 0 h 407"/>
                  <a:gd name="T4" fmla="*/ 406 w 439"/>
                  <a:gd name="T5" fmla="*/ 156 h 407"/>
                  <a:gd name="T6" fmla="*/ 250 w 439"/>
                  <a:gd name="T7" fmla="*/ 406 h 407"/>
                  <a:gd name="T8" fmla="*/ 31 w 439"/>
                  <a:gd name="T9" fmla="*/ 250 h 407"/>
                  <a:gd name="T10" fmla="*/ 188 w 439"/>
                  <a:gd name="T11" fmla="*/ 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188" y="0"/>
                    </a:moveTo>
                    <a:lnTo>
                      <a:pt x="188" y="0"/>
                    </a:lnTo>
                    <a:cubicBezTo>
                      <a:pt x="281" y="0"/>
                      <a:pt x="406" y="62"/>
                      <a:pt x="406" y="156"/>
                    </a:cubicBezTo>
                    <a:cubicBezTo>
                      <a:pt x="438" y="281"/>
                      <a:pt x="375" y="375"/>
                      <a:pt x="250" y="406"/>
                    </a:cubicBezTo>
                    <a:cubicBezTo>
                      <a:pt x="156" y="406"/>
                      <a:pt x="31" y="344"/>
                      <a:pt x="31" y="250"/>
                    </a:cubicBezTo>
                    <a:cubicBezTo>
                      <a:pt x="0" y="125"/>
                      <a:pt x="63" y="31"/>
                      <a:pt x="18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5" name="Freeform 41"/>
              <p:cNvSpPr>
                <a:spLocks noChangeArrowheads="1"/>
              </p:cNvSpPr>
              <p:nvPr/>
            </p:nvSpPr>
            <p:spPr bwMode="auto">
              <a:xfrm>
                <a:off x="9784194" y="2570739"/>
                <a:ext cx="145045" cy="146510"/>
              </a:xfrm>
              <a:custGeom>
                <a:avLst/>
                <a:gdLst>
                  <a:gd name="T0" fmla="*/ 187 w 438"/>
                  <a:gd name="T1" fmla="*/ 0 h 439"/>
                  <a:gd name="T2" fmla="*/ 187 w 438"/>
                  <a:gd name="T3" fmla="*/ 0 h 439"/>
                  <a:gd name="T4" fmla="*/ 406 w 438"/>
                  <a:gd name="T5" fmla="*/ 156 h 439"/>
                  <a:gd name="T6" fmla="*/ 250 w 438"/>
                  <a:gd name="T7" fmla="*/ 406 h 439"/>
                  <a:gd name="T8" fmla="*/ 31 w 438"/>
                  <a:gd name="T9" fmla="*/ 250 h 439"/>
                  <a:gd name="T10" fmla="*/ 187 w 438"/>
                  <a:gd name="T11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187" y="0"/>
                    </a:moveTo>
                    <a:lnTo>
                      <a:pt x="187" y="0"/>
                    </a:lnTo>
                    <a:cubicBezTo>
                      <a:pt x="281" y="0"/>
                      <a:pt x="375" y="63"/>
                      <a:pt x="406" y="156"/>
                    </a:cubicBezTo>
                    <a:cubicBezTo>
                      <a:pt x="437" y="281"/>
                      <a:pt x="375" y="375"/>
                      <a:pt x="250" y="406"/>
                    </a:cubicBezTo>
                    <a:cubicBezTo>
                      <a:pt x="156" y="438"/>
                      <a:pt x="31" y="344"/>
                      <a:pt x="31" y="250"/>
                    </a:cubicBezTo>
                    <a:cubicBezTo>
                      <a:pt x="0" y="125"/>
                      <a:pt x="62" y="31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6" name="Freeform 42"/>
              <p:cNvSpPr>
                <a:spLocks noChangeArrowheads="1"/>
              </p:cNvSpPr>
              <p:nvPr/>
            </p:nvSpPr>
            <p:spPr bwMode="auto">
              <a:xfrm>
                <a:off x="11196551" y="3515729"/>
                <a:ext cx="145045" cy="134789"/>
              </a:xfrm>
              <a:custGeom>
                <a:avLst/>
                <a:gdLst>
                  <a:gd name="T0" fmla="*/ 406 w 438"/>
                  <a:gd name="T1" fmla="*/ 156 h 407"/>
                  <a:gd name="T2" fmla="*/ 406 w 438"/>
                  <a:gd name="T3" fmla="*/ 156 h 407"/>
                  <a:gd name="T4" fmla="*/ 250 w 438"/>
                  <a:gd name="T5" fmla="*/ 406 h 407"/>
                  <a:gd name="T6" fmla="*/ 31 w 438"/>
                  <a:gd name="T7" fmla="*/ 250 h 407"/>
                  <a:gd name="T8" fmla="*/ 187 w 438"/>
                  <a:gd name="T9" fmla="*/ 0 h 407"/>
                  <a:gd name="T10" fmla="*/ 406 w 438"/>
                  <a:gd name="T11" fmla="*/ 15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406" y="156"/>
                    </a:moveTo>
                    <a:lnTo>
                      <a:pt x="406" y="156"/>
                    </a:lnTo>
                    <a:cubicBezTo>
                      <a:pt x="437" y="281"/>
                      <a:pt x="375" y="375"/>
                      <a:pt x="250" y="406"/>
                    </a:cubicBezTo>
                    <a:cubicBezTo>
                      <a:pt x="156" y="406"/>
                      <a:pt x="31" y="344"/>
                      <a:pt x="31" y="250"/>
                    </a:cubicBezTo>
                    <a:cubicBezTo>
                      <a:pt x="0" y="125"/>
                      <a:pt x="62" y="31"/>
                      <a:pt x="187" y="0"/>
                    </a:cubicBezTo>
                    <a:cubicBezTo>
                      <a:pt x="281" y="0"/>
                      <a:pt x="375" y="62"/>
                      <a:pt x="406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7" name="Freeform 43"/>
              <p:cNvSpPr>
                <a:spLocks noChangeArrowheads="1"/>
              </p:cNvSpPr>
              <p:nvPr/>
            </p:nvSpPr>
            <p:spPr bwMode="auto">
              <a:xfrm>
                <a:off x="10677905" y="2746551"/>
                <a:ext cx="156765" cy="146510"/>
              </a:xfrm>
              <a:custGeom>
                <a:avLst/>
                <a:gdLst>
                  <a:gd name="T0" fmla="*/ 344 w 470"/>
                  <a:gd name="T1" fmla="*/ 63 h 439"/>
                  <a:gd name="T2" fmla="*/ 344 w 470"/>
                  <a:gd name="T3" fmla="*/ 63 h 439"/>
                  <a:gd name="T4" fmla="*/ 407 w 470"/>
                  <a:gd name="T5" fmla="*/ 313 h 439"/>
                  <a:gd name="T6" fmla="*/ 125 w 470"/>
                  <a:gd name="T7" fmla="*/ 375 h 439"/>
                  <a:gd name="T8" fmla="*/ 63 w 470"/>
                  <a:gd name="T9" fmla="*/ 94 h 439"/>
                  <a:gd name="T10" fmla="*/ 344 w 470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344" y="63"/>
                    </a:moveTo>
                    <a:lnTo>
                      <a:pt x="344" y="63"/>
                    </a:lnTo>
                    <a:cubicBezTo>
                      <a:pt x="438" y="125"/>
                      <a:pt x="469" y="250"/>
                      <a:pt x="407" y="313"/>
                    </a:cubicBezTo>
                    <a:cubicBezTo>
                      <a:pt x="344" y="407"/>
                      <a:pt x="219" y="438"/>
                      <a:pt x="125" y="375"/>
                    </a:cubicBezTo>
                    <a:cubicBezTo>
                      <a:pt x="32" y="313"/>
                      <a:pt x="0" y="188"/>
                      <a:pt x="63" y="94"/>
                    </a:cubicBezTo>
                    <a:cubicBezTo>
                      <a:pt x="125" y="0"/>
                      <a:pt x="250" y="0"/>
                      <a:pt x="344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8" name="Freeform 44"/>
              <p:cNvSpPr>
                <a:spLocks noChangeArrowheads="1"/>
              </p:cNvSpPr>
              <p:nvPr/>
            </p:nvSpPr>
            <p:spPr bwMode="auto">
              <a:xfrm>
                <a:off x="9016481" y="3079129"/>
                <a:ext cx="156765" cy="146510"/>
              </a:xfrm>
              <a:custGeom>
                <a:avLst/>
                <a:gdLst>
                  <a:gd name="T0" fmla="*/ 407 w 470"/>
                  <a:gd name="T1" fmla="*/ 313 h 439"/>
                  <a:gd name="T2" fmla="*/ 407 w 470"/>
                  <a:gd name="T3" fmla="*/ 313 h 439"/>
                  <a:gd name="T4" fmla="*/ 125 w 470"/>
                  <a:gd name="T5" fmla="*/ 375 h 439"/>
                  <a:gd name="T6" fmla="*/ 63 w 470"/>
                  <a:gd name="T7" fmla="*/ 94 h 439"/>
                  <a:gd name="T8" fmla="*/ 344 w 470"/>
                  <a:gd name="T9" fmla="*/ 63 h 439"/>
                  <a:gd name="T10" fmla="*/ 407 w 470"/>
                  <a:gd name="T11" fmla="*/ 31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7" y="313"/>
                    </a:moveTo>
                    <a:lnTo>
                      <a:pt x="407" y="313"/>
                    </a:lnTo>
                    <a:cubicBezTo>
                      <a:pt x="344" y="407"/>
                      <a:pt x="219" y="438"/>
                      <a:pt x="125" y="375"/>
                    </a:cubicBezTo>
                    <a:cubicBezTo>
                      <a:pt x="32" y="313"/>
                      <a:pt x="0" y="188"/>
                      <a:pt x="63" y="94"/>
                    </a:cubicBezTo>
                    <a:cubicBezTo>
                      <a:pt x="125" y="0"/>
                      <a:pt x="250" y="0"/>
                      <a:pt x="344" y="63"/>
                    </a:cubicBezTo>
                    <a:cubicBezTo>
                      <a:pt x="438" y="125"/>
                      <a:pt x="469" y="219"/>
                      <a:pt x="407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9" name="Freeform 45"/>
              <p:cNvSpPr>
                <a:spLocks noChangeArrowheads="1"/>
              </p:cNvSpPr>
              <p:nvPr/>
            </p:nvSpPr>
            <p:spPr bwMode="auto">
              <a:xfrm>
                <a:off x="11009018" y="4407975"/>
                <a:ext cx="156765" cy="156766"/>
              </a:xfrm>
              <a:custGeom>
                <a:avLst/>
                <a:gdLst>
                  <a:gd name="T0" fmla="*/ 407 w 470"/>
                  <a:gd name="T1" fmla="*/ 344 h 470"/>
                  <a:gd name="T2" fmla="*/ 407 w 470"/>
                  <a:gd name="T3" fmla="*/ 344 h 470"/>
                  <a:gd name="T4" fmla="*/ 125 w 470"/>
                  <a:gd name="T5" fmla="*/ 407 h 470"/>
                  <a:gd name="T6" fmla="*/ 63 w 470"/>
                  <a:gd name="T7" fmla="*/ 125 h 470"/>
                  <a:gd name="T8" fmla="*/ 344 w 470"/>
                  <a:gd name="T9" fmla="*/ 63 h 470"/>
                  <a:gd name="T10" fmla="*/ 407 w 470"/>
                  <a:gd name="T11" fmla="*/ 344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407" y="344"/>
                    </a:moveTo>
                    <a:lnTo>
                      <a:pt x="407" y="344"/>
                    </a:lnTo>
                    <a:cubicBezTo>
                      <a:pt x="344" y="438"/>
                      <a:pt x="219" y="469"/>
                      <a:pt x="125" y="407"/>
                    </a:cubicBezTo>
                    <a:cubicBezTo>
                      <a:pt x="32" y="344"/>
                      <a:pt x="0" y="219"/>
                      <a:pt x="63" y="125"/>
                    </a:cubicBezTo>
                    <a:cubicBezTo>
                      <a:pt x="125" y="32"/>
                      <a:pt x="250" y="0"/>
                      <a:pt x="344" y="63"/>
                    </a:cubicBezTo>
                    <a:cubicBezTo>
                      <a:pt x="438" y="125"/>
                      <a:pt x="469" y="250"/>
                      <a:pt x="407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0" name="Freeform 46"/>
              <p:cNvSpPr>
                <a:spLocks noChangeArrowheads="1"/>
              </p:cNvSpPr>
              <p:nvPr/>
            </p:nvSpPr>
            <p:spPr bwMode="auto">
              <a:xfrm>
                <a:off x="10251561" y="2570739"/>
                <a:ext cx="146510" cy="146510"/>
              </a:xfrm>
              <a:custGeom>
                <a:avLst/>
                <a:gdLst>
                  <a:gd name="T0" fmla="*/ 250 w 439"/>
                  <a:gd name="T1" fmla="*/ 0 h 439"/>
                  <a:gd name="T2" fmla="*/ 250 w 439"/>
                  <a:gd name="T3" fmla="*/ 0 h 439"/>
                  <a:gd name="T4" fmla="*/ 406 w 439"/>
                  <a:gd name="T5" fmla="*/ 250 h 439"/>
                  <a:gd name="T6" fmla="*/ 188 w 439"/>
                  <a:gd name="T7" fmla="*/ 406 h 439"/>
                  <a:gd name="T8" fmla="*/ 31 w 439"/>
                  <a:gd name="T9" fmla="*/ 156 h 439"/>
                  <a:gd name="T10" fmla="*/ 250 w 439"/>
                  <a:gd name="T11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250" y="0"/>
                    </a:moveTo>
                    <a:lnTo>
                      <a:pt x="250" y="0"/>
                    </a:lnTo>
                    <a:cubicBezTo>
                      <a:pt x="375" y="31"/>
                      <a:pt x="438" y="125"/>
                      <a:pt x="406" y="250"/>
                    </a:cubicBezTo>
                    <a:cubicBezTo>
                      <a:pt x="406" y="344"/>
                      <a:pt x="281" y="438"/>
                      <a:pt x="188" y="406"/>
                    </a:cubicBezTo>
                    <a:cubicBezTo>
                      <a:pt x="63" y="375"/>
                      <a:pt x="0" y="281"/>
                      <a:pt x="31" y="156"/>
                    </a:cubicBezTo>
                    <a:cubicBezTo>
                      <a:pt x="31" y="63"/>
                      <a:pt x="156" y="0"/>
                      <a:pt x="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1" name="Freeform 47"/>
              <p:cNvSpPr>
                <a:spLocks noChangeArrowheads="1"/>
              </p:cNvSpPr>
              <p:nvPr/>
            </p:nvSpPr>
            <p:spPr bwMode="auto">
              <a:xfrm>
                <a:off x="8840669" y="3515729"/>
                <a:ext cx="145045" cy="134789"/>
              </a:xfrm>
              <a:custGeom>
                <a:avLst/>
                <a:gdLst>
                  <a:gd name="T0" fmla="*/ 405 w 438"/>
                  <a:gd name="T1" fmla="*/ 250 h 407"/>
                  <a:gd name="T2" fmla="*/ 405 w 438"/>
                  <a:gd name="T3" fmla="*/ 250 h 407"/>
                  <a:gd name="T4" fmla="*/ 187 w 438"/>
                  <a:gd name="T5" fmla="*/ 406 h 407"/>
                  <a:gd name="T6" fmla="*/ 31 w 438"/>
                  <a:gd name="T7" fmla="*/ 156 h 407"/>
                  <a:gd name="T8" fmla="*/ 249 w 438"/>
                  <a:gd name="T9" fmla="*/ 0 h 407"/>
                  <a:gd name="T10" fmla="*/ 405 w 438"/>
                  <a:gd name="T11" fmla="*/ 25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405" y="250"/>
                    </a:moveTo>
                    <a:lnTo>
                      <a:pt x="405" y="250"/>
                    </a:lnTo>
                    <a:cubicBezTo>
                      <a:pt x="405" y="344"/>
                      <a:pt x="280" y="406"/>
                      <a:pt x="187" y="406"/>
                    </a:cubicBezTo>
                    <a:cubicBezTo>
                      <a:pt x="63" y="375"/>
                      <a:pt x="0" y="281"/>
                      <a:pt x="31" y="156"/>
                    </a:cubicBezTo>
                    <a:cubicBezTo>
                      <a:pt x="63" y="62"/>
                      <a:pt x="156" y="0"/>
                      <a:pt x="249" y="0"/>
                    </a:cubicBezTo>
                    <a:cubicBezTo>
                      <a:pt x="374" y="31"/>
                      <a:pt x="437" y="125"/>
                      <a:pt x="405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2" name="Freeform 48"/>
              <p:cNvSpPr>
                <a:spLocks noChangeArrowheads="1"/>
              </p:cNvSpPr>
              <p:nvPr/>
            </p:nvSpPr>
            <p:spPr bwMode="auto">
              <a:xfrm>
                <a:off x="11196551" y="3981631"/>
                <a:ext cx="145045" cy="146510"/>
              </a:xfrm>
              <a:custGeom>
                <a:avLst/>
                <a:gdLst>
                  <a:gd name="T0" fmla="*/ 406 w 438"/>
                  <a:gd name="T1" fmla="*/ 250 h 439"/>
                  <a:gd name="T2" fmla="*/ 406 w 438"/>
                  <a:gd name="T3" fmla="*/ 250 h 439"/>
                  <a:gd name="T4" fmla="*/ 187 w 438"/>
                  <a:gd name="T5" fmla="*/ 406 h 439"/>
                  <a:gd name="T6" fmla="*/ 31 w 438"/>
                  <a:gd name="T7" fmla="*/ 156 h 439"/>
                  <a:gd name="T8" fmla="*/ 250 w 438"/>
                  <a:gd name="T9" fmla="*/ 0 h 439"/>
                  <a:gd name="T10" fmla="*/ 406 w 438"/>
                  <a:gd name="T11" fmla="*/ 25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406" y="250"/>
                    </a:moveTo>
                    <a:lnTo>
                      <a:pt x="406" y="250"/>
                    </a:lnTo>
                    <a:cubicBezTo>
                      <a:pt x="375" y="344"/>
                      <a:pt x="281" y="438"/>
                      <a:pt x="187" y="406"/>
                    </a:cubicBezTo>
                    <a:cubicBezTo>
                      <a:pt x="62" y="375"/>
                      <a:pt x="0" y="281"/>
                      <a:pt x="31" y="156"/>
                    </a:cubicBezTo>
                    <a:cubicBezTo>
                      <a:pt x="31" y="63"/>
                      <a:pt x="156" y="0"/>
                      <a:pt x="250" y="0"/>
                    </a:cubicBezTo>
                    <a:cubicBezTo>
                      <a:pt x="375" y="31"/>
                      <a:pt x="437" y="125"/>
                      <a:pt x="406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3" name="Freeform 49"/>
              <p:cNvSpPr>
                <a:spLocks noChangeArrowheads="1"/>
              </p:cNvSpPr>
              <p:nvPr/>
            </p:nvSpPr>
            <p:spPr bwMode="auto">
              <a:xfrm>
                <a:off x="11009018" y="3079129"/>
                <a:ext cx="156765" cy="146510"/>
              </a:xfrm>
              <a:custGeom>
                <a:avLst/>
                <a:gdLst>
                  <a:gd name="T0" fmla="*/ 407 w 470"/>
                  <a:gd name="T1" fmla="*/ 94 h 439"/>
                  <a:gd name="T2" fmla="*/ 407 w 470"/>
                  <a:gd name="T3" fmla="*/ 94 h 439"/>
                  <a:gd name="T4" fmla="*/ 344 w 470"/>
                  <a:gd name="T5" fmla="*/ 375 h 439"/>
                  <a:gd name="T6" fmla="*/ 63 w 470"/>
                  <a:gd name="T7" fmla="*/ 313 h 439"/>
                  <a:gd name="T8" fmla="*/ 125 w 470"/>
                  <a:gd name="T9" fmla="*/ 63 h 439"/>
                  <a:gd name="T10" fmla="*/ 407 w 470"/>
                  <a:gd name="T11" fmla="*/ 94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7" y="94"/>
                    </a:moveTo>
                    <a:lnTo>
                      <a:pt x="407" y="94"/>
                    </a:lnTo>
                    <a:cubicBezTo>
                      <a:pt x="469" y="188"/>
                      <a:pt x="438" y="313"/>
                      <a:pt x="344" y="375"/>
                    </a:cubicBezTo>
                    <a:cubicBezTo>
                      <a:pt x="250" y="438"/>
                      <a:pt x="125" y="407"/>
                      <a:pt x="63" y="313"/>
                    </a:cubicBezTo>
                    <a:cubicBezTo>
                      <a:pt x="0" y="219"/>
                      <a:pt x="32" y="125"/>
                      <a:pt x="125" y="63"/>
                    </a:cubicBezTo>
                    <a:cubicBezTo>
                      <a:pt x="219" y="0"/>
                      <a:pt x="344" y="0"/>
                      <a:pt x="407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4" name="Freeform 50"/>
              <p:cNvSpPr>
                <a:spLocks noChangeArrowheads="1"/>
              </p:cNvSpPr>
              <p:nvPr/>
            </p:nvSpPr>
            <p:spPr bwMode="auto">
              <a:xfrm>
                <a:off x="9349059" y="2746551"/>
                <a:ext cx="146510" cy="146510"/>
              </a:xfrm>
              <a:custGeom>
                <a:avLst/>
                <a:gdLst>
                  <a:gd name="T0" fmla="*/ 344 w 439"/>
                  <a:gd name="T1" fmla="*/ 375 h 439"/>
                  <a:gd name="T2" fmla="*/ 344 w 439"/>
                  <a:gd name="T3" fmla="*/ 375 h 439"/>
                  <a:gd name="T4" fmla="*/ 63 w 439"/>
                  <a:gd name="T5" fmla="*/ 313 h 439"/>
                  <a:gd name="T6" fmla="*/ 125 w 439"/>
                  <a:gd name="T7" fmla="*/ 63 h 439"/>
                  <a:gd name="T8" fmla="*/ 407 w 439"/>
                  <a:gd name="T9" fmla="*/ 94 h 439"/>
                  <a:gd name="T10" fmla="*/ 344 w 439"/>
                  <a:gd name="T11" fmla="*/ 37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344" y="375"/>
                    </a:moveTo>
                    <a:lnTo>
                      <a:pt x="344" y="375"/>
                    </a:lnTo>
                    <a:cubicBezTo>
                      <a:pt x="250" y="438"/>
                      <a:pt x="125" y="407"/>
                      <a:pt x="63" y="313"/>
                    </a:cubicBezTo>
                    <a:cubicBezTo>
                      <a:pt x="0" y="250"/>
                      <a:pt x="32" y="125"/>
                      <a:pt x="125" y="63"/>
                    </a:cubicBezTo>
                    <a:cubicBezTo>
                      <a:pt x="219" y="0"/>
                      <a:pt x="344" y="0"/>
                      <a:pt x="407" y="94"/>
                    </a:cubicBezTo>
                    <a:cubicBezTo>
                      <a:pt x="438" y="188"/>
                      <a:pt x="438" y="313"/>
                      <a:pt x="344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5" name="Freeform 51"/>
              <p:cNvSpPr>
                <a:spLocks noChangeArrowheads="1"/>
              </p:cNvSpPr>
              <p:nvPr/>
            </p:nvSpPr>
            <p:spPr bwMode="auto">
              <a:xfrm>
                <a:off x="10677905" y="4739087"/>
                <a:ext cx="156765" cy="156766"/>
              </a:xfrm>
              <a:custGeom>
                <a:avLst/>
                <a:gdLst>
                  <a:gd name="T0" fmla="*/ 344 w 470"/>
                  <a:gd name="T1" fmla="*/ 407 h 470"/>
                  <a:gd name="T2" fmla="*/ 344 w 470"/>
                  <a:gd name="T3" fmla="*/ 407 h 470"/>
                  <a:gd name="T4" fmla="*/ 63 w 470"/>
                  <a:gd name="T5" fmla="*/ 344 h 470"/>
                  <a:gd name="T6" fmla="*/ 125 w 470"/>
                  <a:gd name="T7" fmla="*/ 63 h 470"/>
                  <a:gd name="T8" fmla="*/ 407 w 470"/>
                  <a:gd name="T9" fmla="*/ 125 h 470"/>
                  <a:gd name="T10" fmla="*/ 344 w 470"/>
                  <a:gd name="T11" fmla="*/ 407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344" y="407"/>
                    </a:moveTo>
                    <a:lnTo>
                      <a:pt x="344" y="407"/>
                    </a:lnTo>
                    <a:cubicBezTo>
                      <a:pt x="250" y="469"/>
                      <a:pt x="125" y="438"/>
                      <a:pt x="63" y="344"/>
                    </a:cubicBezTo>
                    <a:cubicBezTo>
                      <a:pt x="0" y="250"/>
                      <a:pt x="32" y="125"/>
                      <a:pt x="125" y="63"/>
                    </a:cubicBezTo>
                    <a:cubicBezTo>
                      <a:pt x="219" y="0"/>
                      <a:pt x="344" y="32"/>
                      <a:pt x="407" y="125"/>
                    </a:cubicBezTo>
                    <a:cubicBezTo>
                      <a:pt x="469" y="219"/>
                      <a:pt x="438" y="344"/>
                      <a:pt x="344" y="40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61" name="Oval 60"/>
            <p:cNvSpPr/>
            <p:nvPr/>
          </p:nvSpPr>
          <p:spPr>
            <a:xfrm>
              <a:off x="13337604" y="8199659"/>
              <a:ext cx="1121504" cy="11217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rtlCol="0" anchor="ctr"/>
            <a:lstStyle/>
            <a:p>
              <a:pPr algn="ctr"/>
              <a:endParaRPr lang="en-US" sz="2701" dirty="0">
                <a:latin typeface="Lato Light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12052848" y="4570041"/>
              <a:ext cx="1121504" cy="112179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rtlCol="0" anchor="ctr"/>
            <a:lstStyle/>
            <a:p>
              <a:pPr algn="ctr"/>
              <a:endParaRPr lang="en-US" sz="2701" dirty="0">
                <a:latin typeface="Lato Light"/>
              </a:endParaRPr>
            </a:p>
          </p:txBody>
        </p:sp>
        <p:grpSp>
          <p:nvGrpSpPr>
            <p:cNvPr id="63" name="Group 4698"/>
            <p:cNvGrpSpPr>
              <a:grpSpLocks/>
            </p:cNvGrpSpPr>
            <p:nvPr/>
          </p:nvGrpSpPr>
          <p:grpSpPr bwMode="auto">
            <a:xfrm>
              <a:off x="12272053" y="4760467"/>
              <a:ext cx="676273" cy="662868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76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7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8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9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0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1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2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3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4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5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6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65" name="Group 4681"/>
            <p:cNvGrpSpPr>
              <a:grpSpLocks/>
            </p:cNvGrpSpPr>
            <p:nvPr/>
          </p:nvGrpSpPr>
          <p:grpSpPr bwMode="auto">
            <a:xfrm>
              <a:off x="13607660" y="8355640"/>
              <a:ext cx="552450" cy="724089"/>
              <a:chOff x="4576763" y="2300287"/>
              <a:chExt cx="276225" cy="361950"/>
            </a:xfrm>
            <a:solidFill>
              <a:schemeClr val="bg1"/>
            </a:solidFill>
          </p:grpSpPr>
          <p:sp>
            <p:nvSpPr>
              <p:cNvPr id="66" name="Freeform 250"/>
              <p:cNvSpPr>
                <a:spLocks noChangeArrowheads="1"/>
              </p:cNvSpPr>
              <p:nvPr/>
            </p:nvSpPr>
            <p:spPr bwMode="auto">
              <a:xfrm>
                <a:off x="4576763" y="2541587"/>
                <a:ext cx="120650" cy="12065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  <a:gd name="T14" fmla="*/ 92 w 336"/>
                  <a:gd name="T15" fmla="*/ 0 h 336"/>
                  <a:gd name="T16" fmla="*/ 92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7" name="Freeform 251"/>
              <p:cNvSpPr>
                <a:spLocks noChangeArrowheads="1"/>
              </p:cNvSpPr>
              <p:nvPr/>
            </p:nvSpPr>
            <p:spPr bwMode="auto">
              <a:xfrm>
                <a:off x="4576763" y="2541587"/>
                <a:ext cx="120650" cy="12065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8" name="Freeform 252"/>
              <p:cNvSpPr>
                <a:spLocks noChangeArrowheads="1"/>
              </p:cNvSpPr>
              <p:nvPr/>
            </p:nvSpPr>
            <p:spPr bwMode="auto">
              <a:xfrm>
                <a:off x="4610100" y="2541587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9" name="Freeform 253"/>
              <p:cNvSpPr>
                <a:spLocks noChangeArrowheads="1"/>
              </p:cNvSpPr>
              <p:nvPr/>
            </p:nvSpPr>
            <p:spPr bwMode="auto">
              <a:xfrm>
                <a:off x="4732338" y="2541587"/>
                <a:ext cx="120650" cy="12065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  <a:gd name="T14" fmla="*/ 251 w 336"/>
                  <a:gd name="T15" fmla="*/ 0 h 336"/>
                  <a:gd name="T16" fmla="*/ 251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  <a:close/>
                    <a:moveTo>
                      <a:pt x="251" y="0"/>
                    </a:moveTo>
                    <a:lnTo>
                      <a:pt x="251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0" name="Freeform 254"/>
              <p:cNvSpPr>
                <a:spLocks noChangeArrowheads="1"/>
              </p:cNvSpPr>
              <p:nvPr/>
            </p:nvSpPr>
            <p:spPr bwMode="auto">
              <a:xfrm>
                <a:off x="4732338" y="2541587"/>
                <a:ext cx="120650" cy="12065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1" name="Freeform 255"/>
              <p:cNvSpPr>
                <a:spLocks noChangeArrowheads="1"/>
              </p:cNvSpPr>
              <p:nvPr/>
            </p:nvSpPr>
            <p:spPr bwMode="auto">
              <a:xfrm>
                <a:off x="4822825" y="2541587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2" name="Freeform 256"/>
              <p:cNvSpPr>
                <a:spLocks noChangeArrowheads="1"/>
              </p:cNvSpPr>
              <p:nvPr/>
            </p:nvSpPr>
            <p:spPr bwMode="auto">
              <a:xfrm>
                <a:off x="4586288" y="2300287"/>
                <a:ext cx="261937" cy="258762"/>
              </a:xfrm>
              <a:custGeom>
                <a:avLst/>
                <a:gdLst>
                  <a:gd name="T0" fmla="*/ 618 w 728"/>
                  <a:gd name="T1" fmla="*/ 619 h 720"/>
                  <a:gd name="T2" fmla="*/ 627 w 728"/>
                  <a:gd name="T3" fmla="*/ 469 h 720"/>
                  <a:gd name="T4" fmla="*/ 727 w 728"/>
                  <a:gd name="T5" fmla="*/ 360 h 720"/>
                  <a:gd name="T6" fmla="*/ 627 w 728"/>
                  <a:gd name="T7" fmla="*/ 251 h 720"/>
                  <a:gd name="T8" fmla="*/ 618 w 728"/>
                  <a:gd name="T9" fmla="*/ 101 h 720"/>
                  <a:gd name="T10" fmla="*/ 468 w 728"/>
                  <a:gd name="T11" fmla="*/ 92 h 720"/>
                  <a:gd name="T12" fmla="*/ 359 w 728"/>
                  <a:gd name="T13" fmla="*/ 0 h 720"/>
                  <a:gd name="T14" fmla="*/ 250 w 728"/>
                  <a:gd name="T15" fmla="*/ 92 h 720"/>
                  <a:gd name="T16" fmla="*/ 100 w 728"/>
                  <a:gd name="T17" fmla="*/ 101 h 720"/>
                  <a:gd name="T18" fmla="*/ 92 w 728"/>
                  <a:gd name="T19" fmla="*/ 251 h 720"/>
                  <a:gd name="T20" fmla="*/ 0 w 728"/>
                  <a:gd name="T21" fmla="*/ 360 h 720"/>
                  <a:gd name="T22" fmla="*/ 92 w 728"/>
                  <a:gd name="T23" fmla="*/ 469 h 720"/>
                  <a:gd name="T24" fmla="*/ 100 w 728"/>
                  <a:gd name="T25" fmla="*/ 619 h 720"/>
                  <a:gd name="T26" fmla="*/ 250 w 728"/>
                  <a:gd name="T27" fmla="*/ 628 h 720"/>
                  <a:gd name="T28" fmla="*/ 359 w 728"/>
                  <a:gd name="T29" fmla="*/ 719 h 720"/>
                  <a:gd name="T30" fmla="*/ 468 w 728"/>
                  <a:gd name="T31" fmla="*/ 628 h 720"/>
                  <a:gd name="T32" fmla="*/ 618 w 728"/>
                  <a:gd name="T33" fmla="*/ 619 h 720"/>
                  <a:gd name="T34" fmla="*/ 359 w 728"/>
                  <a:gd name="T35" fmla="*/ 561 h 720"/>
                  <a:gd name="T36" fmla="*/ 159 w 728"/>
                  <a:gd name="T37" fmla="*/ 360 h 720"/>
                  <a:gd name="T38" fmla="*/ 359 w 728"/>
                  <a:gd name="T39" fmla="*/ 159 h 720"/>
                  <a:gd name="T40" fmla="*/ 560 w 728"/>
                  <a:gd name="T41" fmla="*/ 360 h 720"/>
                  <a:gd name="T42" fmla="*/ 359 w 728"/>
                  <a:gd name="T43" fmla="*/ 561 h 720"/>
                  <a:gd name="T44" fmla="*/ 359 w 728"/>
                  <a:gd name="T45" fmla="*/ 561 h 720"/>
                  <a:gd name="T46" fmla="*/ 359 w 728"/>
                  <a:gd name="T47" fmla="*/ 561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28" h="720">
                    <a:moveTo>
                      <a:pt x="618" y="619"/>
                    </a:moveTo>
                    <a:cubicBezTo>
                      <a:pt x="627" y="469"/>
                      <a:pt x="627" y="469"/>
                      <a:pt x="627" y="469"/>
                    </a:cubicBezTo>
                    <a:cubicBezTo>
                      <a:pt x="727" y="360"/>
                      <a:pt x="727" y="360"/>
                      <a:pt x="727" y="360"/>
                    </a:cubicBezTo>
                    <a:cubicBezTo>
                      <a:pt x="627" y="251"/>
                      <a:pt x="627" y="251"/>
                      <a:pt x="627" y="251"/>
                    </a:cubicBezTo>
                    <a:cubicBezTo>
                      <a:pt x="618" y="101"/>
                      <a:pt x="618" y="101"/>
                      <a:pt x="618" y="101"/>
                    </a:cubicBezTo>
                    <a:cubicBezTo>
                      <a:pt x="468" y="92"/>
                      <a:pt x="468" y="92"/>
                      <a:pt x="468" y="92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250" y="92"/>
                      <a:pt x="250" y="92"/>
                      <a:pt x="250" y="92"/>
                    </a:cubicBezTo>
                    <a:cubicBezTo>
                      <a:pt x="100" y="101"/>
                      <a:pt x="100" y="101"/>
                      <a:pt x="100" y="101"/>
                    </a:cubicBezTo>
                    <a:cubicBezTo>
                      <a:pt x="92" y="251"/>
                      <a:pt x="92" y="251"/>
                      <a:pt x="92" y="251"/>
                    </a:cubicBezTo>
                    <a:cubicBezTo>
                      <a:pt x="0" y="360"/>
                      <a:pt x="0" y="360"/>
                      <a:pt x="0" y="360"/>
                    </a:cubicBezTo>
                    <a:cubicBezTo>
                      <a:pt x="92" y="469"/>
                      <a:pt x="92" y="469"/>
                      <a:pt x="92" y="469"/>
                    </a:cubicBezTo>
                    <a:cubicBezTo>
                      <a:pt x="100" y="619"/>
                      <a:pt x="100" y="619"/>
                      <a:pt x="100" y="619"/>
                    </a:cubicBezTo>
                    <a:cubicBezTo>
                      <a:pt x="250" y="628"/>
                      <a:pt x="250" y="628"/>
                      <a:pt x="250" y="628"/>
                    </a:cubicBezTo>
                    <a:cubicBezTo>
                      <a:pt x="359" y="719"/>
                      <a:pt x="359" y="719"/>
                      <a:pt x="359" y="719"/>
                    </a:cubicBezTo>
                    <a:cubicBezTo>
                      <a:pt x="468" y="628"/>
                      <a:pt x="468" y="628"/>
                      <a:pt x="468" y="628"/>
                    </a:cubicBezTo>
                    <a:lnTo>
                      <a:pt x="618" y="619"/>
                    </a:lnTo>
                    <a:close/>
                    <a:moveTo>
                      <a:pt x="359" y="561"/>
                    </a:moveTo>
                    <a:cubicBezTo>
                      <a:pt x="250" y="561"/>
                      <a:pt x="159" y="469"/>
                      <a:pt x="159" y="360"/>
                    </a:cubicBezTo>
                    <a:cubicBezTo>
                      <a:pt x="159" y="243"/>
                      <a:pt x="250" y="159"/>
                      <a:pt x="359" y="159"/>
                    </a:cubicBezTo>
                    <a:cubicBezTo>
                      <a:pt x="468" y="159"/>
                      <a:pt x="560" y="243"/>
                      <a:pt x="560" y="360"/>
                    </a:cubicBezTo>
                    <a:cubicBezTo>
                      <a:pt x="560" y="469"/>
                      <a:pt x="468" y="561"/>
                      <a:pt x="359" y="561"/>
                    </a:cubicBezTo>
                    <a:close/>
                    <a:moveTo>
                      <a:pt x="359" y="561"/>
                    </a:moveTo>
                    <a:lnTo>
                      <a:pt x="359" y="561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3" name="Freeform 257"/>
              <p:cNvSpPr>
                <a:spLocks noChangeArrowheads="1"/>
              </p:cNvSpPr>
              <p:nvPr/>
            </p:nvSpPr>
            <p:spPr bwMode="auto">
              <a:xfrm>
                <a:off x="4691063" y="2387599"/>
                <a:ext cx="36512" cy="80963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226 h 227"/>
                  <a:gd name="T8" fmla="*/ 101 w 102"/>
                  <a:gd name="T9" fmla="*/ 226 h 227"/>
                  <a:gd name="T10" fmla="*/ 101 w 102"/>
                  <a:gd name="T11" fmla="*/ 0 h 227"/>
                  <a:gd name="T12" fmla="*/ 59 w 102"/>
                  <a:gd name="T13" fmla="*/ 0 h 227"/>
                  <a:gd name="T14" fmla="*/ 0 w 102"/>
                  <a:gd name="T15" fmla="*/ 33 h 227"/>
                  <a:gd name="T16" fmla="*/ 0 w 102"/>
                  <a:gd name="T17" fmla="*/ 33 h 227"/>
                  <a:gd name="T18" fmla="*/ 0 w 102"/>
                  <a:gd name="T19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2" h="227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  <a:close/>
                    <a:moveTo>
                      <a:pt x="0" y="33"/>
                    </a:moveTo>
                    <a:lnTo>
                      <a:pt x="0" y="3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4" name="Freeform 258"/>
              <p:cNvSpPr>
                <a:spLocks noChangeArrowheads="1"/>
              </p:cNvSpPr>
              <p:nvPr/>
            </p:nvSpPr>
            <p:spPr bwMode="auto">
              <a:xfrm>
                <a:off x="4691063" y="2387599"/>
                <a:ext cx="36512" cy="80963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50 h 227"/>
                  <a:gd name="T8" fmla="*/ 50 w 102"/>
                  <a:gd name="T9" fmla="*/ 226 h 227"/>
                  <a:gd name="T10" fmla="*/ 101 w 102"/>
                  <a:gd name="T11" fmla="*/ 226 h 227"/>
                  <a:gd name="T12" fmla="*/ 101 w 102"/>
                  <a:gd name="T13" fmla="*/ 0 h 227"/>
                  <a:gd name="T14" fmla="*/ 59 w 102"/>
                  <a:gd name="T15" fmla="*/ 0 h 227"/>
                  <a:gd name="T16" fmla="*/ 0 w 102"/>
                  <a:gd name="T17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2" h="227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5" name="Freeform 259"/>
              <p:cNvSpPr>
                <a:spLocks noChangeArrowheads="1"/>
              </p:cNvSpPr>
              <p:nvPr/>
            </p:nvSpPr>
            <p:spPr bwMode="auto">
              <a:xfrm>
                <a:off x="4691063" y="2400299"/>
                <a:ext cx="1587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</p:grpSp>
      <p:sp>
        <p:nvSpPr>
          <p:cNvPr id="136" name="Rectangle 135"/>
          <p:cNvSpPr/>
          <p:nvPr/>
        </p:nvSpPr>
        <p:spPr>
          <a:xfrm>
            <a:off x="0" y="0"/>
            <a:ext cx="3491880" cy="11247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 bwMode="auto">
          <a:xfrm>
            <a:off x="1090206" y="360722"/>
            <a:ext cx="2185650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  <a:cs typeface="Lato Regular"/>
              </a:rPr>
              <a:t>Operator Menara </a:t>
            </a:r>
            <a:r>
              <a:rPr lang="en-US" b="1" dirty="0" err="1">
                <a:solidFill>
                  <a:schemeClr val="bg1"/>
                </a:solidFill>
                <a:latin typeface="+mj-lt"/>
                <a:cs typeface="Lato Regular"/>
              </a:rPr>
              <a:t>Bor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79512" y="673946"/>
            <a:ext cx="882616" cy="882846"/>
            <a:chOff x="-17809" y="3862640"/>
            <a:chExt cx="1449197" cy="1449574"/>
          </a:xfrm>
        </p:grpSpPr>
        <p:grpSp>
          <p:nvGrpSpPr>
            <p:cNvPr id="139" name="Group 138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149" name="Oval 148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140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141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2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3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4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5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6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7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8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sp>
        <p:nvSpPr>
          <p:cNvPr id="151" name="Rectangle 150"/>
          <p:cNvSpPr/>
          <p:nvPr/>
        </p:nvSpPr>
        <p:spPr>
          <a:xfrm>
            <a:off x="3491880" y="0"/>
            <a:ext cx="352181" cy="11247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6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53347" y="620495"/>
            <a:ext cx="1299192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Prospek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47002" y="1015637"/>
            <a:ext cx="3260741" cy="1837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id-ID" sz="1500" dirty="0" smtClean="0">
                <a:latin typeface="+mj-lt"/>
              </a:rPr>
              <a:t>Operator Menara Bor</a:t>
            </a:r>
            <a:r>
              <a:rPr lang="en-US" sz="1500" dirty="0" smtClean="0">
                <a:latin typeface="+mj-lt"/>
              </a:rPr>
              <a:t> di Indonesia </a:t>
            </a:r>
            <a:r>
              <a:rPr lang="en-US" sz="1500" dirty="0" err="1" smtClean="0">
                <a:latin typeface="+mj-lt"/>
              </a:rPr>
              <a:t>saat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masih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banyak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diperlukan</a:t>
            </a:r>
            <a:r>
              <a:rPr lang="en-US" sz="1500" dirty="0" smtClean="0">
                <a:latin typeface="+mj-lt"/>
              </a:rPr>
              <a:t>. </a:t>
            </a:r>
            <a:r>
              <a:rPr lang="en-US" sz="1500" dirty="0" err="1" smtClean="0">
                <a:latin typeface="+mj-lt"/>
              </a:rPr>
              <a:t>Namun</a:t>
            </a:r>
            <a:r>
              <a:rPr lang="en-US" sz="1500" dirty="0" smtClean="0">
                <a:latin typeface="+mj-lt"/>
              </a:rPr>
              <a:t> di </a:t>
            </a:r>
            <a:r>
              <a:rPr lang="en-US" sz="1500" dirty="0" err="1" smtClean="0">
                <a:latin typeface="+mj-lt"/>
              </a:rPr>
              <a:t>beberapa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negara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maju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seperti</a:t>
            </a:r>
            <a:r>
              <a:rPr lang="en-US" sz="1500" dirty="0" smtClean="0">
                <a:latin typeface="+mj-lt"/>
              </a:rPr>
              <a:t> di Amerika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Eropah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sudah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mulai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ditinggalkan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digantikan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secara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otomatis</a:t>
            </a:r>
            <a:r>
              <a:rPr lang="en-US" sz="1500" dirty="0" smtClean="0">
                <a:latin typeface="+mj-lt"/>
              </a:rPr>
              <a:t> </a:t>
            </a:r>
            <a:endParaRPr lang="en-US" sz="1500" dirty="0">
              <a:latin typeface="+mj-lt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5332057" y="4592845"/>
            <a:ext cx="1843828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Tempat Kerja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348122" y="4918787"/>
            <a:ext cx="3544358" cy="1606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bekerja</a:t>
            </a:r>
            <a:r>
              <a:rPr lang="en-US" sz="1500" dirty="0" smtClean="0">
                <a:latin typeface="+mj-lt"/>
              </a:rPr>
              <a:t> di </a:t>
            </a:r>
            <a:r>
              <a:rPr lang="id-ID" sz="1500" dirty="0" smtClean="0">
                <a:latin typeface="+mj-lt"/>
              </a:rPr>
              <a:t>alam terbuka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dengan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kondisi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tempat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kerja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luas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suhu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tempat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kering</a:t>
            </a:r>
            <a:r>
              <a:rPr lang="en-US" sz="1500" dirty="0" smtClean="0">
                <a:latin typeface="+mj-lt"/>
              </a:rPr>
              <a:t> (</a:t>
            </a:r>
            <a:r>
              <a:rPr lang="en-US" sz="1500" dirty="0" err="1" smtClean="0">
                <a:latin typeface="+mj-lt"/>
              </a:rPr>
              <a:t>terpapar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panas</a:t>
            </a:r>
            <a:r>
              <a:rPr lang="en-US" sz="1500" dirty="0" smtClean="0">
                <a:latin typeface="+mj-lt"/>
              </a:rPr>
              <a:t>) </a:t>
            </a:r>
            <a:r>
              <a:rPr lang="en-US" sz="1500" dirty="0" err="1" smtClean="0">
                <a:latin typeface="+mj-lt"/>
              </a:rPr>
              <a:t>atau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basah</a:t>
            </a:r>
            <a:r>
              <a:rPr lang="en-US" sz="1500" dirty="0" smtClean="0">
                <a:latin typeface="+mj-lt"/>
              </a:rPr>
              <a:t> (</a:t>
            </a:r>
            <a:r>
              <a:rPr lang="en-US" sz="1500" dirty="0" err="1" smtClean="0">
                <a:latin typeface="+mj-lt"/>
              </a:rPr>
              <a:t>terpapar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hujan</a:t>
            </a:r>
            <a:r>
              <a:rPr lang="en-US" sz="1500" dirty="0" smtClean="0">
                <a:latin typeface="+mj-lt"/>
              </a:rPr>
              <a:t>), </a:t>
            </a:r>
            <a:r>
              <a:rPr lang="en-US" sz="1500" dirty="0" err="1" smtClean="0">
                <a:latin typeface="+mj-lt"/>
              </a:rPr>
              <a:t>dengan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tingkat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kebisingan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cukup</a:t>
            </a:r>
            <a:r>
              <a:rPr lang="en-US" sz="1500" dirty="0" smtClean="0">
                <a:latin typeface="+mj-lt"/>
              </a:rPr>
              <a:t> </a:t>
            </a:r>
            <a:r>
              <a:rPr lang="id-ID" sz="1500" dirty="0" smtClean="0">
                <a:latin typeface="+mj-lt"/>
              </a:rPr>
              <a:t>bising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penerangan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cukup</a:t>
            </a:r>
            <a:endParaRPr lang="en-US" sz="1500" dirty="0">
              <a:latin typeface="+mj-lt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19386" y="4290371"/>
            <a:ext cx="2240988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Risiko Pekerjaan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35450" y="4617207"/>
            <a:ext cx="3272293" cy="914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Cedera</a:t>
            </a:r>
            <a:r>
              <a:rPr lang="en-US" sz="1500" dirty="0" smtClean="0">
                <a:latin typeface="+mj-lt"/>
              </a:rPr>
              <a:t>/</a:t>
            </a:r>
            <a:r>
              <a:rPr lang="en-US" sz="1500" dirty="0" err="1" smtClean="0">
                <a:latin typeface="+mj-lt"/>
              </a:rPr>
              <a:t>kecelakaan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kerja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kelelahan</a:t>
            </a:r>
            <a:r>
              <a:rPr lang="en-US" sz="1500" dirty="0" smtClean="0">
                <a:latin typeface="+mj-lt"/>
              </a:rPr>
              <a:t>, stress, </a:t>
            </a:r>
            <a:r>
              <a:rPr lang="en-US" sz="1500" dirty="0" err="1" smtClean="0">
                <a:latin typeface="+mj-lt"/>
              </a:rPr>
              <a:t>jenuh</a:t>
            </a:r>
            <a:r>
              <a:rPr lang="id-ID" sz="1500" dirty="0" smtClean="0">
                <a:latin typeface="+mj-lt"/>
              </a:rPr>
              <a:t>, gangguan pendengaran</a:t>
            </a:r>
            <a:endParaRPr lang="en-US" sz="1500" dirty="0">
              <a:latin typeface="+mj-lt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412154" y="1556599"/>
            <a:ext cx="4119925" cy="2947538"/>
            <a:chOff x="5332413" y="3046413"/>
            <a:chExt cx="12663432" cy="9059862"/>
          </a:xfrm>
        </p:grpSpPr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10183813" y="5811838"/>
              <a:ext cx="3941762" cy="5207000"/>
              <a:chOff x="9829438" y="5671231"/>
              <a:chExt cx="4196867" cy="5545360"/>
            </a:xfrm>
          </p:grpSpPr>
          <p:sp>
            <p:nvSpPr>
              <p:cNvPr id="55" name="Freeform 37"/>
              <p:cNvSpPr>
                <a:spLocks noChangeArrowheads="1"/>
              </p:cNvSpPr>
              <p:nvPr/>
            </p:nvSpPr>
            <p:spPr bwMode="auto">
              <a:xfrm>
                <a:off x="10222282" y="5671231"/>
                <a:ext cx="3460286" cy="3453573"/>
              </a:xfrm>
              <a:custGeom>
                <a:avLst/>
                <a:gdLst>
                  <a:gd name="T0" fmla="*/ 1730429 w 6055"/>
                  <a:gd name="T1" fmla="*/ 0 h 6044"/>
                  <a:gd name="T2" fmla="*/ 1730429 w 6055"/>
                  <a:gd name="T3" fmla="*/ 0 h 6044"/>
                  <a:gd name="T4" fmla="*/ 0 w 6055"/>
                  <a:gd name="T5" fmla="*/ 1726215 h 6044"/>
                  <a:gd name="T6" fmla="*/ 121153 w 6055"/>
                  <a:gd name="T7" fmla="*/ 2358761 h 6044"/>
                  <a:gd name="T8" fmla="*/ 162871 w 6055"/>
                  <a:gd name="T9" fmla="*/ 2411901 h 6044"/>
                  <a:gd name="T10" fmla="*/ 242877 w 6055"/>
                  <a:gd name="T11" fmla="*/ 2524468 h 6044"/>
                  <a:gd name="T12" fmla="*/ 242877 w 6055"/>
                  <a:gd name="T13" fmla="*/ 2530182 h 6044"/>
                  <a:gd name="T14" fmla="*/ 346314 w 6055"/>
                  <a:gd name="T15" fmla="*/ 2645606 h 6044"/>
                  <a:gd name="T16" fmla="*/ 320026 w 6055"/>
                  <a:gd name="T17" fmla="*/ 2722746 h 6044"/>
                  <a:gd name="T18" fmla="*/ 1050373 w 6055"/>
                  <a:gd name="T19" fmla="*/ 3313579 h 6044"/>
                  <a:gd name="T20" fmla="*/ 1197813 w 6055"/>
                  <a:gd name="T21" fmla="*/ 3166156 h 6044"/>
                  <a:gd name="T22" fmla="*/ 1691568 w 6055"/>
                  <a:gd name="T23" fmla="*/ 3453002 h 6044"/>
                  <a:gd name="T24" fmla="*/ 1721285 w 6055"/>
                  <a:gd name="T25" fmla="*/ 3453002 h 6044"/>
                  <a:gd name="T26" fmla="*/ 2215040 w 6055"/>
                  <a:gd name="T27" fmla="*/ 3166156 h 6044"/>
                  <a:gd name="T28" fmla="*/ 2377339 w 6055"/>
                  <a:gd name="T29" fmla="*/ 3329007 h 6044"/>
                  <a:gd name="T30" fmla="*/ 3459715 w 6055"/>
                  <a:gd name="T31" fmla="*/ 1726215 h 6044"/>
                  <a:gd name="T32" fmla="*/ 3459715 w 6055"/>
                  <a:gd name="T33" fmla="*/ 1726215 h 6044"/>
                  <a:gd name="T34" fmla="*/ 1730429 w 6055"/>
                  <a:gd name="T35" fmla="*/ 0 h 604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055" h="6044">
                    <a:moveTo>
                      <a:pt x="3028" y="0"/>
                    </a:moveTo>
                    <a:lnTo>
                      <a:pt x="3028" y="0"/>
                    </a:lnTo>
                    <a:cubicBezTo>
                      <a:pt x="1357" y="0"/>
                      <a:pt x="0" y="1350"/>
                      <a:pt x="0" y="3021"/>
                    </a:cubicBezTo>
                    <a:cubicBezTo>
                      <a:pt x="0" y="3409"/>
                      <a:pt x="79" y="3787"/>
                      <a:pt x="212" y="4128"/>
                    </a:cubicBezTo>
                    <a:cubicBezTo>
                      <a:pt x="239" y="4155"/>
                      <a:pt x="264" y="4190"/>
                      <a:pt x="285" y="4221"/>
                    </a:cubicBezTo>
                    <a:cubicBezTo>
                      <a:pt x="368" y="4253"/>
                      <a:pt x="425" y="4330"/>
                      <a:pt x="425" y="4418"/>
                    </a:cubicBezTo>
                    <a:cubicBezTo>
                      <a:pt x="425" y="4423"/>
                      <a:pt x="425" y="4423"/>
                      <a:pt x="425" y="4428"/>
                    </a:cubicBezTo>
                    <a:cubicBezTo>
                      <a:pt x="528" y="4438"/>
                      <a:pt x="606" y="4527"/>
                      <a:pt x="606" y="4630"/>
                    </a:cubicBezTo>
                    <a:cubicBezTo>
                      <a:pt x="606" y="4682"/>
                      <a:pt x="585" y="4729"/>
                      <a:pt x="560" y="4765"/>
                    </a:cubicBezTo>
                    <a:cubicBezTo>
                      <a:pt x="875" y="5220"/>
                      <a:pt x="1320" y="5577"/>
                      <a:pt x="1838" y="5799"/>
                    </a:cubicBezTo>
                    <a:cubicBezTo>
                      <a:pt x="2096" y="5541"/>
                      <a:pt x="2096" y="5541"/>
                      <a:pt x="2096" y="5541"/>
                    </a:cubicBezTo>
                    <a:cubicBezTo>
                      <a:pt x="2960" y="6043"/>
                      <a:pt x="2960" y="6043"/>
                      <a:pt x="2960" y="6043"/>
                    </a:cubicBezTo>
                    <a:cubicBezTo>
                      <a:pt x="2976" y="6043"/>
                      <a:pt x="2997" y="6043"/>
                      <a:pt x="3012" y="6043"/>
                    </a:cubicBezTo>
                    <a:cubicBezTo>
                      <a:pt x="3876" y="5541"/>
                      <a:pt x="3876" y="5541"/>
                      <a:pt x="3876" y="5541"/>
                    </a:cubicBezTo>
                    <a:cubicBezTo>
                      <a:pt x="4160" y="5826"/>
                      <a:pt x="4160" y="5826"/>
                      <a:pt x="4160" y="5826"/>
                    </a:cubicBezTo>
                    <a:cubicBezTo>
                      <a:pt x="5268" y="5381"/>
                      <a:pt x="6054" y="4288"/>
                      <a:pt x="6054" y="3021"/>
                    </a:cubicBezTo>
                    <a:cubicBezTo>
                      <a:pt x="6054" y="1350"/>
                      <a:pt x="4699" y="0"/>
                      <a:pt x="3028" y="0"/>
                    </a:cubicBezTo>
                  </a:path>
                </a:pathLst>
              </a:custGeom>
              <a:solidFill>
                <a:srgbClr val="F7C3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6" name="Freeform 38"/>
              <p:cNvSpPr>
                <a:spLocks noChangeArrowheads="1"/>
              </p:cNvSpPr>
              <p:nvPr/>
            </p:nvSpPr>
            <p:spPr bwMode="auto">
              <a:xfrm>
                <a:off x="10343406" y="8028172"/>
                <a:ext cx="225886" cy="366636"/>
              </a:xfrm>
              <a:custGeom>
                <a:avLst/>
                <a:gdLst>
                  <a:gd name="T0" fmla="*/ 0 w 395"/>
                  <a:gd name="T1" fmla="*/ 0 h 638"/>
                  <a:gd name="T2" fmla="*/ 0 w 395"/>
                  <a:gd name="T3" fmla="*/ 0 h 638"/>
                  <a:gd name="T4" fmla="*/ 199008 w 395"/>
                  <a:gd name="T5" fmla="*/ 366061 h 638"/>
                  <a:gd name="T6" fmla="*/ 225314 w 395"/>
                  <a:gd name="T7" fmla="*/ 288482 h 638"/>
                  <a:gd name="T8" fmla="*/ 121807 w 395"/>
                  <a:gd name="T9" fmla="*/ 172399 h 638"/>
                  <a:gd name="T10" fmla="*/ 121807 w 395"/>
                  <a:gd name="T11" fmla="*/ 166653 h 638"/>
                  <a:gd name="T12" fmla="*/ 41746 w 395"/>
                  <a:gd name="T13" fmla="*/ 53444 h 638"/>
                  <a:gd name="T14" fmla="*/ 0 w 395"/>
                  <a:gd name="T15" fmla="*/ 0 h 63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5" h="638">
                    <a:moveTo>
                      <a:pt x="0" y="0"/>
                    </a:moveTo>
                    <a:lnTo>
                      <a:pt x="0" y="0"/>
                    </a:lnTo>
                    <a:cubicBezTo>
                      <a:pt x="89" y="228"/>
                      <a:pt x="208" y="441"/>
                      <a:pt x="348" y="637"/>
                    </a:cubicBezTo>
                    <a:cubicBezTo>
                      <a:pt x="373" y="601"/>
                      <a:pt x="394" y="554"/>
                      <a:pt x="394" y="502"/>
                    </a:cubicBezTo>
                    <a:cubicBezTo>
                      <a:pt x="394" y="399"/>
                      <a:pt x="316" y="310"/>
                      <a:pt x="213" y="300"/>
                    </a:cubicBezTo>
                    <a:cubicBezTo>
                      <a:pt x="213" y="295"/>
                      <a:pt x="213" y="295"/>
                      <a:pt x="213" y="290"/>
                    </a:cubicBezTo>
                    <a:cubicBezTo>
                      <a:pt x="213" y="202"/>
                      <a:pt x="156" y="125"/>
                      <a:pt x="73" y="93"/>
                    </a:cubicBezTo>
                    <a:cubicBezTo>
                      <a:pt x="52" y="62"/>
                      <a:pt x="27" y="27"/>
                      <a:pt x="0" y="0"/>
                    </a:cubicBezTo>
                  </a:path>
                </a:pathLst>
              </a:custGeom>
              <a:solidFill>
                <a:srgbClr val="F5F4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7" name="Freeform 39"/>
              <p:cNvSpPr>
                <a:spLocks noChangeArrowheads="1"/>
              </p:cNvSpPr>
              <p:nvPr/>
            </p:nvSpPr>
            <p:spPr bwMode="auto">
              <a:xfrm>
                <a:off x="9878543" y="8836733"/>
                <a:ext cx="4098657" cy="2366764"/>
              </a:xfrm>
              <a:custGeom>
                <a:avLst/>
                <a:gdLst>
                  <a:gd name="T0" fmla="*/ 4076944 w 7173"/>
                  <a:gd name="T1" fmla="*/ 1988196 h 4145"/>
                  <a:gd name="T2" fmla="*/ 4076944 w 7173"/>
                  <a:gd name="T3" fmla="*/ 1988196 h 4145"/>
                  <a:gd name="T4" fmla="*/ 3621537 w 7173"/>
                  <a:gd name="T5" fmla="*/ 2366193 h 4145"/>
                  <a:gd name="T6" fmla="*/ 475977 w 7173"/>
                  <a:gd name="T7" fmla="*/ 2366193 h 4145"/>
                  <a:gd name="T8" fmla="*/ 20570 w 7173"/>
                  <a:gd name="T9" fmla="*/ 1988196 h 4145"/>
                  <a:gd name="T10" fmla="*/ 157135 w 7173"/>
                  <a:gd name="T11" fmla="*/ 761704 h 4145"/>
                  <a:gd name="T12" fmla="*/ 626827 w 7173"/>
                  <a:gd name="T13" fmla="*/ 369432 h 4145"/>
                  <a:gd name="T14" fmla="*/ 1351363 w 7173"/>
                  <a:gd name="T15" fmla="*/ 188999 h 4145"/>
                  <a:gd name="T16" fmla="*/ 1540496 w 7173"/>
                  <a:gd name="T17" fmla="*/ 0 h 4145"/>
                  <a:gd name="T18" fmla="*/ 2049043 w 7173"/>
                  <a:gd name="T19" fmla="*/ 295203 h 4145"/>
                  <a:gd name="T20" fmla="*/ 2557589 w 7173"/>
                  <a:gd name="T21" fmla="*/ 0 h 4145"/>
                  <a:gd name="T22" fmla="*/ 2743866 w 7173"/>
                  <a:gd name="T23" fmla="*/ 188999 h 4145"/>
                  <a:gd name="T24" fmla="*/ 3471259 w 7173"/>
                  <a:gd name="T25" fmla="*/ 369432 h 4145"/>
                  <a:gd name="T26" fmla="*/ 3941522 w 7173"/>
                  <a:gd name="T27" fmla="*/ 761704 h 4145"/>
                  <a:gd name="T28" fmla="*/ 4076944 w 7173"/>
                  <a:gd name="T29" fmla="*/ 1988196 h 4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7173" h="4145">
                    <a:moveTo>
                      <a:pt x="7135" y="3482"/>
                    </a:moveTo>
                    <a:lnTo>
                      <a:pt x="7135" y="3482"/>
                    </a:lnTo>
                    <a:cubicBezTo>
                      <a:pt x="7172" y="3844"/>
                      <a:pt x="6815" y="4144"/>
                      <a:pt x="6338" y="4144"/>
                    </a:cubicBezTo>
                    <a:cubicBezTo>
                      <a:pt x="833" y="4144"/>
                      <a:pt x="833" y="4144"/>
                      <a:pt x="833" y="4144"/>
                    </a:cubicBezTo>
                    <a:cubicBezTo>
                      <a:pt x="358" y="4144"/>
                      <a:pt x="0" y="3844"/>
                      <a:pt x="36" y="3482"/>
                    </a:cubicBezTo>
                    <a:cubicBezTo>
                      <a:pt x="275" y="1334"/>
                      <a:pt x="275" y="1334"/>
                      <a:pt x="275" y="1334"/>
                    </a:cubicBezTo>
                    <a:cubicBezTo>
                      <a:pt x="306" y="1024"/>
                      <a:pt x="683" y="739"/>
                      <a:pt x="1097" y="647"/>
                    </a:cubicBezTo>
                    <a:cubicBezTo>
                      <a:pt x="1330" y="589"/>
                      <a:pt x="1992" y="419"/>
                      <a:pt x="2365" y="331"/>
                    </a:cubicBezTo>
                    <a:cubicBezTo>
                      <a:pt x="2696" y="0"/>
                      <a:pt x="2696" y="0"/>
                      <a:pt x="2696" y="0"/>
                    </a:cubicBezTo>
                    <a:cubicBezTo>
                      <a:pt x="3586" y="517"/>
                      <a:pt x="3586" y="517"/>
                      <a:pt x="3586" y="517"/>
                    </a:cubicBezTo>
                    <a:cubicBezTo>
                      <a:pt x="4476" y="0"/>
                      <a:pt x="4476" y="0"/>
                      <a:pt x="4476" y="0"/>
                    </a:cubicBezTo>
                    <a:cubicBezTo>
                      <a:pt x="4802" y="331"/>
                      <a:pt x="4802" y="331"/>
                      <a:pt x="4802" y="331"/>
                    </a:cubicBezTo>
                    <a:cubicBezTo>
                      <a:pt x="4802" y="331"/>
                      <a:pt x="5842" y="589"/>
                      <a:pt x="6075" y="647"/>
                    </a:cubicBezTo>
                    <a:cubicBezTo>
                      <a:pt x="6489" y="739"/>
                      <a:pt x="6867" y="1024"/>
                      <a:pt x="6898" y="1334"/>
                    </a:cubicBezTo>
                    <a:cubicBezTo>
                      <a:pt x="7135" y="3482"/>
                      <a:pt x="7135" y="3482"/>
                      <a:pt x="7135" y="3482"/>
                    </a:cubicBez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8" name="Freeform 40"/>
              <p:cNvSpPr>
                <a:spLocks noChangeArrowheads="1"/>
              </p:cNvSpPr>
              <p:nvPr/>
            </p:nvSpPr>
            <p:spPr bwMode="auto">
              <a:xfrm>
                <a:off x="11927873" y="8836733"/>
                <a:ext cx="2049329" cy="2366764"/>
              </a:xfrm>
              <a:custGeom>
                <a:avLst/>
                <a:gdLst>
                  <a:gd name="T0" fmla="*/ 2027619 w 3587"/>
                  <a:gd name="T1" fmla="*/ 1988196 h 4145"/>
                  <a:gd name="T2" fmla="*/ 2027619 w 3587"/>
                  <a:gd name="T3" fmla="*/ 1988196 h 4145"/>
                  <a:gd name="T4" fmla="*/ 1892216 w 3587"/>
                  <a:gd name="T5" fmla="*/ 761704 h 4145"/>
                  <a:gd name="T6" fmla="*/ 1422018 w 3587"/>
                  <a:gd name="T7" fmla="*/ 369432 h 4145"/>
                  <a:gd name="T8" fmla="*/ 694727 w 3587"/>
                  <a:gd name="T9" fmla="*/ 188999 h 4145"/>
                  <a:gd name="T10" fmla="*/ 508476 w 3587"/>
                  <a:gd name="T11" fmla="*/ 0 h 4145"/>
                  <a:gd name="T12" fmla="*/ 0 w 3587"/>
                  <a:gd name="T13" fmla="*/ 295203 h 4145"/>
                  <a:gd name="T14" fmla="*/ 2857 w 3587"/>
                  <a:gd name="T15" fmla="*/ 2366193 h 4145"/>
                  <a:gd name="T16" fmla="*/ 1572276 w 3587"/>
                  <a:gd name="T17" fmla="*/ 2366193 h 4145"/>
                  <a:gd name="T18" fmla="*/ 2027619 w 3587"/>
                  <a:gd name="T19" fmla="*/ 1988196 h 41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87" h="4145">
                    <a:moveTo>
                      <a:pt x="3549" y="3482"/>
                    </a:moveTo>
                    <a:lnTo>
                      <a:pt x="3549" y="3482"/>
                    </a:lnTo>
                    <a:cubicBezTo>
                      <a:pt x="3312" y="1334"/>
                      <a:pt x="3312" y="1334"/>
                      <a:pt x="3312" y="1334"/>
                    </a:cubicBezTo>
                    <a:cubicBezTo>
                      <a:pt x="3281" y="1024"/>
                      <a:pt x="2903" y="739"/>
                      <a:pt x="2489" y="647"/>
                    </a:cubicBezTo>
                    <a:cubicBezTo>
                      <a:pt x="2209" y="579"/>
                      <a:pt x="1216" y="331"/>
                      <a:pt x="1216" y="331"/>
                    </a:cubicBezTo>
                    <a:cubicBezTo>
                      <a:pt x="890" y="0"/>
                      <a:pt x="890" y="0"/>
                      <a:pt x="890" y="0"/>
                    </a:cubicBezTo>
                    <a:cubicBezTo>
                      <a:pt x="0" y="517"/>
                      <a:pt x="0" y="517"/>
                      <a:pt x="0" y="517"/>
                    </a:cubicBezTo>
                    <a:cubicBezTo>
                      <a:pt x="5" y="4144"/>
                      <a:pt x="5" y="4144"/>
                      <a:pt x="5" y="4144"/>
                    </a:cubicBezTo>
                    <a:cubicBezTo>
                      <a:pt x="2752" y="4144"/>
                      <a:pt x="2752" y="4144"/>
                      <a:pt x="2752" y="4144"/>
                    </a:cubicBezTo>
                    <a:cubicBezTo>
                      <a:pt x="3229" y="4144"/>
                      <a:pt x="3586" y="3844"/>
                      <a:pt x="3549" y="3482"/>
                    </a:cubicBezTo>
                  </a:path>
                </a:pathLst>
              </a:custGeom>
              <a:solidFill>
                <a:srgbClr val="E2E1E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9" name="Freeform 41"/>
              <p:cNvSpPr>
                <a:spLocks noChangeArrowheads="1"/>
              </p:cNvSpPr>
              <p:nvPr/>
            </p:nvSpPr>
            <p:spPr bwMode="auto">
              <a:xfrm>
                <a:off x="11230578" y="9023326"/>
                <a:ext cx="697295" cy="556500"/>
              </a:xfrm>
              <a:custGeom>
                <a:avLst/>
                <a:gdLst>
                  <a:gd name="T0" fmla="*/ 0 w 1222"/>
                  <a:gd name="T1" fmla="*/ 0 h 969"/>
                  <a:gd name="T2" fmla="*/ 475325 w 1222"/>
                  <a:gd name="T3" fmla="*/ 555926 h 969"/>
                  <a:gd name="T4" fmla="*/ 478178 w 1222"/>
                  <a:gd name="T5" fmla="*/ 555926 h 969"/>
                  <a:gd name="T6" fmla="*/ 696724 w 1222"/>
                  <a:gd name="T7" fmla="*/ 335967 h 969"/>
                  <a:gd name="T8" fmla="*/ 696724 w 1222"/>
                  <a:gd name="T9" fmla="*/ 332522 h 969"/>
                  <a:gd name="T10" fmla="*/ 696724 w 1222"/>
                  <a:gd name="T11" fmla="*/ 335967 h 969"/>
                  <a:gd name="T12" fmla="*/ 696724 w 1222"/>
                  <a:gd name="T13" fmla="*/ 335967 h 969"/>
                  <a:gd name="T14" fmla="*/ 696724 w 1222"/>
                  <a:gd name="T15" fmla="*/ 106820 h 969"/>
                  <a:gd name="T16" fmla="*/ 696724 w 1222"/>
                  <a:gd name="T17" fmla="*/ 106820 h 969"/>
                  <a:gd name="T18" fmla="*/ 0 w 1222"/>
                  <a:gd name="T19" fmla="*/ 0 h 9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2" h="969">
                    <a:moveTo>
                      <a:pt x="0" y="0"/>
                    </a:moveTo>
                    <a:lnTo>
                      <a:pt x="833" y="968"/>
                    </a:lnTo>
                    <a:lnTo>
                      <a:pt x="838" y="968"/>
                    </a:lnTo>
                    <a:lnTo>
                      <a:pt x="1221" y="585"/>
                    </a:lnTo>
                    <a:lnTo>
                      <a:pt x="1221" y="579"/>
                    </a:lnTo>
                    <a:lnTo>
                      <a:pt x="1221" y="585"/>
                    </a:lnTo>
                    <a:lnTo>
                      <a:pt x="1221" y="18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0" name="Freeform 42"/>
              <p:cNvSpPr>
                <a:spLocks noChangeArrowheads="1"/>
              </p:cNvSpPr>
              <p:nvPr/>
            </p:nvSpPr>
            <p:spPr bwMode="auto">
              <a:xfrm>
                <a:off x="11230578" y="9023326"/>
                <a:ext cx="697295" cy="556500"/>
              </a:xfrm>
              <a:custGeom>
                <a:avLst/>
                <a:gdLst>
                  <a:gd name="T0" fmla="*/ 0 w 1222"/>
                  <a:gd name="T1" fmla="*/ 0 h 969"/>
                  <a:gd name="T2" fmla="*/ 475325 w 1222"/>
                  <a:gd name="T3" fmla="*/ 555926 h 969"/>
                  <a:gd name="T4" fmla="*/ 478178 w 1222"/>
                  <a:gd name="T5" fmla="*/ 555926 h 969"/>
                  <a:gd name="T6" fmla="*/ 696724 w 1222"/>
                  <a:gd name="T7" fmla="*/ 335967 h 969"/>
                  <a:gd name="T8" fmla="*/ 696724 w 1222"/>
                  <a:gd name="T9" fmla="*/ 332522 h 969"/>
                  <a:gd name="T10" fmla="*/ 696724 w 1222"/>
                  <a:gd name="T11" fmla="*/ 335967 h 969"/>
                  <a:gd name="T12" fmla="*/ 696724 w 1222"/>
                  <a:gd name="T13" fmla="*/ 335967 h 969"/>
                  <a:gd name="T14" fmla="*/ 696724 w 1222"/>
                  <a:gd name="T15" fmla="*/ 106820 h 969"/>
                  <a:gd name="T16" fmla="*/ 696724 w 1222"/>
                  <a:gd name="T17" fmla="*/ 106820 h 969"/>
                  <a:gd name="T18" fmla="*/ 0 w 1222"/>
                  <a:gd name="T19" fmla="*/ 0 h 9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2" h="969">
                    <a:moveTo>
                      <a:pt x="0" y="0"/>
                    </a:moveTo>
                    <a:lnTo>
                      <a:pt x="833" y="968"/>
                    </a:lnTo>
                    <a:lnTo>
                      <a:pt x="838" y="968"/>
                    </a:lnTo>
                    <a:lnTo>
                      <a:pt x="1221" y="585"/>
                    </a:lnTo>
                    <a:lnTo>
                      <a:pt x="1221" y="579"/>
                    </a:lnTo>
                    <a:lnTo>
                      <a:pt x="1221" y="585"/>
                    </a:lnTo>
                    <a:lnTo>
                      <a:pt x="1221" y="18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1" name="Freeform 43"/>
              <p:cNvSpPr>
                <a:spLocks noChangeArrowheads="1"/>
              </p:cNvSpPr>
              <p:nvPr/>
            </p:nvSpPr>
            <p:spPr bwMode="auto">
              <a:xfrm>
                <a:off x="12625169" y="9023326"/>
                <a:ext cx="3273" cy="327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2" name="Freeform 44"/>
              <p:cNvSpPr>
                <a:spLocks noChangeArrowheads="1"/>
              </p:cNvSpPr>
              <p:nvPr/>
            </p:nvSpPr>
            <p:spPr bwMode="auto">
              <a:xfrm>
                <a:off x="12625169" y="9023326"/>
                <a:ext cx="3273" cy="327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3" name="Freeform 45"/>
              <p:cNvSpPr>
                <a:spLocks noChangeArrowheads="1"/>
              </p:cNvSpPr>
              <p:nvPr/>
            </p:nvSpPr>
            <p:spPr bwMode="auto">
              <a:xfrm>
                <a:off x="11927873" y="9023326"/>
                <a:ext cx="697296" cy="556500"/>
              </a:xfrm>
              <a:custGeom>
                <a:avLst/>
                <a:gdLst>
                  <a:gd name="T0" fmla="*/ 696726 w 1223"/>
                  <a:gd name="T1" fmla="*/ 0 h 969"/>
                  <a:gd name="T2" fmla="*/ 696726 w 1223"/>
                  <a:gd name="T3" fmla="*/ 0 h 969"/>
                  <a:gd name="T4" fmla="*/ 0 w 1223"/>
                  <a:gd name="T5" fmla="*/ 106820 h 969"/>
                  <a:gd name="T6" fmla="*/ 0 w 1223"/>
                  <a:gd name="T7" fmla="*/ 335967 h 969"/>
                  <a:gd name="T8" fmla="*/ 218368 w 1223"/>
                  <a:gd name="T9" fmla="*/ 555926 h 969"/>
                  <a:gd name="T10" fmla="*/ 221219 w 1223"/>
                  <a:gd name="T11" fmla="*/ 555926 h 969"/>
                  <a:gd name="T12" fmla="*/ 696726 w 1223"/>
                  <a:gd name="T13" fmla="*/ 0 h 9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3" h="969">
                    <a:moveTo>
                      <a:pt x="1222" y="0"/>
                    </a:moveTo>
                    <a:lnTo>
                      <a:pt x="1222" y="0"/>
                    </a:lnTo>
                    <a:cubicBezTo>
                      <a:pt x="0" y="186"/>
                      <a:pt x="0" y="186"/>
                      <a:pt x="0" y="186"/>
                    </a:cubicBezTo>
                    <a:cubicBezTo>
                      <a:pt x="0" y="585"/>
                      <a:pt x="0" y="585"/>
                      <a:pt x="0" y="585"/>
                    </a:cubicBezTo>
                    <a:cubicBezTo>
                      <a:pt x="383" y="968"/>
                      <a:pt x="383" y="968"/>
                      <a:pt x="383" y="968"/>
                    </a:cubicBezTo>
                    <a:cubicBezTo>
                      <a:pt x="388" y="968"/>
                      <a:pt x="388" y="968"/>
                      <a:pt x="388" y="968"/>
                    </a:cubicBezTo>
                    <a:cubicBezTo>
                      <a:pt x="1222" y="0"/>
                      <a:pt x="1222" y="0"/>
                      <a:pt x="1222" y="0"/>
                    </a:cubicBezTo>
                  </a:path>
                </a:pathLst>
              </a:custGeom>
              <a:solidFill>
                <a:srgbClr val="C0BEB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4" name="Freeform 46"/>
              <p:cNvSpPr>
                <a:spLocks noChangeArrowheads="1"/>
              </p:cNvSpPr>
              <p:nvPr/>
            </p:nvSpPr>
            <p:spPr bwMode="auto">
              <a:xfrm>
                <a:off x="11230578" y="8836733"/>
                <a:ext cx="697295" cy="625245"/>
              </a:xfrm>
              <a:custGeom>
                <a:avLst/>
                <a:gdLst>
                  <a:gd name="T0" fmla="*/ 493014 w 1222"/>
                  <a:gd name="T1" fmla="*/ 624672 h 1092"/>
                  <a:gd name="T2" fmla="*/ 0 w 1222"/>
                  <a:gd name="T3" fmla="*/ 189520 h 1092"/>
                  <a:gd name="T4" fmla="*/ 188875 w 1222"/>
                  <a:gd name="T5" fmla="*/ 0 h 1092"/>
                  <a:gd name="T6" fmla="*/ 696724 w 1222"/>
                  <a:gd name="T7" fmla="*/ 296018 h 1092"/>
                  <a:gd name="T8" fmla="*/ 493014 w 1222"/>
                  <a:gd name="T9" fmla="*/ 624672 h 10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2" h="1092">
                    <a:moveTo>
                      <a:pt x="864" y="1091"/>
                    </a:moveTo>
                    <a:lnTo>
                      <a:pt x="0" y="331"/>
                    </a:lnTo>
                    <a:lnTo>
                      <a:pt x="331" y="0"/>
                    </a:lnTo>
                    <a:lnTo>
                      <a:pt x="1221" y="517"/>
                    </a:lnTo>
                    <a:lnTo>
                      <a:pt x="864" y="109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5" name="Freeform 47"/>
              <p:cNvSpPr>
                <a:spLocks noChangeArrowheads="1"/>
              </p:cNvSpPr>
              <p:nvPr/>
            </p:nvSpPr>
            <p:spPr bwMode="auto">
              <a:xfrm>
                <a:off x="11927873" y="8836733"/>
                <a:ext cx="694023" cy="625245"/>
              </a:xfrm>
              <a:custGeom>
                <a:avLst/>
                <a:gdLst>
                  <a:gd name="T0" fmla="*/ 200736 w 1217"/>
                  <a:gd name="T1" fmla="*/ 624672 h 1092"/>
                  <a:gd name="T2" fmla="*/ 693453 w 1217"/>
                  <a:gd name="T3" fmla="*/ 189520 h 1092"/>
                  <a:gd name="T4" fmla="*/ 507544 w 1217"/>
                  <a:gd name="T5" fmla="*/ 0 h 1092"/>
                  <a:gd name="T6" fmla="*/ 0 w 1217"/>
                  <a:gd name="T7" fmla="*/ 296018 h 1092"/>
                  <a:gd name="T8" fmla="*/ 200736 w 1217"/>
                  <a:gd name="T9" fmla="*/ 624672 h 10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7" h="1092">
                    <a:moveTo>
                      <a:pt x="352" y="1091"/>
                    </a:moveTo>
                    <a:lnTo>
                      <a:pt x="1216" y="331"/>
                    </a:lnTo>
                    <a:lnTo>
                      <a:pt x="890" y="0"/>
                    </a:lnTo>
                    <a:lnTo>
                      <a:pt x="0" y="517"/>
                    </a:lnTo>
                    <a:lnTo>
                      <a:pt x="352" y="1091"/>
                    </a:ln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6" name="Freeform 48"/>
              <p:cNvSpPr>
                <a:spLocks noChangeArrowheads="1"/>
              </p:cNvSpPr>
              <p:nvPr/>
            </p:nvSpPr>
            <p:spPr bwMode="auto">
              <a:xfrm>
                <a:off x="11734725" y="9288481"/>
                <a:ext cx="386295" cy="314258"/>
              </a:xfrm>
              <a:custGeom>
                <a:avLst/>
                <a:gdLst>
                  <a:gd name="T0" fmla="*/ 95282 w 673"/>
                  <a:gd name="T1" fmla="*/ 313687 h 550"/>
                  <a:gd name="T2" fmla="*/ 0 w 673"/>
                  <a:gd name="T3" fmla="*/ 157129 h 550"/>
                  <a:gd name="T4" fmla="*/ 95282 w 673"/>
                  <a:gd name="T5" fmla="*/ 0 h 550"/>
                  <a:gd name="T6" fmla="*/ 287569 w 673"/>
                  <a:gd name="T7" fmla="*/ 0 h 550"/>
                  <a:gd name="T8" fmla="*/ 385721 w 673"/>
                  <a:gd name="T9" fmla="*/ 157129 h 550"/>
                  <a:gd name="T10" fmla="*/ 287569 w 673"/>
                  <a:gd name="T11" fmla="*/ 313687 h 550"/>
                  <a:gd name="T12" fmla="*/ 95282 w 673"/>
                  <a:gd name="T13" fmla="*/ 313687 h 5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3" h="550">
                    <a:moveTo>
                      <a:pt x="166" y="549"/>
                    </a:moveTo>
                    <a:lnTo>
                      <a:pt x="0" y="275"/>
                    </a:lnTo>
                    <a:lnTo>
                      <a:pt x="166" y="0"/>
                    </a:lnTo>
                    <a:lnTo>
                      <a:pt x="501" y="0"/>
                    </a:lnTo>
                    <a:lnTo>
                      <a:pt x="672" y="275"/>
                    </a:lnTo>
                    <a:lnTo>
                      <a:pt x="501" y="549"/>
                    </a:lnTo>
                    <a:lnTo>
                      <a:pt x="166" y="549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7" name="Freeform 49"/>
              <p:cNvSpPr>
                <a:spLocks noChangeArrowheads="1"/>
              </p:cNvSpPr>
              <p:nvPr/>
            </p:nvSpPr>
            <p:spPr bwMode="auto">
              <a:xfrm>
                <a:off x="11931146" y="9288481"/>
                <a:ext cx="186600" cy="314258"/>
              </a:xfrm>
              <a:custGeom>
                <a:avLst/>
                <a:gdLst>
                  <a:gd name="T0" fmla="*/ 91303 w 327"/>
                  <a:gd name="T1" fmla="*/ 0 h 550"/>
                  <a:gd name="T2" fmla="*/ 0 w 327"/>
                  <a:gd name="T3" fmla="*/ 0 h 550"/>
                  <a:gd name="T4" fmla="*/ 0 w 327"/>
                  <a:gd name="T5" fmla="*/ 313687 h 550"/>
                  <a:gd name="T6" fmla="*/ 91303 w 327"/>
                  <a:gd name="T7" fmla="*/ 313687 h 550"/>
                  <a:gd name="T8" fmla="*/ 186029 w 327"/>
                  <a:gd name="T9" fmla="*/ 157129 h 550"/>
                  <a:gd name="T10" fmla="*/ 91303 w 327"/>
                  <a:gd name="T11" fmla="*/ 0 h 5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7" h="550">
                    <a:moveTo>
                      <a:pt x="160" y="0"/>
                    </a:moveTo>
                    <a:lnTo>
                      <a:pt x="0" y="0"/>
                    </a:lnTo>
                    <a:lnTo>
                      <a:pt x="0" y="549"/>
                    </a:lnTo>
                    <a:lnTo>
                      <a:pt x="160" y="549"/>
                    </a:lnTo>
                    <a:lnTo>
                      <a:pt x="326" y="275"/>
                    </a:lnTo>
                    <a:lnTo>
                      <a:pt x="160" y="0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8" name="Freeform 50"/>
              <p:cNvSpPr>
                <a:spLocks noChangeArrowheads="1"/>
              </p:cNvSpPr>
              <p:nvPr/>
            </p:nvSpPr>
            <p:spPr bwMode="auto">
              <a:xfrm>
                <a:off x="11744546" y="9602740"/>
                <a:ext cx="363380" cy="1604031"/>
              </a:xfrm>
              <a:custGeom>
                <a:avLst/>
                <a:gdLst>
                  <a:gd name="T0" fmla="*/ 362810 w 637"/>
                  <a:gd name="T1" fmla="*/ 1603460 h 2811"/>
                  <a:gd name="T2" fmla="*/ 276671 w 637"/>
                  <a:gd name="T3" fmla="*/ 0 h 2811"/>
                  <a:gd name="T4" fmla="*/ 85568 w 637"/>
                  <a:gd name="T5" fmla="*/ 0 h 2811"/>
                  <a:gd name="T6" fmla="*/ 0 w 637"/>
                  <a:gd name="T7" fmla="*/ 1603460 h 2811"/>
                  <a:gd name="T8" fmla="*/ 362810 w 637"/>
                  <a:gd name="T9" fmla="*/ 1603460 h 2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2811">
                    <a:moveTo>
                      <a:pt x="636" y="2810"/>
                    </a:moveTo>
                    <a:lnTo>
                      <a:pt x="485" y="0"/>
                    </a:lnTo>
                    <a:lnTo>
                      <a:pt x="150" y="0"/>
                    </a:lnTo>
                    <a:lnTo>
                      <a:pt x="0" y="2810"/>
                    </a:lnTo>
                    <a:lnTo>
                      <a:pt x="636" y="2810"/>
                    </a:lnTo>
                  </a:path>
                </a:pathLst>
              </a:custGeom>
              <a:solidFill>
                <a:srgbClr val="23232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9" name="Freeform 51"/>
              <p:cNvSpPr>
                <a:spLocks noChangeArrowheads="1"/>
              </p:cNvSpPr>
              <p:nvPr/>
            </p:nvSpPr>
            <p:spPr bwMode="auto">
              <a:xfrm>
                <a:off x="11931146" y="9602740"/>
                <a:ext cx="176780" cy="1604031"/>
              </a:xfrm>
              <a:custGeom>
                <a:avLst/>
                <a:gdLst>
                  <a:gd name="T0" fmla="*/ 0 w 312"/>
                  <a:gd name="T1" fmla="*/ 1603460 h 2811"/>
                  <a:gd name="T2" fmla="*/ 176213 w 312"/>
                  <a:gd name="T3" fmla="*/ 1603460 h 2811"/>
                  <a:gd name="T4" fmla="*/ 90656 w 312"/>
                  <a:gd name="T5" fmla="*/ 0 h 2811"/>
                  <a:gd name="T6" fmla="*/ 0 w 312"/>
                  <a:gd name="T7" fmla="*/ 0 h 2811"/>
                  <a:gd name="T8" fmla="*/ 0 w 312"/>
                  <a:gd name="T9" fmla="*/ 1603460 h 2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2" h="2811">
                    <a:moveTo>
                      <a:pt x="0" y="2810"/>
                    </a:moveTo>
                    <a:lnTo>
                      <a:pt x="311" y="2810"/>
                    </a:lnTo>
                    <a:lnTo>
                      <a:pt x="160" y="0"/>
                    </a:lnTo>
                    <a:lnTo>
                      <a:pt x="0" y="0"/>
                    </a:lnTo>
                    <a:lnTo>
                      <a:pt x="0" y="2810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0" name="Freeform 52"/>
              <p:cNvSpPr>
                <a:spLocks noChangeArrowheads="1"/>
              </p:cNvSpPr>
              <p:nvPr/>
            </p:nvSpPr>
            <p:spPr bwMode="auto">
              <a:xfrm>
                <a:off x="9829438" y="9013505"/>
                <a:ext cx="2098432" cy="2203086"/>
              </a:xfrm>
              <a:custGeom>
                <a:avLst/>
                <a:gdLst>
                  <a:gd name="T0" fmla="*/ 2097861 w 3674"/>
                  <a:gd name="T1" fmla="*/ 2202515 h 3856"/>
                  <a:gd name="T2" fmla="*/ 2097861 w 3674"/>
                  <a:gd name="T3" fmla="*/ 2202515 h 3856"/>
                  <a:gd name="T4" fmla="*/ 2097861 w 3674"/>
                  <a:gd name="T5" fmla="*/ 2202515 h 3856"/>
                  <a:gd name="T6" fmla="*/ 2097861 w 3674"/>
                  <a:gd name="T7" fmla="*/ 2146523 h 3856"/>
                  <a:gd name="T8" fmla="*/ 2097861 w 3674"/>
                  <a:gd name="T9" fmla="*/ 2152237 h 3856"/>
                  <a:gd name="T10" fmla="*/ 1412472 w 3674"/>
                  <a:gd name="T11" fmla="*/ 6285 h 3856"/>
                  <a:gd name="T12" fmla="*/ 1400478 w 3674"/>
                  <a:gd name="T13" fmla="*/ 0 h 3856"/>
                  <a:gd name="T14" fmla="*/ 1397622 w 3674"/>
                  <a:gd name="T15" fmla="*/ 0 h 3856"/>
                  <a:gd name="T16" fmla="*/ 1045789 w 3674"/>
                  <a:gd name="T17" fmla="*/ 89129 h 3856"/>
                  <a:gd name="T18" fmla="*/ 673966 w 3674"/>
                  <a:gd name="T19" fmla="*/ 180543 h 3856"/>
                  <a:gd name="T20" fmla="*/ 194765 w 3674"/>
                  <a:gd name="T21" fmla="*/ 582767 h 3856"/>
                  <a:gd name="T22" fmla="*/ 0 w 3674"/>
                  <a:gd name="T23" fmla="*/ 2202515 h 3856"/>
                  <a:gd name="T24" fmla="*/ 2097861 w 3674"/>
                  <a:gd name="T25" fmla="*/ 2202515 h 38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674" h="3856">
                    <a:moveTo>
                      <a:pt x="3673" y="3855"/>
                    </a:moveTo>
                    <a:lnTo>
                      <a:pt x="3673" y="3855"/>
                    </a:lnTo>
                    <a:cubicBezTo>
                      <a:pt x="3673" y="3757"/>
                      <a:pt x="3673" y="3757"/>
                      <a:pt x="3673" y="3757"/>
                    </a:cubicBezTo>
                    <a:cubicBezTo>
                      <a:pt x="3673" y="3767"/>
                      <a:pt x="3673" y="3767"/>
                      <a:pt x="3673" y="3767"/>
                    </a:cubicBezTo>
                    <a:cubicBezTo>
                      <a:pt x="2473" y="11"/>
                      <a:pt x="2473" y="11"/>
                      <a:pt x="2473" y="11"/>
                    </a:cubicBezTo>
                    <a:cubicBezTo>
                      <a:pt x="2468" y="6"/>
                      <a:pt x="2462" y="0"/>
                      <a:pt x="2452" y="0"/>
                    </a:cubicBezTo>
                    <a:cubicBezTo>
                      <a:pt x="2452" y="0"/>
                      <a:pt x="2452" y="0"/>
                      <a:pt x="2447" y="0"/>
                    </a:cubicBezTo>
                    <a:cubicBezTo>
                      <a:pt x="2281" y="42"/>
                      <a:pt x="2054" y="98"/>
                      <a:pt x="1831" y="156"/>
                    </a:cubicBezTo>
                    <a:cubicBezTo>
                      <a:pt x="1562" y="223"/>
                      <a:pt x="1309" y="285"/>
                      <a:pt x="1180" y="316"/>
                    </a:cubicBezTo>
                    <a:cubicBezTo>
                      <a:pt x="729" y="419"/>
                      <a:pt x="372" y="725"/>
                      <a:pt x="341" y="1020"/>
                    </a:cubicBezTo>
                    <a:cubicBezTo>
                      <a:pt x="0" y="3855"/>
                      <a:pt x="0" y="3855"/>
                      <a:pt x="0" y="3855"/>
                    </a:cubicBezTo>
                    <a:lnTo>
                      <a:pt x="3673" y="385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1" name="Freeform 53"/>
              <p:cNvSpPr>
                <a:spLocks noChangeArrowheads="1"/>
              </p:cNvSpPr>
              <p:nvPr/>
            </p:nvSpPr>
            <p:spPr bwMode="auto">
              <a:xfrm>
                <a:off x="11931146" y="9013505"/>
                <a:ext cx="2095159" cy="2203086"/>
              </a:xfrm>
              <a:custGeom>
                <a:avLst/>
                <a:gdLst>
                  <a:gd name="T0" fmla="*/ 2094587 w 3664"/>
                  <a:gd name="T1" fmla="*/ 2202515 h 3856"/>
                  <a:gd name="T2" fmla="*/ 2094587 w 3664"/>
                  <a:gd name="T3" fmla="*/ 2202515 h 3856"/>
                  <a:gd name="T4" fmla="*/ 1899024 w 3664"/>
                  <a:gd name="T5" fmla="*/ 585052 h 3856"/>
                  <a:gd name="T6" fmla="*/ 1419836 w 3664"/>
                  <a:gd name="T7" fmla="*/ 180543 h 3856"/>
                  <a:gd name="T8" fmla="*/ 692477 w 3664"/>
                  <a:gd name="T9" fmla="*/ 0 h 3856"/>
                  <a:gd name="T10" fmla="*/ 689047 w 3664"/>
                  <a:gd name="T11" fmla="*/ 0 h 3856"/>
                  <a:gd name="T12" fmla="*/ 680469 w 3664"/>
                  <a:gd name="T13" fmla="*/ 6285 h 3856"/>
                  <a:gd name="T14" fmla="*/ 0 w 3664"/>
                  <a:gd name="T15" fmla="*/ 2134525 h 3856"/>
                  <a:gd name="T16" fmla="*/ 0 w 3664"/>
                  <a:gd name="T17" fmla="*/ 2202515 h 3856"/>
                  <a:gd name="T18" fmla="*/ 0 w 3664"/>
                  <a:gd name="T19" fmla="*/ 2202515 h 3856"/>
                  <a:gd name="T20" fmla="*/ 2094587 w 3664"/>
                  <a:gd name="T21" fmla="*/ 2202515 h 38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64" h="3856">
                    <a:moveTo>
                      <a:pt x="3663" y="3855"/>
                    </a:moveTo>
                    <a:lnTo>
                      <a:pt x="3663" y="3855"/>
                    </a:lnTo>
                    <a:cubicBezTo>
                      <a:pt x="3321" y="1024"/>
                      <a:pt x="3321" y="1024"/>
                      <a:pt x="3321" y="1024"/>
                    </a:cubicBezTo>
                    <a:cubicBezTo>
                      <a:pt x="3290" y="725"/>
                      <a:pt x="2933" y="419"/>
                      <a:pt x="2483" y="316"/>
                    </a:cubicBezTo>
                    <a:cubicBezTo>
                      <a:pt x="2250" y="259"/>
                      <a:pt x="1221" y="0"/>
                      <a:pt x="1211" y="0"/>
                    </a:cubicBezTo>
                    <a:cubicBezTo>
                      <a:pt x="1211" y="0"/>
                      <a:pt x="1211" y="0"/>
                      <a:pt x="1205" y="0"/>
                    </a:cubicBezTo>
                    <a:cubicBezTo>
                      <a:pt x="1200" y="0"/>
                      <a:pt x="1190" y="6"/>
                      <a:pt x="1190" y="11"/>
                    </a:cubicBezTo>
                    <a:cubicBezTo>
                      <a:pt x="0" y="3736"/>
                      <a:pt x="0" y="3736"/>
                      <a:pt x="0" y="3736"/>
                    </a:cubicBezTo>
                    <a:cubicBezTo>
                      <a:pt x="0" y="3855"/>
                      <a:pt x="0" y="3855"/>
                      <a:pt x="0" y="3855"/>
                    </a:cubicBezTo>
                    <a:lnTo>
                      <a:pt x="3663" y="385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0991597" y="9013505"/>
                <a:ext cx="1866003" cy="2203086"/>
                <a:chOff x="11003802" y="9090394"/>
                <a:chExt cx="2412373" cy="2848155"/>
              </a:xfrm>
              <a:solidFill>
                <a:schemeClr val="tx2"/>
              </a:solidFill>
            </p:grpSpPr>
            <p:sp>
              <p:nvSpPr>
                <p:cNvPr id="97" name="Freeform 54"/>
                <p:cNvSpPr>
                  <a:spLocks noChangeArrowheads="1"/>
                </p:cNvSpPr>
                <p:nvPr/>
              </p:nvSpPr>
              <p:spPr bwMode="auto">
                <a:xfrm>
                  <a:off x="11003802" y="9090394"/>
                  <a:ext cx="1210419" cy="2848155"/>
                </a:xfrm>
                <a:custGeom>
                  <a:avLst/>
                  <a:gdLst>
                    <a:gd name="T0" fmla="*/ 1640 w 1641"/>
                    <a:gd name="T1" fmla="*/ 3767 h 3856"/>
                    <a:gd name="T2" fmla="*/ 1640 w 1641"/>
                    <a:gd name="T3" fmla="*/ 3767 h 3856"/>
                    <a:gd name="T4" fmla="*/ 440 w 1641"/>
                    <a:gd name="T5" fmla="*/ 11 h 3856"/>
                    <a:gd name="T6" fmla="*/ 419 w 1641"/>
                    <a:gd name="T7" fmla="*/ 0 h 3856"/>
                    <a:gd name="T8" fmla="*/ 414 w 1641"/>
                    <a:gd name="T9" fmla="*/ 0 h 3856"/>
                    <a:gd name="T10" fmla="*/ 83 w 1641"/>
                    <a:gd name="T11" fmla="*/ 83 h 3856"/>
                    <a:gd name="T12" fmla="*/ 0 w 1641"/>
                    <a:gd name="T13" fmla="*/ 658 h 3856"/>
                    <a:gd name="T14" fmla="*/ 275 w 1641"/>
                    <a:gd name="T15" fmla="*/ 932 h 3856"/>
                    <a:gd name="T16" fmla="*/ 57 w 1641"/>
                    <a:gd name="T17" fmla="*/ 1149 h 3856"/>
                    <a:gd name="T18" fmla="*/ 1262 w 1641"/>
                    <a:gd name="T19" fmla="*/ 3855 h 3856"/>
                    <a:gd name="T20" fmla="*/ 1640 w 1641"/>
                    <a:gd name="T21" fmla="*/ 3855 h 3856"/>
                    <a:gd name="T22" fmla="*/ 1640 w 1641"/>
                    <a:gd name="T23" fmla="*/ 3767 h 3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1" h="3856">
                      <a:moveTo>
                        <a:pt x="1640" y="3767"/>
                      </a:moveTo>
                      <a:lnTo>
                        <a:pt x="1640" y="3767"/>
                      </a:lnTo>
                      <a:cubicBezTo>
                        <a:pt x="440" y="11"/>
                        <a:pt x="440" y="11"/>
                        <a:pt x="440" y="11"/>
                      </a:cubicBezTo>
                      <a:cubicBezTo>
                        <a:pt x="435" y="6"/>
                        <a:pt x="429" y="0"/>
                        <a:pt x="419" y="0"/>
                      </a:cubicBezTo>
                      <a:cubicBezTo>
                        <a:pt x="419" y="0"/>
                        <a:pt x="419" y="0"/>
                        <a:pt x="414" y="0"/>
                      </a:cubicBezTo>
                      <a:cubicBezTo>
                        <a:pt x="321" y="21"/>
                        <a:pt x="207" y="52"/>
                        <a:pt x="83" y="83"/>
                      </a:cubicBezTo>
                      <a:cubicBezTo>
                        <a:pt x="0" y="658"/>
                        <a:pt x="0" y="658"/>
                        <a:pt x="0" y="658"/>
                      </a:cubicBezTo>
                      <a:cubicBezTo>
                        <a:pt x="275" y="932"/>
                        <a:pt x="275" y="932"/>
                        <a:pt x="275" y="932"/>
                      </a:cubicBezTo>
                      <a:cubicBezTo>
                        <a:pt x="57" y="1149"/>
                        <a:pt x="57" y="1149"/>
                        <a:pt x="57" y="1149"/>
                      </a:cubicBezTo>
                      <a:cubicBezTo>
                        <a:pt x="1262" y="3855"/>
                        <a:pt x="1262" y="3855"/>
                        <a:pt x="1262" y="3855"/>
                      </a:cubicBezTo>
                      <a:cubicBezTo>
                        <a:pt x="1640" y="3855"/>
                        <a:pt x="1640" y="3855"/>
                        <a:pt x="1640" y="3855"/>
                      </a:cubicBezTo>
                      <a:lnTo>
                        <a:pt x="1640" y="3767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500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98" name="Freeform 55"/>
                <p:cNvSpPr>
                  <a:spLocks noChangeArrowheads="1"/>
                </p:cNvSpPr>
                <p:nvPr/>
              </p:nvSpPr>
              <p:spPr bwMode="auto">
                <a:xfrm>
                  <a:off x="12214221" y="9090394"/>
                  <a:ext cx="1201954" cy="2848155"/>
                </a:xfrm>
                <a:custGeom>
                  <a:avLst/>
                  <a:gdLst>
                    <a:gd name="T0" fmla="*/ 1351 w 1625"/>
                    <a:gd name="T1" fmla="*/ 932 h 3856"/>
                    <a:gd name="T2" fmla="*/ 1351 w 1625"/>
                    <a:gd name="T3" fmla="*/ 932 h 3856"/>
                    <a:gd name="T4" fmla="*/ 1624 w 1625"/>
                    <a:gd name="T5" fmla="*/ 658 h 3856"/>
                    <a:gd name="T6" fmla="*/ 1542 w 1625"/>
                    <a:gd name="T7" fmla="*/ 78 h 3856"/>
                    <a:gd name="T8" fmla="*/ 1222 w 1625"/>
                    <a:gd name="T9" fmla="*/ 0 h 3856"/>
                    <a:gd name="T10" fmla="*/ 1216 w 1625"/>
                    <a:gd name="T11" fmla="*/ 0 h 3856"/>
                    <a:gd name="T12" fmla="*/ 1201 w 1625"/>
                    <a:gd name="T13" fmla="*/ 16 h 3856"/>
                    <a:gd name="T14" fmla="*/ 0 w 1625"/>
                    <a:gd name="T15" fmla="*/ 3767 h 3856"/>
                    <a:gd name="T16" fmla="*/ 0 w 1625"/>
                    <a:gd name="T17" fmla="*/ 3855 h 3856"/>
                    <a:gd name="T18" fmla="*/ 378 w 1625"/>
                    <a:gd name="T19" fmla="*/ 3855 h 3856"/>
                    <a:gd name="T20" fmla="*/ 1578 w 1625"/>
                    <a:gd name="T21" fmla="*/ 1159 h 3856"/>
                    <a:gd name="T22" fmla="*/ 1351 w 1625"/>
                    <a:gd name="T23" fmla="*/ 932 h 3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25" h="3856">
                      <a:moveTo>
                        <a:pt x="1351" y="932"/>
                      </a:moveTo>
                      <a:lnTo>
                        <a:pt x="1351" y="932"/>
                      </a:lnTo>
                      <a:cubicBezTo>
                        <a:pt x="1624" y="658"/>
                        <a:pt x="1624" y="658"/>
                        <a:pt x="1624" y="658"/>
                      </a:cubicBezTo>
                      <a:cubicBezTo>
                        <a:pt x="1542" y="78"/>
                        <a:pt x="1542" y="78"/>
                        <a:pt x="1542" y="78"/>
                      </a:cubicBezTo>
                      <a:cubicBezTo>
                        <a:pt x="1361" y="31"/>
                        <a:pt x="1226" y="0"/>
                        <a:pt x="1222" y="0"/>
                      </a:cubicBezTo>
                      <a:cubicBezTo>
                        <a:pt x="1222" y="0"/>
                        <a:pt x="1222" y="0"/>
                        <a:pt x="1216" y="0"/>
                      </a:cubicBezTo>
                      <a:cubicBezTo>
                        <a:pt x="1211" y="0"/>
                        <a:pt x="1201" y="6"/>
                        <a:pt x="1201" y="16"/>
                      </a:cubicBezTo>
                      <a:cubicBezTo>
                        <a:pt x="0" y="3767"/>
                        <a:pt x="0" y="3767"/>
                        <a:pt x="0" y="3767"/>
                      </a:cubicBezTo>
                      <a:cubicBezTo>
                        <a:pt x="0" y="3855"/>
                        <a:pt x="0" y="3855"/>
                        <a:pt x="0" y="3855"/>
                      </a:cubicBezTo>
                      <a:cubicBezTo>
                        <a:pt x="378" y="3855"/>
                        <a:pt x="378" y="3855"/>
                        <a:pt x="378" y="3855"/>
                      </a:cubicBezTo>
                      <a:cubicBezTo>
                        <a:pt x="1578" y="1159"/>
                        <a:pt x="1578" y="1159"/>
                        <a:pt x="1578" y="1159"/>
                      </a:cubicBezTo>
                      <a:lnTo>
                        <a:pt x="1351" y="932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500" dirty="0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73" name="Freeform 56"/>
              <p:cNvSpPr>
                <a:spLocks noChangeArrowheads="1"/>
              </p:cNvSpPr>
              <p:nvPr/>
            </p:nvSpPr>
            <p:spPr bwMode="auto">
              <a:xfrm>
                <a:off x="10523461" y="10489867"/>
                <a:ext cx="294633" cy="726724"/>
              </a:xfrm>
              <a:custGeom>
                <a:avLst/>
                <a:gdLst>
                  <a:gd name="T0" fmla="*/ 56748 w 514"/>
                  <a:gd name="T1" fmla="*/ 726154 h 1274"/>
                  <a:gd name="T2" fmla="*/ 0 w 514"/>
                  <a:gd name="T3" fmla="*/ 0 h 1274"/>
                  <a:gd name="T4" fmla="*/ 294060 w 514"/>
                  <a:gd name="T5" fmla="*/ 726154 h 1274"/>
                  <a:gd name="T6" fmla="*/ 56748 w 514"/>
                  <a:gd name="T7" fmla="*/ 726154 h 12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4" h="1274">
                    <a:moveTo>
                      <a:pt x="99" y="1273"/>
                    </a:moveTo>
                    <a:lnTo>
                      <a:pt x="0" y="0"/>
                    </a:lnTo>
                    <a:lnTo>
                      <a:pt x="513" y="1273"/>
                    </a:lnTo>
                    <a:lnTo>
                      <a:pt x="99" y="1273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4" name="Freeform 57"/>
              <p:cNvSpPr>
                <a:spLocks noChangeArrowheads="1"/>
              </p:cNvSpPr>
              <p:nvPr/>
            </p:nvSpPr>
            <p:spPr bwMode="auto">
              <a:xfrm>
                <a:off x="13004916" y="10489867"/>
                <a:ext cx="297905" cy="726724"/>
              </a:xfrm>
              <a:custGeom>
                <a:avLst/>
                <a:gdLst>
                  <a:gd name="T0" fmla="*/ 241079 w 519"/>
                  <a:gd name="T1" fmla="*/ 726154 h 1274"/>
                  <a:gd name="T2" fmla="*/ 297331 w 519"/>
                  <a:gd name="T3" fmla="*/ 0 h 1274"/>
                  <a:gd name="T4" fmla="*/ 0 w 519"/>
                  <a:gd name="T5" fmla="*/ 726154 h 1274"/>
                  <a:gd name="T6" fmla="*/ 241079 w 519"/>
                  <a:gd name="T7" fmla="*/ 726154 h 12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9" h="1274">
                    <a:moveTo>
                      <a:pt x="420" y="1273"/>
                    </a:moveTo>
                    <a:lnTo>
                      <a:pt x="518" y="0"/>
                    </a:lnTo>
                    <a:lnTo>
                      <a:pt x="0" y="1273"/>
                    </a:lnTo>
                    <a:lnTo>
                      <a:pt x="420" y="1273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5" name="Freeform 58"/>
              <p:cNvSpPr>
                <a:spLocks noChangeArrowheads="1"/>
              </p:cNvSpPr>
              <p:nvPr/>
            </p:nvSpPr>
            <p:spPr bwMode="auto">
              <a:xfrm>
                <a:off x="12428747" y="10696099"/>
                <a:ext cx="697295" cy="121122"/>
              </a:xfrm>
              <a:custGeom>
                <a:avLst/>
                <a:gdLst>
                  <a:gd name="T0" fmla="*/ 696724 w 1222"/>
                  <a:gd name="T1" fmla="*/ 120540 h 208"/>
                  <a:gd name="T2" fmla="*/ 0 w 1222"/>
                  <a:gd name="T3" fmla="*/ 120540 h 208"/>
                  <a:gd name="T4" fmla="*/ 0 w 1222"/>
                  <a:gd name="T5" fmla="*/ 0 h 208"/>
                  <a:gd name="T6" fmla="*/ 696724 w 1222"/>
                  <a:gd name="T7" fmla="*/ 0 h 208"/>
                  <a:gd name="T8" fmla="*/ 696724 w 1222"/>
                  <a:gd name="T9" fmla="*/ 120540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2" h="208">
                    <a:moveTo>
                      <a:pt x="1221" y="207"/>
                    </a:moveTo>
                    <a:lnTo>
                      <a:pt x="0" y="207"/>
                    </a:lnTo>
                    <a:lnTo>
                      <a:pt x="0" y="0"/>
                    </a:lnTo>
                    <a:lnTo>
                      <a:pt x="1221" y="0"/>
                    </a:lnTo>
                    <a:lnTo>
                      <a:pt x="1221" y="207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6" name="Freeform 59"/>
              <p:cNvSpPr>
                <a:spLocks noChangeArrowheads="1"/>
              </p:cNvSpPr>
              <p:nvPr/>
            </p:nvSpPr>
            <p:spPr bwMode="auto">
              <a:xfrm>
                <a:off x="11417176" y="8836733"/>
                <a:ext cx="1018118" cy="294618"/>
              </a:xfrm>
              <a:custGeom>
                <a:avLst/>
                <a:gdLst>
                  <a:gd name="T0" fmla="*/ 508773 w 1781"/>
                  <a:gd name="T1" fmla="*/ 294049 h 518"/>
                  <a:gd name="T2" fmla="*/ 0 w 1781"/>
                  <a:gd name="T3" fmla="*/ 0 h 518"/>
                  <a:gd name="T4" fmla="*/ 1017546 w 1781"/>
                  <a:gd name="T5" fmla="*/ 0 h 518"/>
                  <a:gd name="T6" fmla="*/ 508773 w 1781"/>
                  <a:gd name="T7" fmla="*/ 294049 h 5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81" h="518">
                    <a:moveTo>
                      <a:pt x="890" y="517"/>
                    </a:moveTo>
                    <a:lnTo>
                      <a:pt x="0" y="0"/>
                    </a:lnTo>
                    <a:lnTo>
                      <a:pt x="1780" y="0"/>
                    </a:lnTo>
                    <a:lnTo>
                      <a:pt x="890" y="517"/>
                    </a:lnTo>
                  </a:path>
                </a:pathLst>
              </a:custGeom>
              <a:solidFill>
                <a:srgbClr val="B3B3B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7" name="Freeform 60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1793981" cy="2186718"/>
              </a:xfrm>
              <a:custGeom>
                <a:avLst/>
                <a:gdLst>
                  <a:gd name="T0" fmla="*/ 1684355 w 3142"/>
                  <a:gd name="T1" fmla="*/ 998272 h 3829"/>
                  <a:gd name="T2" fmla="*/ 1684355 w 3142"/>
                  <a:gd name="T3" fmla="*/ 998272 h 3829"/>
                  <a:gd name="T4" fmla="*/ 895278 w 3142"/>
                  <a:gd name="T5" fmla="*/ 0 h 3829"/>
                  <a:gd name="T6" fmla="*/ 109626 w 3142"/>
                  <a:gd name="T7" fmla="*/ 998272 h 3829"/>
                  <a:gd name="T8" fmla="*/ 319742 w 3142"/>
                  <a:gd name="T9" fmla="*/ 1391755 h 3829"/>
                  <a:gd name="T10" fmla="*/ 680023 w 3142"/>
                  <a:gd name="T11" fmla="*/ 2183291 h 3829"/>
                  <a:gd name="T12" fmla="*/ 1113958 w 3142"/>
                  <a:gd name="T13" fmla="*/ 2186147 h 3829"/>
                  <a:gd name="T14" fmla="*/ 1445120 w 3142"/>
                  <a:gd name="T15" fmla="*/ 1420881 h 3829"/>
                  <a:gd name="T16" fmla="*/ 1684355 w 3142"/>
                  <a:gd name="T17" fmla="*/ 998272 h 38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42" h="3829">
                    <a:moveTo>
                      <a:pt x="2950" y="1748"/>
                    </a:moveTo>
                    <a:lnTo>
                      <a:pt x="2950" y="1748"/>
                    </a:lnTo>
                    <a:cubicBezTo>
                      <a:pt x="3141" y="890"/>
                      <a:pt x="2546" y="0"/>
                      <a:pt x="1568" y="0"/>
                    </a:cubicBez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77" y="2980"/>
                      <a:pt x="1191" y="3823"/>
                      <a:pt x="1191" y="3823"/>
                    </a:cubicBezTo>
                    <a:cubicBezTo>
                      <a:pt x="1951" y="3828"/>
                      <a:pt x="1951" y="3828"/>
                      <a:pt x="1951" y="3828"/>
                    </a:cubicBezTo>
                    <a:cubicBezTo>
                      <a:pt x="1951" y="3828"/>
                      <a:pt x="1982" y="3057"/>
                      <a:pt x="2531" y="2488"/>
                    </a:cubicBezTo>
                    <a:cubicBezTo>
                      <a:pt x="2717" y="2291"/>
                      <a:pt x="2883" y="2048"/>
                      <a:pt x="2950" y="1748"/>
                    </a:cubicBezTo>
                  </a:path>
                </a:pathLst>
              </a:custGeom>
              <a:solidFill>
                <a:srgbClr val="FDB81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8" name="Freeform 61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896990" cy="2186718"/>
              </a:xfrm>
              <a:custGeom>
                <a:avLst/>
                <a:gdLst>
                  <a:gd name="T0" fmla="*/ 896418 w 1569"/>
                  <a:gd name="T1" fmla="*/ 0 h 3824"/>
                  <a:gd name="T2" fmla="*/ 896418 w 1569"/>
                  <a:gd name="T3" fmla="*/ 0 h 3824"/>
                  <a:gd name="T4" fmla="*/ 109766 w 1569"/>
                  <a:gd name="T5" fmla="*/ 999577 h 3824"/>
                  <a:gd name="T6" fmla="*/ 320149 w 1569"/>
                  <a:gd name="T7" fmla="*/ 1393575 h 3824"/>
                  <a:gd name="T8" fmla="*/ 680889 w 1569"/>
                  <a:gd name="T9" fmla="*/ 2186146 h 3824"/>
                  <a:gd name="T10" fmla="*/ 896418 w 1569"/>
                  <a:gd name="T11" fmla="*/ 2186146 h 3824"/>
                  <a:gd name="T12" fmla="*/ 896418 w 1569"/>
                  <a:gd name="T13" fmla="*/ 0 h 38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9" h="3824">
                    <a:moveTo>
                      <a:pt x="1568" y="0"/>
                    </a:moveTo>
                    <a:lnTo>
                      <a:pt x="1568" y="0"/>
                    </a:ln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82" y="2980"/>
                      <a:pt x="1191" y="3823"/>
                      <a:pt x="1191" y="3823"/>
                    </a:cubicBezTo>
                    <a:cubicBezTo>
                      <a:pt x="1568" y="3823"/>
                      <a:pt x="1568" y="3823"/>
                      <a:pt x="1568" y="3823"/>
                    </a:cubicBezTo>
                    <a:lnTo>
                      <a:pt x="1568" y="0"/>
                    </a:lnTo>
                  </a:path>
                </a:pathLst>
              </a:custGeom>
              <a:solidFill>
                <a:srgbClr val="FEDE3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9" name="Freeform 62"/>
              <p:cNvSpPr>
                <a:spLocks noChangeArrowheads="1"/>
              </p:cNvSpPr>
              <p:nvPr/>
            </p:nvSpPr>
            <p:spPr bwMode="auto">
              <a:xfrm>
                <a:off x="11263315" y="6672931"/>
                <a:ext cx="1338938" cy="654705"/>
              </a:xfrm>
              <a:custGeom>
                <a:avLst/>
                <a:gdLst>
                  <a:gd name="T0" fmla="*/ 114766 w 2345"/>
                  <a:gd name="T1" fmla="*/ 547779 h 1145"/>
                  <a:gd name="T2" fmla="*/ 114766 w 2345"/>
                  <a:gd name="T3" fmla="*/ 547779 h 1145"/>
                  <a:gd name="T4" fmla="*/ 667471 w 2345"/>
                  <a:gd name="T5" fmla="*/ 346508 h 1145"/>
                  <a:gd name="T6" fmla="*/ 1223030 w 2345"/>
                  <a:gd name="T7" fmla="*/ 547779 h 1145"/>
                  <a:gd name="T8" fmla="*/ 1308676 w 2345"/>
                  <a:gd name="T9" fmla="*/ 654133 h 1145"/>
                  <a:gd name="T10" fmla="*/ 1172784 w 2345"/>
                  <a:gd name="T11" fmla="*/ 201272 h 1145"/>
                  <a:gd name="T12" fmla="*/ 667471 w 2345"/>
                  <a:gd name="T13" fmla="*/ 0 h 1145"/>
                  <a:gd name="T14" fmla="*/ 165583 w 2345"/>
                  <a:gd name="T15" fmla="*/ 201272 h 1145"/>
                  <a:gd name="T16" fmla="*/ 29120 w 2345"/>
                  <a:gd name="T17" fmla="*/ 654133 h 1145"/>
                  <a:gd name="T18" fmla="*/ 114766 w 2345"/>
                  <a:gd name="T19" fmla="*/ 547779 h 11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45" h="1145">
                    <a:moveTo>
                      <a:pt x="201" y="958"/>
                    </a:moveTo>
                    <a:lnTo>
                      <a:pt x="201" y="958"/>
                    </a:lnTo>
                    <a:cubicBezTo>
                      <a:pt x="434" y="730"/>
                      <a:pt x="781" y="606"/>
                      <a:pt x="1169" y="606"/>
                    </a:cubicBezTo>
                    <a:cubicBezTo>
                      <a:pt x="1562" y="606"/>
                      <a:pt x="1904" y="730"/>
                      <a:pt x="2142" y="958"/>
                    </a:cubicBezTo>
                    <a:cubicBezTo>
                      <a:pt x="2199" y="1015"/>
                      <a:pt x="2251" y="1076"/>
                      <a:pt x="2292" y="1144"/>
                    </a:cubicBezTo>
                    <a:cubicBezTo>
                      <a:pt x="2344" y="864"/>
                      <a:pt x="2255" y="575"/>
                      <a:pt x="2054" y="352"/>
                    </a:cubicBezTo>
                    <a:cubicBezTo>
                      <a:pt x="1837" y="125"/>
                      <a:pt x="1526" y="0"/>
                      <a:pt x="1169" y="0"/>
                    </a:cubicBezTo>
                    <a:cubicBezTo>
                      <a:pt x="817" y="0"/>
                      <a:pt x="502" y="125"/>
                      <a:pt x="290" y="352"/>
                    </a:cubicBezTo>
                    <a:cubicBezTo>
                      <a:pt x="88" y="570"/>
                      <a:pt x="0" y="864"/>
                      <a:pt x="51" y="1144"/>
                    </a:cubicBezTo>
                    <a:cubicBezTo>
                      <a:pt x="93" y="1076"/>
                      <a:pt x="145" y="1015"/>
                      <a:pt x="201" y="958"/>
                    </a:cubicBezTo>
                  </a:path>
                </a:pathLst>
              </a:custGeom>
              <a:solidFill>
                <a:srgbClr val="FEDE3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0" name="Freeform 63"/>
              <p:cNvSpPr>
                <a:spLocks noChangeArrowheads="1"/>
              </p:cNvSpPr>
              <p:nvPr/>
            </p:nvSpPr>
            <p:spPr bwMode="auto">
              <a:xfrm>
                <a:off x="11263315" y="6672931"/>
                <a:ext cx="667831" cy="654705"/>
              </a:xfrm>
              <a:custGeom>
                <a:avLst/>
                <a:gdLst>
                  <a:gd name="T0" fmla="*/ 667260 w 1170"/>
                  <a:gd name="T1" fmla="*/ 0 h 1145"/>
                  <a:gd name="T2" fmla="*/ 667260 w 1170"/>
                  <a:gd name="T3" fmla="*/ 0 h 1145"/>
                  <a:gd name="T4" fmla="*/ 165531 w 1170"/>
                  <a:gd name="T5" fmla="*/ 204703 h 1145"/>
                  <a:gd name="T6" fmla="*/ 29111 w 1170"/>
                  <a:gd name="T7" fmla="*/ 654133 h 1145"/>
                  <a:gd name="T8" fmla="*/ 114730 w 1170"/>
                  <a:gd name="T9" fmla="*/ 547779 h 1145"/>
                  <a:gd name="T10" fmla="*/ 667260 w 1170"/>
                  <a:gd name="T11" fmla="*/ 346508 h 1145"/>
                  <a:gd name="T12" fmla="*/ 667260 w 1170"/>
                  <a:gd name="T13" fmla="*/ 0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70" h="1145">
                    <a:moveTo>
                      <a:pt x="1169" y="0"/>
                    </a:moveTo>
                    <a:lnTo>
                      <a:pt x="1169" y="0"/>
                    </a:lnTo>
                    <a:cubicBezTo>
                      <a:pt x="812" y="0"/>
                      <a:pt x="502" y="129"/>
                      <a:pt x="290" y="358"/>
                    </a:cubicBezTo>
                    <a:cubicBezTo>
                      <a:pt x="88" y="575"/>
                      <a:pt x="0" y="864"/>
                      <a:pt x="51" y="1144"/>
                    </a:cubicBezTo>
                    <a:cubicBezTo>
                      <a:pt x="93" y="1076"/>
                      <a:pt x="140" y="1015"/>
                      <a:pt x="201" y="958"/>
                    </a:cubicBezTo>
                    <a:cubicBezTo>
                      <a:pt x="434" y="735"/>
                      <a:pt x="776" y="606"/>
                      <a:pt x="1169" y="606"/>
                    </a:cubicBezTo>
                    <a:lnTo>
                      <a:pt x="1169" y="0"/>
                    </a:lnTo>
                  </a:path>
                </a:pathLst>
              </a:custGeom>
              <a:solidFill>
                <a:srgbClr val="F8F0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1" name="Freeform 64"/>
              <p:cNvSpPr>
                <a:spLocks noChangeArrowheads="1"/>
              </p:cNvSpPr>
              <p:nvPr/>
            </p:nvSpPr>
            <p:spPr bwMode="auto">
              <a:xfrm>
                <a:off x="11384439" y="7334184"/>
                <a:ext cx="1096686" cy="1371608"/>
              </a:xfrm>
              <a:custGeom>
                <a:avLst/>
                <a:gdLst>
                  <a:gd name="T0" fmla="*/ 404763 w 1921"/>
                  <a:gd name="T1" fmla="*/ 1371036 h 2397"/>
                  <a:gd name="T2" fmla="*/ 404763 w 1921"/>
                  <a:gd name="T3" fmla="*/ 1371036 h 2397"/>
                  <a:gd name="T4" fmla="*/ 682788 w 1921"/>
                  <a:gd name="T5" fmla="*/ 1371036 h 2397"/>
                  <a:gd name="T6" fmla="*/ 726747 w 1921"/>
                  <a:gd name="T7" fmla="*/ 1131276 h 2397"/>
                  <a:gd name="T8" fmla="*/ 980795 w 1921"/>
                  <a:gd name="T9" fmla="*/ 382242 h 2397"/>
                  <a:gd name="T10" fmla="*/ 1086981 w 1921"/>
                  <a:gd name="T11" fmla="*/ 160221 h 2397"/>
                  <a:gd name="T12" fmla="*/ 685072 w 1921"/>
                  <a:gd name="T13" fmla="*/ 0 h 2397"/>
                  <a:gd name="T14" fmla="*/ 546345 w 1921"/>
                  <a:gd name="T15" fmla="*/ 3433 h 2397"/>
                  <a:gd name="T16" fmla="*/ 410472 w 1921"/>
                  <a:gd name="T17" fmla="*/ 0 h 2397"/>
                  <a:gd name="T18" fmla="*/ 9134 w 1921"/>
                  <a:gd name="T19" fmla="*/ 160221 h 2397"/>
                  <a:gd name="T20" fmla="*/ 88488 w 1921"/>
                  <a:gd name="T21" fmla="*/ 358781 h 2397"/>
                  <a:gd name="T22" fmla="*/ 360805 w 1921"/>
                  <a:gd name="T23" fmla="*/ 1119260 h 2397"/>
                  <a:gd name="T24" fmla="*/ 404763 w 1921"/>
                  <a:gd name="T25" fmla="*/ 1371036 h 2397"/>
                  <a:gd name="T26" fmla="*/ 53093 w 1921"/>
                  <a:gd name="T27" fmla="*/ 171666 h 2397"/>
                  <a:gd name="T28" fmla="*/ 53093 w 1921"/>
                  <a:gd name="T29" fmla="*/ 171666 h 2397"/>
                  <a:gd name="T30" fmla="*/ 410472 w 1921"/>
                  <a:gd name="T31" fmla="*/ 50355 h 2397"/>
                  <a:gd name="T32" fmla="*/ 546345 w 1921"/>
                  <a:gd name="T33" fmla="*/ 50355 h 2397"/>
                  <a:gd name="T34" fmla="*/ 682788 w 1921"/>
                  <a:gd name="T35" fmla="*/ 50355 h 2397"/>
                  <a:gd name="T36" fmla="*/ 1039597 w 1921"/>
                  <a:gd name="T37" fmla="*/ 171666 h 2397"/>
                  <a:gd name="T38" fmla="*/ 951108 w 1921"/>
                  <a:gd name="T39" fmla="*/ 355348 h 2397"/>
                  <a:gd name="T40" fmla="*/ 702770 w 1921"/>
                  <a:gd name="T41" fmla="*/ 1051738 h 2397"/>
                  <a:gd name="T42" fmla="*/ 688497 w 1921"/>
                  <a:gd name="T43" fmla="*/ 799389 h 2397"/>
                  <a:gd name="T44" fmla="*/ 540636 w 1921"/>
                  <a:gd name="T45" fmla="*/ 337609 h 2397"/>
                  <a:gd name="T46" fmla="*/ 396200 w 1921"/>
                  <a:gd name="T47" fmla="*/ 790806 h 2397"/>
                  <a:gd name="T48" fmla="*/ 384211 w 1921"/>
                  <a:gd name="T49" fmla="*/ 1054027 h 2397"/>
                  <a:gd name="T50" fmla="*/ 118175 w 1921"/>
                  <a:gd name="T51" fmla="*/ 331887 h 2397"/>
                  <a:gd name="T52" fmla="*/ 53093 w 1921"/>
                  <a:gd name="T53" fmla="*/ 171666 h 239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921" h="2397">
                    <a:moveTo>
                      <a:pt x="709" y="2396"/>
                    </a:moveTo>
                    <a:lnTo>
                      <a:pt x="709" y="2396"/>
                    </a:lnTo>
                    <a:cubicBezTo>
                      <a:pt x="1196" y="2396"/>
                      <a:pt x="1196" y="2396"/>
                      <a:pt x="1196" y="2396"/>
                    </a:cubicBezTo>
                    <a:cubicBezTo>
                      <a:pt x="1273" y="1977"/>
                      <a:pt x="1273" y="1977"/>
                      <a:pt x="1273" y="1977"/>
                    </a:cubicBezTo>
                    <a:cubicBezTo>
                      <a:pt x="1314" y="1672"/>
                      <a:pt x="1418" y="962"/>
                      <a:pt x="1718" y="668"/>
                    </a:cubicBezTo>
                    <a:cubicBezTo>
                      <a:pt x="1858" y="529"/>
                      <a:pt x="1920" y="404"/>
                      <a:pt x="1904" y="280"/>
                    </a:cubicBezTo>
                    <a:cubicBezTo>
                      <a:pt x="1868" y="21"/>
                      <a:pt x="1547" y="0"/>
                      <a:pt x="1200" y="0"/>
                    </a:cubicBezTo>
                    <a:cubicBezTo>
                      <a:pt x="957" y="6"/>
                      <a:pt x="957" y="6"/>
                      <a:pt x="957" y="6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367" y="0"/>
                      <a:pt x="52" y="21"/>
                      <a:pt x="16" y="280"/>
                    </a:cubicBezTo>
                    <a:cubicBezTo>
                      <a:pt x="0" y="399"/>
                      <a:pt x="47" y="523"/>
                      <a:pt x="155" y="627"/>
                    </a:cubicBezTo>
                    <a:cubicBezTo>
                      <a:pt x="461" y="932"/>
                      <a:pt x="580" y="1641"/>
                      <a:pt x="632" y="1956"/>
                    </a:cubicBezTo>
                    <a:lnTo>
                      <a:pt x="709" y="2396"/>
                    </a:lnTo>
                    <a:close/>
                    <a:moveTo>
                      <a:pt x="93" y="300"/>
                    </a:moveTo>
                    <a:lnTo>
                      <a:pt x="93" y="300"/>
                    </a:lnTo>
                    <a:cubicBezTo>
                      <a:pt x="124" y="125"/>
                      <a:pt x="336" y="88"/>
                      <a:pt x="719" y="88"/>
                    </a:cubicBezTo>
                    <a:cubicBezTo>
                      <a:pt x="957" y="88"/>
                      <a:pt x="957" y="88"/>
                      <a:pt x="957" y="88"/>
                    </a:cubicBezTo>
                    <a:cubicBezTo>
                      <a:pt x="1196" y="88"/>
                      <a:pt x="1196" y="88"/>
                      <a:pt x="1196" y="88"/>
                    </a:cubicBezTo>
                    <a:cubicBezTo>
                      <a:pt x="1583" y="88"/>
                      <a:pt x="1795" y="125"/>
                      <a:pt x="1821" y="300"/>
                    </a:cubicBezTo>
                    <a:cubicBezTo>
                      <a:pt x="1837" y="399"/>
                      <a:pt x="1785" y="502"/>
                      <a:pt x="1666" y="621"/>
                    </a:cubicBezTo>
                    <a:cubicBezTo>
                      <a:pt x="1392" y="895"/>
                      <a:pt x="1283" y="1486"/>
                      <a:pt x="1231" y="1838"/>
                    </a:cubicBezTo>
                    <a:cubicBezTo>
                      <a:pt x="1216" y="1744"/>
                      <a:pt x="1196" y="1599"/>
                      <a:pt x="1206" y="1397"/>
                    </a:cubicBezTo>
                    <a:cubicBezTo>
                      <a:pt x="1242" y="694"/>
                      <a:pt x="1087" y="590"/>
                      <a:pt x="947" y="590"/>
                    </a:cubicBezTo>
                    <a:cubicBezTo>
                      <a:pt x="797" y="590"/>
                      <a:pt x="663" y="699"/>
                      <a:pt x="694" y="1382"/>
                    </a:cubicBezTo>
                    <a:cubicBezTo>
                      <a:pt x="704" y="1599"/>
                      <a:pt x="688" y="1749"/>
                      <a:pt x="673" y="1842"/>
                    </a:cubicBezTo>
                    <a:cubicBezTo>
                      <a:pt x="616" y="1480"/>
                      <a:pt x="497" y="875"/>
                      <a:pt x="207" y="580"/>
                    </a:cubicBezTo>
                    <a:cubicBezTo>
                      <a:pt x="119" y="492"/>
                      <a:pt x="78" y="399"/>
                      <a:pt x="93" y="300"/>
                    </a:cubicBezTo>
                    <a:close/>
                  </a:path>
                </a:pathLst>
              </a:custGeom>
              <a:solidFill>
                <a:srgbClr val="F78D1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2" name="Freeform 65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1793981" cy="2186718"/>
              </a:xfrm>
              <a:custGeom>
                <a:avLst/>
                <a:gdLst>
                  <a:gd name="T0" fmla="*/ 895278 w 3142"/>
                  <a:gd name="T1" fmla="*/ 0 h 3829"/>
                  <a:gd name="T2" fmla="*/ 895278 w 3142"/>
                  <a:gd name="T3" fmla="*/ 0 h 3829"/>
                  <a:gd name="T4" fmla="*/ 109626 w 3142"/>
                  <a:gd name="T5" fmla="*/ 998272 h 3829"/>
                  <a:gd name="T6" fmla="*/ 319742 w 3142"/>
                  <a:gd name="T7" fmla="*/ 1391755 h 3829"/>
                  <a:gd name="T8" fmla="*/ 680023 w 3142"/>
                  <a:gd name="T9" fmla="*/ 2180436 h 3829"/>
                  <a:gd name="T10" fmla="*/ 1113958 w 3142"/>
                  <a:gd name="T11" fmla="*/ 2186147 h 3829"/>
                  <a:gd name="T12" fmla="*/ 1445120 w 3142"/>
                  <a:gd name="T13" fmla="*/ 1420881 h 3829"/>
                  <a:gd name="T14" fmla="*/ 1684355 w 3142"/>
                  <a:gd name="T15" fmla="*/ 998272 h 3829"/>
                  <a:gd name="T16" fmla="*/ 895278 w 3142"/>
                  <a:gd name="T17" fmla="*/ 0 h 3829"/>
                  <a:gd name="T18" fmla="*/ 1642675 w 3142"/>
                  <a:gd name="T19" fmla="*/ 989705 h 3829"/>
                  <a:gd name="T20" fmla="*/ 1642675 w 3142"/>
                  <a:gd name="T21" fmla="*/ 989705 h 3829"/>
                  <a:gd name="T22" fmla="*/ 1415429 w 3142"/>
                  <a:gd name="T23" fmla="*/ 1391755 h 3829"/>
                  <a:gd name="T24" fmla="*/ 1081413 w 3142"/>
                  <a:gd name="T25" fmla="*/ 2153595 h 3829"/>
                  <a:gd name="T26" fmla="*/ 709713 w 3142"/>
                  <a:gd name="T27" fmla="*/ 2150739 h 3829"/>
                  <a:gd name="T28" fmla="*/ 348861 w 3142"/>
                  <a:gd name="T29" fmla="*/ 1364343 h 3829"/>
                  <a:gd name="T30" fmla="*/ 147881 w 3142"/>
                  <a:gd name="T31" fmla="*/ 989705 h 3829"/>
                  <a:gd name="T32" fmla="*/ 302042 w 3142"/>
                  <a:gd name="T33" fmla="*/ 318670 h 3829"/>
                  <a:gd name="T34" fmla="*/ 895278 w 3142"/>
                  <a:gd name="T35" fmla="*/ 41119 h 3829"/>
                  <a:gd name="T36" fmla="*/ 1489084 w 3142"/>
                  <a:gd name="T37" fmla="*/ 318670 h 3829"/>
                  <a:gd name="T38" fmla="*/ 1642675 w 3142"/>
                  <a:gd name="T39" fmla="*/ 989705 h 3829"/>
                  <a:gd name="T40" fmla="*/ 895278 w 3142"/>
                  <a:gd name="T41" fmla="*/ 0 h 38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142" h="3829">
                    <a:moveTo>
                      <a:pt x="1568" y="0"/>
                    </a:moveTo>
                    <a:lnTo>
                      <a:pt x="1568" y="0"/>
                    </a:ln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82" y="2980"/>
                      <a:pt x="1191" y="3818"/>
                      <a:pt x="1191" y="3818"/>
                    </a:cubicBezTo>
                    <a:cubicBezTo>
                      <a:pt x="1951" y="3828"/>
                      <a:pt x="1951" y="3828"/>
                      <a:pt x="1951" y="3828"/>
                    </a:cubicBezTo>
                    <a:cubicBezTo>
                      <a:pt x="1951" y="3828"/>
                      <a:pt x="1982" y="3057"/>
                      <a:pt x="2531" y="2488"/>
                    </a:cubicBezTo>
                    <a:cubicBezTo>
                      <a:pt x="2717" y="2291"/>
                      <a:pt x="2883" y="2048"/>
                      <a:pt x="2950" y="1748"/>
                    </a:cubicBezTo>
                    <a:cubicBezTo>
                      <a:pt x="3141" y="890"/>
                      <a:pt x="2546" y="0"/>
                      <a:pt x="1568" y="0"/>
                    </a:cubicBezTo>
                    <a:lnTo>
                      <a:pt x="2877" y="1733"/>
                    </a:lnTo>
                    <a:cubicBezTo>
                      <a:pt x="2825" y="1987"/>
                      <a:pt x="2691" y="2214"/>
                      <a:pt x="2479" y="2437"/>
                    </a:cubicBezTo>
                    <a:cubicBezTo>
                      <a:pt x="2003" y="2928"/>
                      <a:pt x="1884" y="3590"/>
                      <a:pt x="1894" y="3771"/>
                    </a:cubicBezTo>
                    <a:cubicBezTo>
                      <a:pt x="1243" y="3766"/>
                      <a:pt x="1243" y="3766"/>
                      <a:pt x="1243" y="3766"/>
                    </a:cubicBezTo>
                    <a:cubicBezTo>
                      <a:pt x="1237" y="3585"/>
                      <a:pt x="1066" y="2861"/>
                      <a:pt x="611" y="2389"/>
                    </a:cubicBezTo>
                    <a:cubicBezTo>
                      <a:pt x="435" y="2204"/>
                      <a:pt x="316" y="1981"/>
                      <a:pt x="259" y="1733"/>
                    </a:cubicBezTo>
                    <a:cubicBezTo>
                      <a:pt x="171" y="1319"/>
                      <a:pt x="269" y="884"/>
                      <a:pt x="529" y="558"/>
                    </a:cubicBezTo>
                    <a:cubicBezTo>
                      <a:pt x="782" y="248"/>
                      <a:pt x="1149" y="72"/>
                      <a:pt x="1568" y="72"/>
                    </a:cubicBezTo>
                    <a:cubicBezTo>
                      <a:pt x="1988" y="72"/>
                      <a:pt x="2360" y="248"/>
                      <a:pt x="2608" y="558"/>
                    </a:cubicBezTo>
                    <a:cubicBezTo>
                      <a:pt x="2867" y="884"/>
                      <a:pt x="2970" y="1319"/>
                      <a:pt x="2877" y="1733"/>
                    </a:cubicBezTo>
                    <a:lnTo>
                      <a:pt x="1568" y="0"/>
                    </a:lnTo>
                  </a:path>
                </a:pathLst>
              </a:custGeom>
              <a:solidFill>
                <a:srgbClr val="F0F0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3" name="Freeform 66"/>
              <p:cNvSpPr>
                <a:spLocks noChangeArrowheads="1"/>
              </p:cNvSpPr>
              <p:nvPr/>
            </p:nvSpPr>
            <p:spPr bwMode="auto">
              <a:xfrm>
                <a:off x="11692165" y="8663238"/>
                <a:ext cx="471411" cy="389549"/>
              </a:xfrm>
              <a:custGeom>
                <a:avLst/>
                <a:gdLst>
                  <a:gd name="T0" fmla="*/ 470839 w 824"/>
                  <a:gd name="T1" fmla="*/ 141810 h 684"/>
                  <a:gd name="T2" fmla="*/ 470839 w 824"/>
                  <a:gd name="T3" fmla="*/ 141810 h 684"/>
                  <a:gd name="T4" fmla="*/ 453104 w 824"/>
                  <a:gd name="T5" fmla="*/ 97387 h 684"/>
                  <a:gd name="T6" fmla="*/ 470839 w 824"/>
                  <a:gd name="T7" fmla="*/ 59230 h 684"/>
                  <a:gd name="T8" fmla="*/ 414773 w 824"/>
                  <a:gd name="T9" fmla="*/ 0 h 684"/>
                  <a:gd name="T10" fmla="*/ 59498 w 824"/>
                  <a:gd name="T11" fmla="*/ 0 h 684"/>
                  <a:gd name="T12" fmla="*/ 0 w 824"/>
                  <a:gd name="T13" fmla="*/ 59230 h 684"/>
                  <a:gd name="T14" fmla="*/ 17735 w 824"/>
                  <a:gd name="T15" fmla="*/ 97387 h 684"/>
                  <a:gd name="T16" fmla="*/ 0 w 824"/>
                  <a:gd name="T17" fmla="*/ 141810 h 684"/>
                  <a:gd name="T18" fmla="*/ 17735 w 824"/>
                  <a:gd name="T19" fmla="*/ 182815 h 684"/>
                  <a:gd name="T20" fmla="*/ 0 w 824"/>
                  <a:gd name="T21" fmla="*/ 224389 h 684"/>
                  <a:gd name="T22" fmla="*/ 59498 w 824"/>
                  <a:gd name="T23" fmla="*/ 280202 h 684"/>
                  <a:gd name="T24" fmla="*/ 68652 w 824"/>
                  <a:gd name="T25" fmla="*/ 280202 h 684"/>
                  <a:gd name="T26" fmla="*/ 236850 w 824"/>
                  <a:gd name="T27" fmla="*/ 388979 h 684"/>
                  <a:gd name="T28" fmla="*/ 402759 w 824"/>
                  <a:gd name="T29" fmla="*/ 280202 h 684"/>
                  <a:gd name="T30" fmla="*/ 414773 w 824"/>
                  <a:gd name="T31" fmla="*/ 280202 h 684"/>
                  <a:gd name="T32" fmla="*/ 470839 w 824"/>
                  <a:gd name="T33" fmla="*/ 224389 h 684"/>
                  <a:gd name="T34" fmla="*/ 453104 w 824"/>
                  <a:gd name="T35" fmla="*/ 182815 h 684"/>
                  <a:gd name="T36" fmla="*/ 470839 w 824"/>
                  <a:gd name="T37" fmla="*/ 141810 h 6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4" h="684">
                    <a:moveTo>
                      <a:pt x="823" y="249"/>
                    </a:moveTo>
                    <a:lnTo>
                      <a:pt x="823" y="249"/>
                    </a:lnTo>
                    <a:cubicBezTo>
                      <a:pt x="823" y="218"/>
                      <a:pt x="813" y="192"/>
                      <a:pt x="792" y="171"/>
                    </a:cubicBezTo>
                    <a:cubicBezTo>
                      <a:pt x="813" y="156"/>
                      <a:pt x="823" y="129"/>
                      <a:pt x="823" y="104"/>
                    </a:cubicBezTo>
                    <a:cubicBezTo>
                      <a:pt x="823" y="47"/>
                      <a:pt x="782" y="0"/>
                      <a:pt x="725" y="0"/>
                    </a:cubicBezTo>
                    <a:cubicBezTo>
                      <a:pt x="104" y="0"/>
                      <a:pt x="104" y="0"/>
                      <a:pt x="104" y="0"/>
                    </a:cubicBezTo>
                    <a:cubicBezTo>
                      <a:pt x="47" y="0"/>
                      <a:pt x="0" y="47"/>
                      <a:pt x="0" y="104"/>
                    </a:cubicBezTo>
                    <a:cubicBezTo>
                      <a:pt x="0" y="129"/>
                      <a:pt x="10" y="156"/>
                      <a:pt x="31" y="171"/>
                    </a:cubicBezTo>
                    <a:cubicBezTo>
                      <a:pt x="10" y="192"/>
                      <a:pt x="0" y="218"/>
                      <a:pt x="0" y="249"/>
                    </a:cubicBezTo>
                    <a:cubicBezTo>
                      <a:pt x="0" y="275"/>
                      <a:pt x="10" y="300"/>
                      <a:pt x="31" y="321"/>
                    </a:cubicBezTo>
                    <a:cubicBezTo>
                      <a:pt x="10" y="337"/>
                      <a:pt x="0" y="363"/>
                      <a:pt x="0" y="394"/>
                    </a:cubicBezTo>
                    <a:cubicBezTo>
                      <a:pt x="0" y="446"/>
                      <a:pt x="47" y="492"/>
                      <a:pt x="104" y="492"/>
                    </a:cubicBezTo>
                    <a:cubicBezTo>
                      <a:pt x="120" y="492"/>
                      <a:pt x="120" y="492"/>
                      <a:pt x="120" y="492"/>
                    </a:cubicBezTo>
                    <a:cubicBezTo>
                      <a:pt x="171" y="606"/>
                      <a:pt x="280" y="683"/>
                      <a:pt x="414" y="683"/>
                    </a:cubicBezTo>
                    <a:cubicBezTo>
                      <a:pt x="544" y="683"/>
                      <a:pt x="653" y="606"/>
                      <a:pt x="704" y="492"/>
                    </a:cubicBezTo>
                    <a:cubicBezTo>
                      <a:pt x="725" y="492"/>
                      <a:pt x="725" y="492"/>
                      <a:pt x="725" y="492"/>
                    </a:cubicBezTo>
                    <a:cubicBezTo>
                      <a:pt x="782" y="492"/>
                      <a:pt x="823" y="446"/>
                      <a:pt x="823" y="394"/>
                    </a:cubicBezTo>
                    <a:cubicBezTo>
                      <a:pt x="823" y="363"/>
                      <a:pt x="813" y="337"/>
                      <a:pt x="792" y="321"/>
                    </a:cubicBezTo>
                    <a:cubicBezTo>
                      <a:pt x="813" y="300"/>
                      <a:pt x="823" y="275"/>
                      <a:pt x="823" y="249"/>
                    </a:cubicBezTo>
                  </a:path>
                </a:pathLst>
              </a:custGeom>
              <a:solidFill>
                <a:srgbClr val="DEEB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4" name="Freeform 67"/>
              <p:cNvSpPr>
                <a:spLocks noChangeArrowheads="1"/>
              </p:cNvSpPr>
              <p:nvPr/>
            </p:nvSpPr>
            <p:spPr bwMode="auto">
              <a:xfrm>
                <a:off x="11724903" y="8673057"/>
                <a:ext cx="405938" cy="91658"/>
              </a:xfrm>
              <a:custGeom>
                <a:avLst/>
                <a:gdLst>
                  <a:gd name="T0" fmla="*/ 402532 w 715"/>
                  <a:gd name="T1" fmla="*/ 21601 h 157"/>
                  <a:gd name="T2" fmla="*/ 402532 w 715"/>
                  <a:gd name="T3" fmla="*/ 21601 h 157"/>
                  <a:gd name="T4" fmla="*/ 384931 w 715"/>
                  <a:gd name="T5" fmla="*/ 42618 h 157"/>
                  <a:gd name="T6" fmla="*/ 23278 w 715"/>
                  <a:gd name="T7" fmla="*/ 91074 h 157"/>
                  <a:gd name="T8" fmla="*/ 2839 w 715"/>
                  <a:gd name="T9" fmla="*/ 72976 h 157"/>
                  <a:gd name="T10" fmla="*/ 21007 w 715"/>
                  <a:gd name="T11" fmla="*/ 48456 h 157"/>
                  <a:gd name="T12" fmla="*/ 382093 w 715"/>
                  <a:gd name="T13" fmla="*/ 3503 h 157"/>
                  <a:gd name="T14" fmla="*/ 402532 w 715"/>
                  <a:gd name="T15" fmla="*/ 21601 h 15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7">
                    <a:moveTo>
                      <a:pt x="709" y="37"/>
                    </a:moveTo>
                    <a:lnTo>
                      <a:pt x="709" y="37"/>
                    </a:lnTo>
                    <a:cubicBezTo>
                      <a:pt x="714" y="52"/>
                      <a:pt x="699" y="73"/>
                      <a:pt x="678" y="73"/>
                    </a:cubicBezTo>
                    <a:cubicBezTo>
                      <a:pt x="41" y="156"/>
                      <a:pt x="41" y="156"/>
                      <a:pt x="41" y="156"/>
                    </a:cubicBezTo>
                    <a:cubicBezTo>
                      <a:pt x="26" y="156"/>
                      <a:pt x="5" y="145"/>
                      <a:pt x="5" y="125"/>
                    </a:cubicBezTo>
                    <a:cubicBezTo>
                      <a:pt x="0" y="104"/>
                      <a:pt x="16" y="88"/>
                      <a:pt x="37" y="83"/>
                    </a:cubicBezTo>
                    <a:cubicBezTo>
                      <a:pt x="673" y="6"/>
                      <a:pt x="673" y="6"/>
                      <a:pt x="673" y="6"/>
                    </a:cubicBezTo>
                    <a:cubicBezTo>
                      <a:pt x="688" y="0"/>
                      <a:pt x="709" y="16"/>
                      <a:pt x="709" y="37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5" name="Freeform 68"/>
              <p:cNvSpPr>
                <a:spLocks noChangeArrowheads="1"/>
              </p:cNvSpPr>
              <p:nvPr/>
            </p:nvSpPr>
            <p:spPr bwMode="auto">
              <a:xfrm>
                <a:off x="11724903" y="8758169"/>
                <a:ext cx="405938" cy="88386"/>
              </a:xfrm>
              <a:custGeom>
                <a:avLst/>
                <a:gdLst>
                  <a:gd name="T0" fmla="*/ 402532 w 715"/>
                  <a:gd name="T1" fmla="*/ 18130 h 156"/>
                  <a:gd name="T2" fmla="*/ 402532 w 715"/>
                  <a:gd name="T3" fmla="*/ 18130 h 156"/>
                  <a:gd name="T4" fmla="*/ 384931 w 715"/>
                  <a:gd name="T5" fmla="*/ 41360 h 156"/>
                  <a:gd name="T6" fmla="*/ 23278 w 715"/>
                  <a:gd name="T7" fmla="*/ 87819 h 156"/>
                  <a:gd name="T8" fmla="*/ 2839 w 715"/>
                  <a:gd name="T9" fmla="*/ 70256 h 156"/>
                  <a:gd name="T10" fmla="*/ 21007 w 715"/>
                  <a:gd name="T11" fmla="*/ 49859 h 156"/>
                  <a:gd name="T12" fmla="*/ 382093 w 715"/>
                  <a:gd name="T13" fmla="*/ 0 h 156"/>
                  <a:gd name="T14" fmla="*/ 402532 w 715"/>
                  <a:gd name="T15" fmla="*/ 18130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6">
                    <a:moveTo>
                      <a:pt x="709" y="32"/>
                    </a:moveTo>
                    <a:lnTo>
                      <a:pt x="709" y="32"/>
                    </a:lnTo>
                    <a:cubicBezTo>
                      <a:pt x="714" y="52"/>
                      <a:pt x="699" y="73"/>
                      <a:pt x="678" y="73"/>
                    </a:cubicBezTo>
                    <a:cubicBezTo>
                      <a:pt x="41" y="155"/>
                      <a:pt x="41" y="155"/>
                      <a:pt x="41" y="155"/>
                    </a:cubicBezTo>
                    <a:cubicBezTo>
                      <a:pt x="26" y="155"/>
                      <a:pt x="5" y="145"/>
                      <a:pt x="5" y="124"/>
                    </a:cubicBezTo>
                    <a:cubicBezTo>
                      <a:pt x="0" y="109"/>
                      <a:pt x="16" y="88"/>
                      <a:pt x="37" y="88"/>
                    </a:cubicBezTo>
                    <a:cubicBezTo>
                      <a:pt x="673" y="0"/>
                      <a:pt x="673" y="0"/>
                      <a:pt x="673" y="0"/>
                    </a:cubicBezTo>
                    <a:cubicBezTo>
                      <a:pt x="688" y="0"/>
                      <a:pt x="709" y="15"/>
                      <a:pt x="709" y="32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6" name="Freeform 69"/>
              <p:cNvSpPr>
                <a:spLocks noChangeArrowheads="1"/>
              </p:cNvSpPr>
              <p:nvPr/>
            </p:nvSpPr>
            <p:spPr bwMode="auto">
              <a:xfrm>
                <a:off x="11724903" y="8836733"/>
                <a:ext cx="405938" cy="88386"/>
              </a:xfrm>
              <a:custGeom>
                <a:avLst/>
                <a:gdLst>
                  <a:gd name="T0" fmla="*/ 402532 w 715"/>
                  <a:gd name="T1" fmla="*/ 20397 h 156"/>
                  <a:gd name="T2" fmla="*/ 402532 w 715"/>
                  <a:gd name="T3" fmla="*/ 20397 h 156"/>
                  <a:gd name="T4" fmla="*/ 384931 w 715"/>
                  <a:gd name="T5" fmla="*/ 40794 h 156"/>
                  <a:gd name="T6" fmla="*/ 23278 w 715"/>
                  <a:gd name="T7" fmla="*/ 87819 h 156"/>
                  <a:gd name="T8" fmla="*/ 2839 w 715"/>
                  <a:gd name="T9" fmla="*/ 70256 h 156"/>
                  <a:gd name="T10" fmla="*/ 21007 w 715"/>
                  <a:gd name="T11" fmla="*/ 47026 h 156"/>
                  <a:gd name="T12" fmla="*/ 382093 w 715"/>
                  <a:gd name="T13" fmla="*/ 2833 h 156"/>
                  <a:gd name="T14" fmla="*/ 402532 w 715"/>
                  <a:gd name="T15" fmla="*/ 20397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6">
                    <a:moveTo>
                      <a:pt x="709" y="36"/>
                    </a:moveTo>
                    <a:lnTo>
                      <a:pt x="709" y="36"/>
                    </a:lnTo>
                    <a:cubicBezTo>
                      <a:pt x="714" y="52"/>
                      <a:pt x="699" y="72"/>
                      <a:pt x="678" y="72"/>
                    </a:cubicBezTo>
                    <a:cubicBezTo>
                      <a:pt x="41" y="155"/>
                      <a:pt x="41" y="155"/>
                      <a:pt x="41" y="155"/>
                    </a:cubicBezTo>
                    <a:cubicBezTo>
                      <a:pt x="26" y="155"/>
                      <a:pt x="5" y="145"/>
                      <a:pt x="5" y="124"/>
                    </a:cubicBezTo>
                    <a:cubicBezTo>
                      <a:pt x="0" y="103"/>
                      <a:pt x="16" y="88"/>
                      <a:pt x="37" y="83"/>
                    </a:cubicBezTo>
                    <a:cubicBezTo>
                      <a:pt x="673" y="5"/>
                      <a:pt x="673" y="5"/>
                      <a:pt x="673" y="5"/>
                    </a:cubicBezTo>
                    <a:cubicBezTo>
                      <a:pt x="688" y="0"/>
                      <a:pt x="709" y="16"/>
                      <a:pt x="709" y="36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7" name="Freeform 70"/>
              <p:cNvSpPr>
                <a:spLocks noChangeArrowheads="1"/>
              </p:cNvSpPr>
              <p:nvPr/>
            </p:nvSpPr>
            <p:spPr bwMode="auto">
              <a:xfrm>
                <a:off x="10307397" y="5726880"/>
                <a:ext cx="3273689" cy="2998554"/>
              </a:xfrm>
              <a:custGeom>
                <a:avLst/>
                <a:gdLst>
                  <a:gd name="T0" fmla="*/ 3273118 w 5729"/>
                  <a:gd name="T1" fmla="*/ 1632146 h 5247"/>
                  <a:gd name="T2" fmla="*/ 3273118 w 5729"/>
                  <a:gd name="T3" fmla="*/ 1632146 h 5247"/>
                  <a:gd name="T4" fmla="*/ 2935977 w 5729"/>
                  <a:gd name="T5" fmla="*/ 1289258 h 5247"/>
                  <a:gd name="T6" fmla="*/ 3071976 w 5729"/>
                  <a:gd name="T7" fmla="*/ 830360 h 5247"/>
                  <a:gd name="T8" fmla="*/ 2604551 w 5729"/>
                  <a:gd name="T9" fmla="*/ 694919 h 5247"/>
                  <a:gd name="T10" fmla="*/ 2486267 w 5729"/>
                  <a:gd name="T11" fmla="*/ 230878 h 5247"/>
                  <a:gd name="T12" fmla="*/ 2013127 w 5729"/>
                  <a:gd name="T13" fmla="*/ 342888 h 5247"/>
                  <a:gd name="T14" fmla="*/ 1673701 w 5729"/>
                  <a:gd name="T15" fmla="*/ 0 h 5247"/>
                  <a:gd name="T16" fmla="*/ 1321704 w 5729"/>
                  <a:gd name="T17" fmla="*/ 328601 h 5247"/>
                  <a:gd name="T18" fmla="*/ 851422 w 5729"/>
                  <a:gd name="T19" fmla="*/ 194875 h 5247"/>
                  <a:gd name="T20" fmla="*/ 712566 w 5729"/>
                  <a:gd name="T21" fmla="*/ 650915 h 5247"/>
                  <a:gd name="T22" fmla="*/ 235998 w 5729"/>
                  <a:gd name="T23" fmla="*/ 765783 h 5247"/>
                  <a:gd name="T24" fmla="*/ 351426 w 5729"/>
                  <a:gd name="T25" fmla="*/ 1229824 h 5247"/>
                  <a:gd name="T26" fmla="*/ 0 w 5729"/>
                  <a:gd name="T27" fmla="*/ 1560711 h 5247"/>
                  <a:gd name="T28" fmla="*/ 337140 w 5729"/>
                  <a:gd name="T29" fmla="*/ 1904170 h 5247"/>
                  <a:gd name="T30" fmla="*/ 201141 w 5729"/>
                  <a:gd name="T31" fmla="*/ 2365354 h 5247"/>
                  <a:gd name="T32" fmla="*/ 667995 w 5729"/>
                  <a:gd name="T33" fmla="*/ 2498509 h 5247"/>
                  <a:gd name="T34" fmla="*/ 786280 w 5729"/>
                  <a:gd name="T35" fmla="*/ 2962551 h 5247"/>
                  <a:gd name="T36" fmla="*/ 1259419 w 5729"/>
                  <a:gd name="T37" fmla="*/ 2849969 h 5247"/>
                  <a:gd name="T38" fmla="*/ 1259419 w 5729"/>
                  <a:gd name="T39" fmla="*/ 2853398 h 5247"/>
                  <a:gd name="T40" fmla="*/ 1005135 w 5729"/>
                  <a:gd name="T41" fmla="*/ 2205340 h 5247"/>
                  <a:gd name="T42" fmla="*/ 777137 w 5729"/>
                  <a:gd name="T43" fmla="*/ 1795018 h 5247"/>
                  <a:gd name="T44" fmla="*/ 949136 w 5729"/>
                  <a:gd name="T45" fmla="*/ 1058380 h 5247"/>
                  <a:gd name="T46" fmla="*/ 1622845 w 5729"/>
                  <a:gd name="T47" fmla="*/ 748067 h 5247"/>
                  <a:gd name="T48" fmla="*/ 2294268 w 5729"/>
                  <a:gd name="T49" fmla="*/ 1058380 h 5247"/>
                  <a:gd name="T50" fmla="*/ 2468552 w 5729"/>
                  <a:gd name="T51" fmla="*/ 1795018 h 5247"/>
                  <a:gd name="T52" fmla="*/ 2214840 w 5729"/>
                  <a:gd name="T53" fmla="*/ 2232771 h 5247"/>
                  <a:gd name="T54" fmla="*/ 1974842 w 5729"/>
                  <a:gd name="T55" fmla="*/ 2861970 h 5247"/>
                  <a:gd name="T56" fmla="*/ 2421696 w 5729"/>
                  <a:gd name="T57" fmla="*/ 2997983 h 5247"/>
                  <a:gd name="T58" fmla="*/ 2559980 w 5729"/>
                  <a:gd name="T59" fmla="*/ 2543085 h 5247"/>
                  <a:gd name="T60" fmla="*/ 3033119 w 5729"/>
                  <a:gd name="T61" fmla="*/ 2427646 h 5247"/>
                  <a:gd name="T62" fmla="*/ 2921120 w 5729"/>
                  <a:gd name="T63" fmla="*/ 1966462 h 5247"/>
                  <a:gd name="T64" fmla="*/ 3273118 w 5729"/>
                  <a:gd name="T65" fmla="*/ 1632146 h 52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729" h="5247">
                    <a:moveTo>
                      <a:pt x="5728" y="2856"/>
                    </a:moveTo>
                    <a:lnTo>
                      <a:pt x="5728" y="2856"/>
                    </a:lnTo>
                    <a:cubicBezTo>
                      <a:pt x="5448" y="2773"/>
                      <a:pt x="5215" y="2556"/>
                      <a:pt x="5138" y="2256"/>
                    </a:cubicBezTo>
                    <a:cubicBezTo>
                      <a:pt x="5065" y="1955"/>
                      <a:pt x="5164" y="1651"/>
                      <a:pt x="5376" y="1453"/>
                    </a:cubicBezTo>
                    <a:cubicBezTo>
                      <a:pt x="5091" y="1516"/>
                      <a:pt x="4775" y="1438"/>
                      <a:pt x="4558" y="1216"/>
                    </a:cubicBezTo>
                    <a:cubicBezTo>
                      <a:pt x="4336" y="993"/>
                      <a:pt x="4268" y="683"/>
                      <a:pt x="4351" y="404"/>
                    </a:cubicBezTo>
                    <a:cubicBezTo>
                      <a:pt x="4139" y="600"/>
                      <a:pt x="3824" y="688"/>
                      <a:pt x="3523" y="600"/>
                    </a:cubicBezTo>
                    <a:cubicBezTo>
                      <a:pt x="3218" y="517"/>
                      <a:pt x="3000" y="279"/>
                      <a:pt x="2929" y="0"/>
                    </a:cubicBezTo>
                    <a:cubicBezTo>
                      <a:pt x="2846" y="274"/>
                      <a:pt x="2617" y="502"/>
                      <a:pt x="2313" y="575"/>
                    </a:cubicBezTo>
                    <a:cubicBezTo>
                      <a:pt x="2002" y="647"/>
                      <a:pt x="1691" y="548"/>
                      <a:pt x="1490" y="341"/>
                    </a:cubicBezTo>
                    <a:cubicBezTo>
                      <a:pt x="1557" y="621"/>
                      <a:pt x="1474" y="926"/>
                      <a:pt x="1247" y="1139"/>
                    </a:cubicBezTo>
                    <a:cubicBezTo>
                      <a:pt x="1019" y="1355"/>
                      <a:pt x="698" y="1422"/>
                      <a:pt x="413" y="1340"/>
                    </a:cubicBezTo>
                    <a:cubicBezTo>
                      <a:pt x="615" y="1552"/>
                      <a:pt x="704" y="1857"/>
                      <a:pt x="615" y="2152"/>
                    </a:cubicBezTo>
                    <a:cubicBezTo>
                      <a:pt x="527" y="2448"/>
                      <a:pt x="284" y="2659"/>
                      <a:pt x="0" y="2731"/>
                    </a:cubicBezTo>
                    <a:cubicBezTo>
                      <a:pt x="279" y="2814"/>
                      <a:pt x="512" y="3037"/>
                      <a:pt x="590" y="3332"/>
                    </a:cubicBezTo>
                    <a:cubicBezTo>
                      <a:pt x="662" y="3632"/>
                      <a:pt x="564" y="3937"/>
                      <a:pt x="352" y="4139"/>
                    </a:cubicBezTo>
                    <a:cubicBezTo>
                      <a:pt x="636" y="4072"/>
                      <a:pt x="952" y="4149"/>
                      <a:pt x="1169" y="4372"/>
                    </a:cubicBezTo>
                    <a:cubicBezTo>
                      <a:pt x="1387" y="4594"/>
                      <a:pt x="1454" y="4910"/>
                      <a:pt x="1376" y="5184"/>
                    </a:cubicBezTo>
                    <a:cubicBezTo>
                      <a:pt x="1588" y="4987"/>
                      <a:pt x="1899" y="4904"/>
                      <a:pt x="2204" y="4987"/>
                    </a:cubicBezTo>
                    <a:lnTo>
                      <a:pt x="2204" y="4993"/>
                    </a:lnTo>
                    <a:cubicBezTo>
                      <a:pt x="2178" y="4713"/>
                      <a:pt x="2084" y="4196"/>
                      <a:pt x="1759" y="3859"/>
                    </a:cubicBezTo>
                    <a:cubicBezTo>
                      <a:pt x="1557" y="3658"/>
                      <a:pt x="1422" y="3410"/>
                      <a:pt x="1360" y="3141"/>
                    </a:cubicBezTo>
                    <a:cubicBezTo>
                      <a:pt x="1257" y="2685"/>
                      <a:pt x="1371" y="2204"/>
                      <a:pt x="1661" y="1852"/>
                    </a:cubicBezTo>
                    <a:cubicBezTo>
                      <a:pt x="1951" y="1505"/>
                      <a:pt x="2365" y="1309"/>
                      <a:pt x="2840" y="1309"/>
                    </a:cubicBezTo>
                    <a:cubicBezTo>
                      <a:pt x="3311" y="1309"/>
                      <a:pt x="3730" y="1505"/>
                      <a:pt x="4015" y="1852"/>
                    </a:cubicBezTo>
                    <a:cubicBezTo>
                      <a:pt x="4309" y="2204"/>
                      <a:pt x="4423" y="2685"/>
                      <a:pt x="4320" y="3141"/>
                    </a:cubicBezTo>
                    <a:cubicBezTo>
                      <a:pt x="4258" y="3410"/>
                      <a:pt x="4108" y="3668"/>
                      <a:pt x="3876" y="3907"/>
                    </a:cubicBezTo>
                    <a:cubicBezTo>
                      <a:pt x="3523" y="4258"/>
                      <a:pt x="3466" y="4755"/>
                      <a:pt x="3456" y="5008"/>
                    </a:cubicBezTo>
                    <a:cubicBezTo>
                      <a:pt x="3751" y="4952"/>
                      <a:pt x="4041" y="5050"/>
                      <a:pt x="4238" y="5246"/>
                    </a:cubicBezTo>
                    <a:cubicBezTo>
                      <a:pt x="4170" y="4972"/>
                      <a:pt x="4253" y="4662"/>
                      <a:pt x="4480" y="4450"/>
                    </a:cubicBezTo>
                    <a:cubicBezTo>
                      <a:pt x="4708" y="4238"/>
                      <a:pt x="5023" y="4170"/>
                      <a:pt x="5308" y="4248"/>
                    </a:cubicBezTo>
                    <a:cubicBezTo>
                      <a:pt x="5106" y="4040"/>
                      <a:pt x="5023" y="3736"/>
                      <a:pt x="5112" y="3441"/>
                    </a:cubicBezTo>
                    <a:cubicBezTo>
                      <a:pt x="5200" y="3141"/>
                      <a:pt x="5437" y="2928"/>
                      <a:pt x="5728" y="2856"/>
                    </a:cubicBezTo>
                  </a:path>
                </a:pathLst>
              </a:custGeom>
              <a:solidFill>
                <a:srgbClr val="BD39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8" name="Freeform 71"/>
              <p:cNvSpPr>
                <a:spLocks noChangeArrowheads="1"/>
              </p:cNvSpPr>
              <p:nvPr/>
            </p:nvSpPr>
            <p:spPr bwMode="auto">
              <a:xfrm>
                <a:off x="10307397" y="5723608"/>
                <a:ext cx="3273689" cy="3005101"/>
              </a:xfrm>
              <a:custGeom>
                <a:avLst/>
                <a:gdLst>
                  <a:gd name="T0" fmla="*/ 3273118 w 5729"/>
                  <a:gd name="T1" fmla="*/ 1635406 h 5259"/>
                  <a:gd name="T2" fmla="*/ 3071976 w 5729"/>
                  <a:gd name="T3" fmla="*/ 833703 h 5259"/>
                  <a:gd name="T4" fmla="*/ 2959406 w 5729"/>
                  <a:gd name="T5" fmla="*/ 845703 h 5259"/>
                  <a:gd name="T6" fmla="*/ 2486267 w 5729"/>
                  <a:gd name="T7" fmla="*/ 234282 h 5259"/>
                  <a:gd name="T8" fmla="*/ 2149126 w 5729"/>
                  <a:gd name="T9" fmla="*/ 363995 h 5259"/>
                  <a:gd name="T10" fmla="*/ 1673701 w 5729"/>
                  <a:gd name="T11" fmla="*/ 0 h 5259"/>
                  <a:gd name="T12" fmla="*/ 1202848 w 5729"/>
                  <a:gd name="T13" fmla="*/ 343424 h 5259"/>
                  <a:gd name="T14" fmla="*/ 848565 w 5729"/>
                  <a:gd name="T15" fmla="*/ 198283 h 5259"/>
                  <a:gd name="T16" fmla="*/ 372569 w 5729"/>
                  <a:gd name="T17" fmla="*/ 786846 h 5259"/>
                  <a:gd name="T18" fmla="*/ 235998 w 5729"/>
                  <a:gd name="T19" fmla="*/ 769132 h 5259"/>
                  <a:gd name="T20" fmla="*/ 0 w 5729"/>
                  <a:gd name="T21" fmla="*/ 1563978 h 5259"/>
                  <a:gd name="T22" fmla="*/ 337140 w 5729"/>
                  <a:gd name="T23" fmla="*/ 1907402 h 5259"/>
                  <a:gd name="T24" fmla="*/ 197713 w 5729"/>
                  <a:gd name="T25" fmla="*/ 2368538 h 5259"/>
                  <a:gd name="T26" fmla="*/ 667995 w 5729"/>
                  <a:gd name="T27" fmla="*/ 2501679 h 5259"/>
                  <a:gd name="T28" fmla="*/ 786280 w 5729"/>
                  <a:gd name="T29" fmla="*/ 2965673 h 5259"/>
                  <a:gd name="T30" fmla="*/ 1259419 w 5729"/>
                  <a:gd name="T31" fmla="*/ 2853103 h 5259"/>
                  <a:gd name="T32" fmla="*/ 1259419 w 5729"/>
                  <a:gd name="T33" fmla="*/ 2856532 h 5259"/>
                  <a:gd name="T34" fmla="*/ 1262276 w 5729"/>
                  <a:gd name="T35" fmla="*/ 2856532 h 5259"/>
                  <a:gd name="T36" fmla="*/ 756566 w 5729"/>
                  <a:gd name="T37" fmla="*/ 1605692 h 5259"/>
                  <a:gd name="T38" fmla="*/ 2294268 w 5729"/>
                  <a:gd name="T39" fmla="*/ 1061699 h 5259"/>
                  <a:gd name="T40" fmla="*/ 2214840 w 5729"/>
                  <a:gd name="T41" fmla="*/ 2235969 h 5259"/>
                  <a:gd name="T42" fmla="*/ 1974842 w 5729"/>
                  <a:gd name="T43" fmla="*/ 2865103 h 5259"/>
                  <a:gd name="T44" fmla="*/ 2421696 w 5729"/>
                  <a:gd name="T45" fmla="*/ 3004530 h 5259"/>
                  <a:gd name="T46" fmla="*/ 2559980 w 5729"/>
                  <a:gd name="T47" fmla="*/ 2546250 h 5259"/>
                  <a:gd name="T48" fmla="*/ 3036548 w 5729"/>
                  <a:gd name="T49" fmla="*/ 2430823 h 5259"/>
                  <a:gd name="T50" fmla="*/ 2921120 w 5729"/>
                  <a:gd name="T51" fmla="*/ 1969687 h 5259"/>
                  <a:gd name="T52" fmla="*/ 3273118 w 5729"/>
                  <a:gd name="T53" fmla="*/ 1635406 h 5259"/>
                  <a:gd name="T54" fmla="*/ 2921120 w 5729"/>
                  <a:gd name="T55" fmla="*/ 1969687 h 5259"/>
                  <a:gd name="T56" fmla="*/ 3033119 w 5729"/>
                  <a:gd name="T57" fmla="*/ 2430823 h 5259"/>
                  <a:gd name="T58" fmla="*/ 2559980 w 5729"/>
                  <a:gd name="T59" fmla="*/ 2546250 h 5259"/>
                  <a:gd name="T60" fmla="*/ 2421696 w 5729"/>
                  <a:gd name="T61" fmla="*/ 3001101 h 5259"/>
                  <a:gd name="T62" fmla="*/ 1974842 w 5729"/>
                  <a:gd name="T63" fmla="*/ 2865103 h 5259"/>
                  <a:gd name="T64" fmla="*/ 2214840 w 5729"/>
                  <a:gd name="T65" fmla="*/ 2235969 h 5259"/>
                  <a:gd name="T66" fmla="*/ 2294268 w 5729"/>
                  <a:gd name="T67" fmla="*/ 1061699 h 5259"/>
                  <a:gd name="T68" fmla="*/ 756566 w 5729"/>
                  <a:gd name="T69" fmla="*/ 1605692 h 5259"/>
                  <a:gd name="T70" fmla="*/ 1259419 w 5729"/>
                  <a:gd name="T71" fmla="*/ 2856532 h 5259"/>
                  <a:gd name="T72" fmla="*/ 1259419 w 5729"/>
                  <a:gd name="T73" fmla="*/ 2853103 h 5259"/>
                  <a:gd name="T74" fmla="*/ 1259419 w 5729"/>
                  <a:gd name="T75" fmla="*/ 2853103 h 5259"/>
                  <a:gd name="T76" fmla="*/ 786280 w 5729"/>
                  <a:gd name="T77" fmla="*/ 2965673 h 5259"/>
                  <a:gd name="T78" fmla="*/ 667995 w 5729"/>
                  <a:gd name="T79" fmla="*/ 2501679 h 5259"/>
                  <a:gd name="T80" fmla="*/ 201141 w 5729"/>
                  <a:gd name="T81" fmla="*/ 2368538 h 5259"/>
                  <a:gd name="T82" fmla="*/ 337140 w 5729"/>
                  <a:gd name="T83" fmla="*/ 1907402 h 5259"/>
                  <a:gd name="T84" fmla="*/ 0 w 5729"/>
                  <a:gd name="T85" fmla="*/ 1563978 h 5259"/>
                  <a:gd name="T86" fmla="*/ 239427 w 5729"/>
                  <a:gd name="T87" fmla="*/ 769132 h 5259"/>
                  <a:gd name="T88" fmla="*/ 372569 w 5729"/>
                  <a:gd name="T89" fmla="*/ 789703 h 5259"/>
                  <a:gd name="T90" fmla="*/ 851422 w 5729"/>
                  <a:gd name="T91" fmla="*/ 198283 h 5259"/>
                  <a:gd name="T92" fmla="*/ 1202848 w 5729"/>
                  <a:gd name="T93" fmla="*/ 346281 h 5259"/>
                  <a:gd name="T94" fmla="*/ 1673701 w 5729"/>
                  <a:gd name="T95" fmla="*/ 3429 h 5259"/>
                  <a:gd name="T96" fmla="*/ 2149126 w 5729"/>
                  <a:gd name="T97" fmla="*/ 367423 h 5259"/>
                  <a:gd name="T98" fmla="*/ 2486267 w 5729"/>
                  <a:gd name="T99" fmla="*/ 234282 h 5259"/>
                  <a:gd name="T100" fmla="*/ 2959406 w 5729"/>
                  <a:gd name="T101" fmla="*/ 845703 h 5259"/>
                  <a:gd name="T102" fmla="*/ 3071976 w 5729"/>
                  <a:gd name="T103" fmla="*/ 831417 h 5259"/>
                  <a:gd name="T104" fmla="*/ 3273118 w 5729"/>
                  <a:gd name="T105" fmla="*/ 1638263 h 525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5729" h="5259">
                    <a:moveTo>
                      <a:pt x="5728" y="2862"/>
                    </a:moveTo>
                    <a:lnTo>
                      <a:pt x="5728" y="2862"/>
                    </a:lnTo>
                    <a:cubicBezTo>
                      <a:pt x="5448" y="2779"/>
                      <a:pt x="5215" y="2562"/>
                      <a:pt x="5138" y="2262"/>
                    </a:cubicBezTo>
                    <a:cubicBezTo>
                      <a:pt x="5122" y="2194"/>
                      <a:pt x="5112" y="2127"/>
                      <a:pt x="5112" y="2060"/>
                    </a:cubicBezTo>
                    <a:cubicBezTo>
                      <a:pt x="5112" y="1832"/>
                      <a:pt x="5210" y="1615"/>
                      <a:pt x="5376" y="1459"/>
                    </a:cubicBezTo>
                    <a:cubicBezTo>
                      <a:pt x="5376" y="1455"/>
                      <a:pt x="5376" y="1455"/>
                      <a:pt x="5376" y="1455"/>
                    </a:cubicBezTo>
                    <a:cubicBezTo>
                      <a:pt x="5308" y="1470"/>
                      <a:pt x="5241" y="1480"/>
                      <a:pt x="5179" y="1480"/>
                    </a:cubicBezTo>
                    <a:cubicBezTo>
                      <a:pt x="4952" y="1480"/>
                      <a:pt x="4729" y="1393"/>
                      <a:pt x="4558" y="1222"/>
                    </a:cubicBezTo>
                    <a:cubicBezTo>
                      <a:pt x="4398" y="1062"/>
                      <a:pt x="4320" y="849"/>
                      <a:pt x="4320" y="643"/>
                    </a:cubicBezTo>
                    <a:cubicBezTo>
                      <a:pt x="4320" y="564"/>
                      <a:pt x="4330" y="487"/>
                      <a:pt x="4351" y="410"/>
                    </a:cubicBezTo>
                    <a:cubicBezTo>
                      <a:pt x="4191" y="554"/>
                      <a:pt x="3984" y="637"/>
                      <a:pt x="3761" y="637"/>
                    </a:cubicBezTo>
                    <a:cubicBezTo>
                      <a:pt x="3684" y="637"/>
                      <a:pt x="3601" y="627"/>
                      <a:pt x="3523" y="606"/>
                    </a:cubicBezTo>
                    <a:cubicBezTo>
                      <a:pt x="3218" y="523"/>
                      <a:pt x="3000" y="285"/>
                      <a:pt x="2929" y="6"/>
                    </a:cubicBezTo>
                    <a:cubicBezTo>
                      <a:pt x="2929" y="0"/>
                      <a:pt x="2929" y="0"/>
                      <a:pt x="2929" y="0"/>
                    </a:cubicBezTo>
                    <a:cubicBezTo>
                      <a:pt x="2929" y="6"/>
                      <a:pt x="2929" y="6"/>
                      <a:pt x="2929" y="6"/>
                    </a:cubicBezTo>
                    <a:cubicBezTo>
                      <a:pt x="2840" y="280"/>
                      <a:pt x="2617" y="502"/>
                      <a:pt x="2313" y="581"/>
                    </a:cubicBezTo>
                    <a:cubicBezTo>
                      <a:pt x="2240" y="595"/>
                      <a:pt x="2173" y="601"/>
                      <a:pt x="2105" y="601"/>
                    </a:cubicBezTo>
                    <a:cubicBezTo>
                      <a:pt x="1868" y="601"/>
                      <a:pt x="1651" y="508"/>
                      <a:pt x="1490" y="347"/>
                    </a:cubicBezTo>
                    <a:cubicBezTo>
                      <a:pt x="1485" y="342"/>
                      <a:pt x="1485" y="342"/>
                      <a:pt x="1485" y="342"/>
                    </a:cubicBezTo>
                    <a:cubicBezTo>
                      <a:pt x="1485" y="347"/>
                      <a:pt x="1485" y="347"/>
                      <a:pt x="1485" y="347"/>
                    </a:cubicBezTo>
                    <a:cubicBezTo>
                      <a:pt x="1500" y="410"/>
                      <a:pt x="1510" y="477"/>
                      <a:pt x="1510" y="539"/>
                    </a:cubicBezTo>
                    <a:cubicBezTo>
                      <a:pt x="1510" y="762"/>
                      <a:pt x="1422" y="978"/>
                      <a:pt x="1247" y="1145"/>
                    </a:cubicBezTo>
                    <a:cubicBezTo>
                      <a:pt x="1081" y="1299"/>
                      <a:pt x="869" y="1377"/>
                      <a:pt x="652" y="1377"/>
                    </a:cubicBezTo>
                    <a:cubicBezTo>
                      <a:pt x="574" y="1377"/>
                      <a:pt x="496" y="1367"/>
                      <a:pt x="419" y="1346"/>
                    </a:cubicBezTo>
                    <a:cubicBezTo>
                      <a:pt x="413" y="1346"/>
                      <a:pt x="413" y="1346"/>
                      <a:pt x="413" y="1346"/>
                    </a:cubicBezTo>
                    <a:cubicBezTo>
                      <a:pt x="564" y="1501"/>
                      <a:pt x="652" y="1708"/>
                      <a:pt x="652" y="1925"/>
                    </a:cubicBezTo>
                    <a:cubicBezTo>
                      <a:pt x="652" y="1998"/>
                      <a:pt x="641" y="2081"/>
                      <a:pt x="615" y="2158"/>
                    </a:cubicBezTo>
                    <a:cubicBezTo>
                      <a:pt x="527" y="2454"/>
                      <a:pt x="284" y="2665"/>
                      <a:pt x="0" y="2737"/>
                    </a:cubicBezTo>
                    <a:cubicBezTo>
                      <a:pt x="279" y="2820"/>
                      <a:pt x="512" y="3043"/>
                      <a:pt x="590" y="3338"/>
                    </a:cubicBezTo>
                    <a:cubicBezTo>
                      <a:pt x="605" y="3405"/>
                      <a:pt x="610" y="3472"/>
                      <a:pt x="610" y="3540"/>
                    </a:cubicBezTo>
                    <a:cubicBezTo>
                      <a:pt x="610" y="3772"/>
                      <a:pt x="517" y="3990"/>
                      <a:pt x="352" y="4145"/>
                    </a:cubicBezTo>
                    <a:cubicBezTo>
                      <a:pt x="346" y="4145"/>
                      <a:pt x="346" y="4145"/>
                      <a:pt x="346" y="4145"/>
                    </a:cubicBezTo>
                    <a:cubicBezTo>
                      <a:pt x="352" y="4145"/>
                      <a:pt x="352" y="4145"/>
                      <a:pt x="352" y="4145"/>
                    </a:cubicBezTo>
                    <a:cubicBezTo>
                      <a:pt x="419" y="4129"/>
                      <a:pt x="486" y="4125"/>
                      <a:pt x="554" y="4125"/>
                    </a:cubicBezTo>
                    <a:cubicBezTo>
                      <a:pt x="775" y="4125"/>
                      <a:pt x="998" y="4207"/>
                      <a:pt x="1169" y="4378"/>
                    </a:cubicBezTo>
                    <a:cubicBezTo>
                      <a:pt x="1329" y="4544"/>
                      <a:pt x="1407" y="4750"/>
                      <a:pt x="1407" y="4962"/>
                    </a:cubicBezTo>
                    <a:cubicBezTo>
                      <a:pt x="1407" y="5040"/>
                      <a:pt x="1397" y="5118"/>
                      <a:pt x="1376" y="5190"/>
                    </a:cubicBezTo>
                    <a:cubicBezTo>
                      <a:pt x="1531" y="5045"/>
                      <a:pt x="1743" y="4962"/>
                      <a:pt x="1966" y="4962"/>
                    </a:cubicBezTo>
                    <a:cubicBezTo>
                      <a:pt x="2043" y="4962"/>
                      <a:pt x="2126" y="4973"/>
                      <a:pt x="2204" y="4993"/>
                    </a:cubicBezTo>
                    <a:cubicBezTo>
                      <a:pt x="2204" y="4999"/>
                      <a:pt x="2204" y="4999"/>
                      <a:pt x="2204" y="4999"/>
                    </a:cubicBezTo>
                    <a:cubicBezTo>
                      <a:pt x="2209" y="4999"/>
                      <a:pt x="2209" y="4999"/>
                      <a:pt x="2209" y="4999"/>
                    </a:cubicBezTo>
                    <a:cubicBezTo>
                      <a:pt x="2178" y="4719"/>
                      <a:pt x="2084" y="4202"/>
                      <a:pt x="1759" y="3865"/>
                    </a:cubicBezTo>
                    <a:cubicBezTo>
                      <a:pt x="1557" y="3664"/>
                      <a:pt x="1422" y="3416"/>
                      <a:pt x="1360" y="3147"/>
                    </a:cubicBezTo>
                    <a:cubicBezTo>
                      <a:pt x="1335" y="3033"/>
                      <a:pt x="1324" y="2924"/>
                      <a:pt x="1324" y="2810"/>
                    </a:cubicBezTo>
                    <a:cubicBezTo>
                      <a:pt x="1324" y="2469"/>
                      <a:pt x="1443" y="2127"/>
                      <a:pt x="1661" y="1858"/>
                    </a:cubicBezTo>
                    <a:cubicBezTo>
                      <a:pt x="1951" y="1511"/>
                      <a:pt x="2365" y="1320"/>
                      <a:pt x="2840" y="1320"/>
                    </a:cubicBezTo>
                    <a:cubicBezTo>
                      <a:pt x="3311" y="1320"/>
                      <a:pt x="3730" y="1511"/>
                      <a:pt x="4015" y="1858"/>
                    </a:cubicBezTo>
                    <a:cubicBezTo>
                      <a:pt x="4238" y="2127"/>
                      <a:pt x="4357" y="2469"/>
                      <a:pt x="4357" y="2810"/>
                    </a:cubicBezTo>
                    <a:cubicBezTo>
                      <a:pt x="4357" y="2924"/>
                      <a:pt x="4340" y="3033"/>
                      <a:pt x="4320" y="3147"/>
                    </a:cubicBezTo>
                    <a:cubicBezTo>
                      <a:pt x="4258" y="3416"/>
                      <a:pt x="4108" y="3674"/>
                      <a:pt x="3876" y="3913"/>
                    </a:cubicBezTo>
                    <a:cubicBezTo>
                      <a:pt x="3523" y="4264"/>
                      <a:pt x="3466" y="4761"/>
                      <a:pt x="3456" y="5014"/>
                    </a:cubicBezTo>
                    <a:cubicBezTo>
                      <a:pt x="3513" y="5004"/>
                      <a:pt x="3570" y="4999"/>
                      <a:pt x="3627" y="4999"/>
                    </a:cubicBezTo>
                    <a:cubicBezTo>
                      <a:pt x="3860" y="4999"/>
                      <a:pt x="4077" y="5097"/>
                      <a:pt x="4238" y="5252"/>
                    </a:cubicBezTo>
                    <a:cubicBezTo>
                      <a:pt x="4238" y="5258"/>
                      <a:pt x="4238" y="5258"/>
                      <a:pt x="4238" y="5258"/>
                    </a:cubicBezTo>
                    <a:cubicBezTo>
                      <a:pt x="4238" y="5252"/>
                      <a:pt x="4238" y="5252"/>
                      <a:pt x="4238" y="5252"/>
                    </a:cubicBezTo>
                    <a:cubicBezTo>
                      <a:pt x="4222" y="5190"/>
                      <a:pt x="4217" y="5123"/>
                      <a:pt x="4217" y="5056"/>
                    </a:cubicBezTo>
                    <a:cubicBezTo>
                      <a:pt x="4217" y="4839"/>
                      <a:pt x="4305" y="4621"/>
                      <a:pt x="4480" y="4456"/>
                    </a:cubicBezTo>
                    <a:cubicBezTo>
                      <a:pt x="4646" y="4300"/>
                      <a:pt x="4858" y="4223"/>
                      <a:pt x="5075" y="4223"/>
                    </a:cubicBezTo>
                    <a:cubicBezTo>
                      <a:pt x="5153" y="4223"/>
                      <a:pt x="5231" y="4233"/>
                      <a:pt x="5308" y="4254"/>
                    </a:cubicBezTo>
                    <a:cubicBezTo>
                      <a:pt x="5314" y="4254"/>
                      <a:pt x="5314" y="4254"/>
                      <a:pt x="5314" y="4254"/>
                    </a:cubicBezTo>
                    <a:cubicBezTo>
                      <a:pt x="5308" y="4254"/>
                      <a:pt x="5308" y="4254"/>
                      <a:pt x="5308" y="4254"/>
                    </a:cubicBezTo>
                    <a:cubicBezTo>
                      <a:pt x="5164" y="4098"/>
                      <a:pt x="5075" y="3897"/>
                      <a:pt x="5075" y="3680"/>
                    </a:cubicBezTo>
                    <a:cubicBezTo>
                      <a:pt x="5075" y="3601"/>
                      <a:pt x="5086" y="3524"/>
                      <a:pt x="5112" y="3447"/>
                    </a:cubicBezTo>
                    <a:cubicBezTo>
                      <a:pt x="5200" y="3147"/>
                      <a:pt x="5437" y="2934"/>
                      <a:pt x="5728" y="2867"/>
                    </a:cubicBezTo>
                    <a:cubicBezTo>
                      <a:pt x="5728" y="2862"/>
                      <a:pt x="5728" y="2862"/>
                      <a:pt x="5728" y="2862"/>
                    </a:cubicBezTo>
                    <a:cubicBezTo>
                      <a:pt x="5437" y="2934"/>
                      <a:pt x="5200" y="3147"/>
                      <a:pt x="5112" y="3447"/>
                    </a:cubicBezTo>
                    <a:cubicBezTo>
                      <a:pt x="5086" y="3524"/>
                      <a:pt x="5075" y="3601"/>
                      <a:pt x="5075" y="3680"/>
                    </a:cubicBezTo>
                    <a:cubicBezTo>
                      <a:pt x="5075" y="3897"/>
                      <a:pt x="5164" y="4098"/>
                      <a:pt x="5308" y="4254"/>
                    </a:cubicBezTo>
                    <a:cubicBezTo>
                      <a:pt x="5235" y="4233"/>
                      <a:pt x="5153" y="4223"/>
                      <a:pt x="5075" y="4223"/>
                    </a:cubicBezTo>
                    <a:cubicBezTo>
                      <a:pt x="4858" y="4223"/>
                      <a:pt x="4646" y="4300"/>
                      <a:pt x="4480" y="4456"/>
                    </a:cubicBezTo>
                    <a:cubicBezTo>
                      <a:pt x="4305" y="4621"/>
                      <a:pt x="4217" y="4839"/>
                      <a:pt x="4217" y="5056"/>
                    </a:cubicBezTo>
                    <a:cubicBezTo>
                      <a:pt x="4217" y="5123"/>
                      <a:pt x="4222" y="5190"/>
                      <a:pt x="4238" y="5252"/>
                    </a:cubicBezTo>
                    <a:cubicBezTo>
                      <a:pt x="4082" y="5092"/>
                      <a:pt x="3860" y="4999"/>
                      <a:pt x="3627" y="4999"/>
                    </a:cubicBezTo>
                    <a:cubicBezTo>
                      <a:pt x="3570" y="4999"/>
                      <a:pt x="3513" y="5004"/>
                      <a:pt x="3456" y="5014"/>
                    </a:cubicBezTo>
                    <a:cubicBezTo>
                      <a:pt x="3462" y="5014"/>
                      <a:pt x="3462" y="5014"/>
                      <a:pt x="3462" y="5014"/>
                    </a:cubicBezTo>
                    <a:cubicBezTo>
                      <a:pt x="3466" y="4761"/>
                      <a:pt x="3523" y="4264"/>
                      <a:pt x="3876" y="3913"/>
                    </a:cubicBezTo>
                    <a:cubicBezTo>
                      <a:pt x="4108" y="3674"/>
                      <a:pt x="4258" y="3416"/>
                      <a:pt x="4320" y="3147"/>
                    </a:cubicBezTo>
                    <a:cubicBezTo>
                      <a:pt x="4346" y="3033"/>
                      <a:pt x="4357" y="2924"/>
                      <a:pt x="4357" y="2810"/>
                    </a:cubicBezTo>
                    <a:cubicBezTo>
                      <a:pt x="4357" y="2469"/>
                      <a:pt x="4238" y="2127"/>
                      <a:pt x="4015" y="1858"/>
                    </a:cubicBezTo>
                    <a:cubicBezTo>
                      <a:pt x="3730" y="1511"/>
                      <a:pt x="3311" y="1315"/>
                      <a:pt x="2840" y="1315"/>
                    </a:cubicBezTo>
                    <a:cubicBezTo>
                      <a:pt x="2365" y="1315"/>
                      <a:pt x="1951" y="1511"/>
                      <a:pt x="1661" y="1858"/>
                    </a:cubicBezTo>
                    <a:cubicBezTo>
                      <a:pt x="1443" y="2127"/>
                      <a:pt x="1324" y="2469"/>
                      <a:pt x="1324" y="2810"/>
                    </a:cubicBezTo>
                    <a:cubicBezTo>
                      <a:pt x="1324" y="2924"/>
                      <a:pt x="1335" y="3033"/>
                      <a:pt x="1360" y="3147"/>
                    </a:cubicBezTo>
                    <a:cubicBezTo>
                      <a:pt x="1422" y="3416"/>
                      <a:pt x="1557" y="3664"/>
                      <a:pt x="1753" y="3865"/>
                    </a:cubicBezTo>
                    <a:cubicBezTo>
                      <a:pt x="2084" y="4202"/>
                      <a:pt x="2178" y="4719"/>
                      <a:pt x="2204" y="4999"/>
                    </a:cubicBezTo>
                    <a:cubicBezTo>
                      <a:pt x="2204" y="4993"/>
                      <a:pt x="2204" y="4993"/>
                      <a:pt x="2204" y="4993"/>
                    </a:cubicBezTo>
                    <a:cubicBezTo>
                      <a:pt x="2126" y="4973"/>
                      <a:pt x="2043" y="4962"/>
                      <a:pt x="1966" y="4962"/>
                    </a:cubicBezTo>
                    <a:cubicBezTo>
                      <a:pt x="1743" y="4962"/>
                      <a:pt x="1531" y="5045"/>
                      <a:pt x="1376" y="5190"/>
                    </a:cubicBezTo>
                    <a:cubicBezTo>
                      <a:pt x="1397" y="5118"/>
                      <a:pt x="1407" y="5040"/>
                      <a:pt x="1407" y="4962"/>
                    </a:cubicBezTo>
                    <a:cubicBezTo>
                      <a:pt x="1407" y="4750"/>
                      <a:pt x="1329" y="4544"/>
                      <a:pt x="1169" y="4378"/>
                    </a:cubicBezTo>
                    <a:cubicBezTo>
                      <a:pt x="998" y="4207"/>
                      <a:pt x="775" y="4119"/>
                      <a:pt x="554" y="4119"/>
                    </a:cubicBezTo>
                    <a:cubicBezTo>
                      <a:pt x="486" y="4119"/>
                      <a:pt x="419" y="4129"/>
                      <a:pt x="352" y="4145"/>
                    </a:cubicBezTo>
                    <a:cubicBezTo>
                      <a:pt x="517" y="3990"/>
                      <a:pt x="615" y="3772"/>
                      <a:pt x="615" y="3540"/>
                    </a:cubicBezTo>
                    <a:cubicBezTo>
                      <a:pt x="615" y="3472"/>
                      <a:pt x="605" y="3405"/>
                      <a:pt x="590" y="3338"/>
                    </a:cubicBezTo>
                    <a:cubicBezTo>
                      <a:pt x="512" y="3043"/>
                      <a:pt x="279" y="2820"/>
                      <a:pt x="0" y="2737"/>
                    </a:cubicBezTo>
                    <a:cubicBezTo>
                      <a:pt x="290" y="2665"/>
                      <a:pt x="527" y="2454"/>
                      <a:pt x="615" y="2158"/>
                    </a:cubicBezTo>
                    <a:cubicBezTo>
                      <a:pt x="641" y="2081"/>
                      <a:pt x="652" y="1998"/>
                      <a:pt x="652" y="1925"/>
                    </a:cubicBezTo>
                    <a:cubicBezTo>
                      <a:pt x="652" y="1708"/>
                      <a:pt x="564" y="1501"/>
                      <a:pt x="419" y="1346"/>
                    </a:cubicBezTo>
                    <a:cubicBezTo>
                      <a:pt x="413" y="1346"/>
                      <a:pt x="413" y="1346"/>
                      <a:pt x="413" y="1346"/>
                    </a:cubicBezTo>
                    <a:cubicBezTo>
                      <a:pt x="492" y="1367"/>
                      <a:pt x="574" y="1382"/>
                      <a:pt x="652" y="1382"/>
                    </a:cubicBezTo>
                    <a:cubicBezTo>
                      <a:pt x="869" y="1382"/>
                      <a:pt x="1081" y="1305"/>
                      <a:pt x="1247" y="1145"/>
                    </a:cubicBezTo>
                    <a:cubicBezTo>
                      <a:pt x="1422" y="978"/>
                      <a:pt x="1510" y="762"/>
                      <a:pt x="1510" y="539"/>
                    </a:cubicBezTo>
                    <a:cubicBezTo>
                      <a:pt x="1510" y="477"/>
                      <a:pt x="1505" y="410"/>
                      <a:pt x="1490" y="347"/>
                    </a:cubicBezTo>
                    <a:cubicBezTo>
                      <a:pt x="1485" y="347"/>
                      <a:pt x="1485" y="347"/>
                      <a:pt x="1485" y="347"/>
                    </a:cubicBezTo>
                    <a:cubicBezTo>
                      <a:pt x="1645" y="508"/>
                      <a:pt x="1868" y="606"/>
                      <a:pt x="2105" y="606"/>
                    </a:cubicBezTo>
                    <a:cubicBezTo>
                      <a:pt x="2173" y="606"/>
                      <a:pt x="2240" y="595"/>
                      <a:pt x="2313" y="581"/>
                    </a:cubicBezTo>
                    <a:cubicBezTo>
                      <a:pt x="2617" y="508"/>
                      <a:pt x="2846" y="280"/>
                      <a:pt x="2929" y="6"/>
                    </a:cubicBezTo>
                    <a:cubicBezTo>
                      <a:pt x="3000" y="285"/>
                      <a:pt x="3218" y="523"/>
                      <a:pt x="3523" y="606"/>
                    </a:cubicBezTo>
                    <a:cubicBezTo>
                      <a:pt x="3601" y="627"/>
                      <a:pt x="3684" y="643"/>
                      <a:pt x="3761" y="643"/>
                    </a:cubicBezTo>
                    <a:cubicBezTo>
                      <a:pt x="3984" y="643"/>
                      <a:pt x="4196" y="554"/>
                      <a:pt x="4351" y="410"/>
                    </a:cubicBezTo>
                    <a:cubicBezTo>
                      <a:pt x="4330" y="487"/>
                      <a:pt x="4320" y="564"/>
                      <a:pt x="4320" y="643"/>
                    </a:cubicBezTo>
                    <a:cubicBezTo>
                      <a:pt x="4320" y="849"/>
                      <a:pt x="4398" y="1062"/>
                      <a:pt x="4558" y="1222"/>
                    </a:cubicBezTo>
                    <a:cubicBezTo>
                      <a:pt x="4729" y="1393"/>
                      <a:pt x="4952" y="1480"/>
                      <a:pt x="5179" y="1480"/>
                    </a:cubicBezTo>
                    <a:cubicBezTo>
                      <a:pt x="5241" y="1480"/>
                      <a:pt x="5308" y="1476"/>
                      <a:pt x="5376" y="1459"/>
                    </a:cubicBezTo>
                    <a:cubicBezTo>
                      <a:pt x="5376" y="1455"/>
                      <a:pt x="5376" y="1455"/>
                      <a:pt x="5376" y="1455"/>
                    </a:cubicBezTo>
                    <a:cubicBezTo>
                      <a:pt x="5210" y="1615"/>
                      <a:pt x="5112" y="1827"/>
                      <a:pt x="5112" y="2060"/>
                    </a:cubicBezTo>
                    <a:cubicBezTo>
                      <a:pt x="5112" y="2127"/>
                      <a:pt x="5122" y="2194"/>
                      <a:pt x="5138" y="2262"/>
                    </a:cubicBezTo>
                    <a:cubicBezTo>
                      <a:pt x="5215" y="2562"/>
                      <a:pt x="5443" y="2785"/>
                      <a:pt x="5728" y="2867"/>
                    </a:cubicBezTo>
                    <a:cubicBezTo>
                      <a:pt x="5728" y="2862"/>
                      <a:pt x="5728" y="2862"/>
                      <a:pt x="5728" y="286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9" name="Freeform 72"/>
              <p:cNvSpPr>
                <a:spLocks noChangeArrowheads="1"/>
              </p:cNvSpPr>
              <p:nvPr/>
            </p:nvSpPr>
            <p:spPr bwMode="auto">
              <a:xfrm>
                <a:off x="10768986" y="10535697"/>
                <a:ext cx="595811" cy="419012"/>
              </a:xfrm>
              <a:custGeom>
                <a:avLst/>
                <a:gdLst>
                  <a:gd name="T0" fmla="*/ 539203 w 1042"/>
                  <a:gd name="T1" fmla="*/ 0 h 731"/>
                  <a:gd name="T2" fmla="*/ 539203 w 1042"/>
                  <a:gd name="T3" fmla="*/ 0 h 731"/>
                  <a:gd name="T4" fmla="*/ 57180 w 1042"/>
                  <a:gd name="T5" fmla="*/ 0 h 731"/>
                  <a:gd name="T6" fmla="*/ 0 w 1042"/>
                  <a:gd name="T7" fmla="*/ 56174 h 731"/>
                  <a:gd name="T8" fmla="*/ 0 w 1042"/>
                  <a:gd name="T9" fmla="*/ 361692 h 731"/>
                  <a:gd name="T10" fmla="*/ 57180 w 1042"/>
                  <a:gd name="T11" fmla="*/ 418439 h 731"/>
                  <a:gd name="T12" fmla="*/ 539203 w 1042"/>
                  <a:gd name="T13" fmla="*/ 418439 h 731"/>
                  <a:gd name="T14" fmla="*/ 595239 w 1042"/>
                  <a:gd name="T15" fmla="*/ 361692 h 731"/>
                  <a:gd name="T16" fmla="*/ 595239 w 1042"/>
                  <a:gd name="T17" fmla="*/ 56174 h 731"/>
                  <a:gd name="T18" fmla="*/ 539203 w 1042"/>
                  <a:gd name="T19" fmla="*/ 0 h 731"/>
                  <a:gd name="T20" fmla="*/ 355657 w 1042"/>
                  <a:gd name="T21" fmla="*/ 59040 h 731"/>
                  <a:gd name="T22" fmla="*/ 355657 w 1042"/>
                  <a:gd name="T23" fmla="*/ 59040 h 731"/>
                  <a:gd name="T24" fmla="*/ 246444 w 1042"/>
                  <a:gd name="T25" fmla="*/ 59040 h 731"/>
                  <a:gd name="T26" fmla="*/ 225287 w 1042"/>
                  <a:gd name="T27" fmla="*/ 38978 h 731"/>
                  <a:gd name="T28" fmla="*/ 246444 w 1042"/>
                  <a:gd name="T29" fmla="*/ 14903 h 731"/>
                  <a:gd name="T30" fmla="*/ 355657 w 1042"/>
                  <a:gd name="T31" fmla="*/ 14903 h 731"/>
                  <a:gd name="T32" fmla="*/ 376241 w 1042"/>
                  <a:gd name="T33" fmla="*/ 38978 h 731"/>
                  <a:gd name="T34" fmla="*/ 355657 w 1042"/>
                  <a:gd name="T35" fmla="*/ 59040 h 731"/>
                  <a:gd name="T36" fmla="*/ 539203 w 1042"/>
                  <a:gd name="T37" fmla="*/ 0 h 7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042" h="731">
                    <a:moveTo>
                      <a:pt x="943" y="0"/>
                    </a:moveTo>
                    <a:lnTo>
                      <a:pt x="943" y="0"/>
                    </a:lnTo>
                    <a:cubicBezTo>
                      <a:pt x="100" y="0"/>
                      <a:pt x="100" y="0"/>
                      <a:pt x="100" y="0"/>
                    </a:cubicBezTo>
                    <a:cubicBezTo>
                      <a:pt x="48" y="0"/>
                      <a:pt x="0" y="47"/>
                      <a:pt x="0" y="98"/>
                    </a:cubicBezTo>
                    <a:cubicBezTo>
                      <a:pt x="0" y="631"/>
                      <a:pt x="0" y="631"/>
                      <a:pt x="0" y="631"/>
                    </a:cubicBezTo>
                    <a:cubicBezTo>
                      <a:pt x="0" y="682"/>
                      <a:pt x="48" y="730"/>
                      <a:pt x="100" y="730"/>
                    </a:cubicBezTo>
                    <a:cubicBezTo>
                      <a:pt x="943" y="730"/>
                      <a:pt x="943" y="730"/>
                      <a:pt x="943" y="730"/>
                    </a:cubicBezTo>
                    <a:cubicBezTo>
                      <a:pt x="995" y="730"/>
                      <a:pt x="1041" y="682"/>
                      <a:pt x="1041" y="631"/>
                    </a:cubicBezTo>
                    <a:cubicBezTo>
                      <a:pt x="1041" y="98"/>
                      <a:pt x="1041" y="98"/>
                      <a:pt x="1041" y="98"/>
                    </a:cubicBezTo>
                    <a:cubicBezTo>
                      <a:pt x="1041" y="47"/>
                      <a:pt x="995" y="0"/>
                      <a:pt x="943" y="0"/>
                    </a:cubicBezTo>
                    <a:lnTo>
                      <a:pt x="622" y="103"/>
                    </a:lnTo>
                    <a:cubicBezTo>
                      <a:pt x="431" y="103"/>
                      <a:pt x="431" y="103"/>
                      <a:pt x="431" y="103"/>
                    </a:cubicBezTo>
                    <a:cubicBezTo>
                      <a:pt x="410" y="103"/>
                      <a:pt x="394" y="88"/>
                      <a:pt x="394" y="68"/>
                    </a:cubicBezTo>
                    <a:cubicBezTo>
                      <a:pt x="394" y="47"/>
                      <a:pt x="410" y="26"/>
                      <a:pt x="431" y="26"/>
                    </a:cubicBezTo>
                    <a:cubicBezTo>
                      <a:pt x="622" y="26"/>
                      <a:pt x="622" y="26"/>
                      <a:pt x="622" y="26"/>
                    </a:cubicBezTo>
                    <a:cubicBezTo>
                      <a:pt x="643" y="26"/>
                      <a:pt x="658" y="47"/>
                      <a:pt x="658" y="68"/>
                    </a:cubicBezTo>
                    <a:cubicBezTo>
                      <a:pt x="658" y="88"/>
                      <a:pt x="643" y="103"/>
                      <a:pt x="622" y="103"/>
                    </a:cubicBezTo>
                    <a:lnTo>
                      <a:pt x="943" y="0"/>
                    </a:lnTo>
                  </a:path>
                </a:pathLst>
              </a:custGeom>
              <a:solidFill>
                <a:srgbClr val="5C678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0" name="Freeform 73"/>
              <p:cNvSpPr>
                <a:spLocks noChangeArrowheads="1"/>
              </p:cNvSpPr>
              <p:nvPr/>
            </p:nvSpPr>
            <p:spPr bwMode="auto">
              <a:xfrm>
                <a:off x="10785357" y="10610987"/>
                <a:ext cx="563075" cy="327352"/>
              </a:xfrm>
              <a:custGeom>
                <a:avLst/>
                <a:gdLst>
                  <a:gd name="T0" fmla="*/ 0 w 989"/>
                  <a:gd name="T1" fmla="*/ 0 h 575"/>
                  <a:gd name="T2" fmla="*/ 0 w 989"/>
                  <a:gd name="T3" fmla="*/ 0 h 575"/>
                  <a:gd name="T4" fmla="*/ 0 w 989"/>
                  <a:gd name="T5" fmla="*/ 285793 h 575"/>
                  <a:gd name="T6" fmla="*/ 41562 w 989"/>
                  <a:gd name="T7" fmla="*/ 326783 h 575"/>
                  <a:gd name="T8" fmla="*/ 521513 w 989"/>
                  <a:gd name="T9" fmla="*/ 326783 h 575"/>
                  <a:gd name="T10" fmla="*/ 562506 w 989"/>
                  <a:gd name="T11" fmla="*/ 285793 h 575"/>
                  <a:gd name="T12" fmla="*/ 562506 w 989"/>
                  <a:gd name="T13" fmla="*/ 0 h 575"/>
                  <a:gd name="T14" fmla="*/ 0 w 989"/>
                  <a:gd name="T15" fmla="*/ 0 h 57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89" h="57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502"/>
                      <a:pt x="0" y="502"/>
                      <a:pt x="0" y="502"/>
                    </a:cubicBezTo>
                    <a:cubicBezTo>
                      <a:pt x="0" y="543"/>
                      <a:pt x="31" y="574"/>
                      <a:pt x="73" y="574"/>
                    </a:cubicBezTo>
                    <a:cubicBezTo>
                      <a:pt x="916" y="574"/>
                      <a:pt x="916" y="574"/>
                      <a:pt x="916" y="574"/>
                    </a:cubicBezTo>
                    <a:cubicBezTo>
                      <a:pt x="957" y="574"/>
                      <a:pt x="988" y="543"/>
                      <a:pt x="988" y="502"/>
                    </a:cubicBezTo>
                    <a:cubicBezTo>
                      <a:pt x="988" y="0"/>
                      <a:pt x="988" y="0"/>
                      <a:pt x="988" y="0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1" name="Freeform 74"/>
              <p:cNvSpPr>
                <a:spLocks noChangeArrowheads="1"/>
              </p:cNvSpPr>
              <p:nvPr/>
            </p:nvSpPr>
            <p:spPr bwMode="auto">
              <a:xfrm>
                <a:off x="10804998" y="10660091"/>
                <a:ext cx="186600" cy="219326"/>
              </a:xfrm>
              <a:custGeom>
                <a:avLst/>
                <a:gdLst>
                  <a:gd name="T0" fmla="*/ 186038 w 332"/>
                  <a:gd name="T1" fmla="*/ 218755 h 384"/>
                  <a:gd name="T2" fmla="*/ 0 w 332"/>
                  <a:gd name="T3" fmla="*/ 218755 h 384"/>
                  <a:gd name="T4" fmla="*/ 0 w 332"/>
                  <a:gd name="T5" fmla="*/ 0 h 384"/>
                  <a:gd name="T6" fmla="*/ 186038 w 332"/>
                  <a:gd name="T7" fmla="*/ 0 h 384"/>
                  <a:gd name="T8" fmla="*/ 186038 w 332"/>
                  <a:gd name="T9" fmla="*/ 218755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2" h="384">
                    <a:moveTo>
                      <a:pt x="331" y="383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331" y="0"/>
                    </a:lnTo>
                    <a:lnTo>
                      <a:pt x="331" y="383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2" name="Freeform 75"/>
              <p:cNvSpPr>
                <a:spLocks noChangeArrowheads="1"/>
              </p:cNvSpPr>
              <p:nvPr/>
            </p:nvSpPr>
            <p:spPr bwMode="auto">
              <a:xfrm>
                <a:off x="11024334" y="10663364"/>
                <a:ext cx="297907" cy="58924"/>
              </a:xfrm>
              <a:custGeom>
                <a:avLst/>
                <a:gdLst>
                  <a:gd name="T0" fmla="*/ 297337 w 523"/>
                  <a:gd name="T1" fmla="*/ 58363 h 105"/>
                  <a:gd name="T2" fmla="*/ 0 w 523"/>
                  <a:gd name="T3" fmla="*/ 58363 h 105"/>
                  <a:gd name="T4" fmla="*/ 0 w 523"/>
                  <a:gd name="T5" fmla="*/ 0 h 105"/>
                  <a:gd name="T6" fmla="*/ 297337 w 523"/>
                  <a:gd name="T7" fmla="*/ 0 h 105"/>
                  <a:gd name="T8" fmla="*/ 297337 w 523"/>
                  <a:gd name="T9" fmla="*/ 58363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3" h="105">
                    <a:moveTo>
                      <a:pt x="522" y="104"/>
                    </a:moveTo>
                    <a:lnTo>
                      <a:pt x="0" y="104"/>
                    </a:lnTo>
                    <a:lnTo>
                      <a:pt x="0" y="0"/>
                    </a:lnTo>
                    <a:lnTo>
                      <a:pt x="522" y="0"/>
                    </a:lnTo>
                    <a:lnTo>
                      <a:pt x="522" y="104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3" name="Freeform 76"/>
              <p:cNvSpPr>
                <a:spLocks noChangeArrowheads="1"/>
              </p:cNvSpPr>
              <p:nvPr/>
            </p:nvSpPr>
            <p:spPr bwMode="auto">
              <a:xfrm>
                <a:off x="11057071" y="10735380"/>
                <a:ext cx="229159" cy="39282"/>
              </a:xfrm>
              <a:custGeom>
                <a:avLst/>
                <a:gdLst>
                  <a:gd name="T0" fmla="*/ 228585 w 399"/>
                  <a:gd name="T1" fmla="*/ 38704 h 68"/>
                  <a:gd name="T2" fmla="*/ 0 w 399"/>
                  <a:gd name="T3" fmla="*/ 38704 h 68"/>
                  <a:gd name="T4" fmla="*/ 0 w 399"/>
                  <a:gd name="T5" fmla="*/ 0 h 68"/>
                  <a:gd name="T6" fmla="*/ 228585 w 399"/>
                  <a:gd name="T7" fmla="*/ 0 h 68"/>
                  <a:gd name="T8" fmla="*/ 228585 w 399"/>
                  <a:gd name="T9" fmla="*/ 38704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9" h="68">
                    <a:moveTo>
                      <a:pt x="398" y="67"/>
                    </a:moveTo>
                    <a:lnTo>
                      <a:pt x="0" y="67"/>
                    </a:lnTo>
                    <a:lnTo>
                      <a:pt x="0" y="0"/>
                    </a:lnTo>
                    <a:lnTo>
                      <a:pt x="398" y="0"/>
                    </a:lnTo>
                    <a:lnTo>
                      <a:pt x="398" y="67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4" name="Freeform 77"/>
              <p:cNvSpPr>
                <a:spLocks noChangeArrowheads="1"/>
              </p:cNvSpPr>
              <p:nvPr/>
            </p:nvSpPr>
            <p:spPr bwMode="auto">
              <a:xfrm>
                <a:off x="11024334" y="10892510"/>
                <a:ext cx="297907" cy="32736"/>
              </a:xfrm>
              <a:custGeom>
                <a:avLst/>
                <a:gdLst>
                  <a:gd name="T0" fmla="*/ 297337 w 523"/>
                  <a:gd name="T1" fmla="*/ 32208 h 62"/>
                  <a:gd name="T2" fmla="*/ 0 w 523"/>
                  <a:gd name="T3" fmla="*/ 32208 h 62"/>
                  <a:gd name="T4" fmla="*/ 0 w 523"/>
                  <a:gd name="T5" fmla="*/ 0 h 62"/>
                  <a:gd name="T6" fmla="*/ 297337 w 523"/>
                  <a:gd name="T7" fmla="*/ 0 h 62"/>
                  <a:gd name="T8" fmla="*/ 297337 w 523"/>
                  <a:gd name="T9" fmla="*/ 32208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3" h="62">
                    <a:moveTo>
                      <a:pt x="522" y="61"/>
                    </a:moveTo>
                    <a:lnTo>
                      <a:pt x="0" y="61"/>
                    </a:lnTo>
                    <a:lnTo>
                      <a:pt x="0" y="0"/>
                    </a:lnTo>
                    <a:lnTo>
                      <a:pt x="522" y="0"/>
                    </a:lnTo>
                    <a:lnTo>
                      <a:pt x="522" y="61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5" name="Freeform 78"/>
              <p:cNvSpPr>
                <a:spLocks noChangeArrowheads="1"/>
              </p:cNvSpPr>
              <p:nvPr/>
            </p:nvSpPr>
            <p:spPr bwMode="auto">
              <a:xfrm>
                <a:off x="11034156" y="10476773"/>
                <a:ext cx="65474" cy="111300"/>
              </a:xfrm>
              <a:custGeom>
                <a:avLst/>
                <a:gdLst>
                  <a:gd name="T0" fmla="*/ 64910 w 116"/>
                  <a:gd name="T1" fmla="*/ 110720 h 192"/>
                  <a:gd name="T2" fmla="*/ 0 w 116"/>
                  <a:gd name="T3" fmla="*/ 110720 h 192"/>
                  <a:gd name="T4" fmla="*/ 0 w 116"/>
                  <a:gd name="T5" fmla="*/ 0 h 192"/>
                  <a:gd name="T6" fmla="*/ 64910 w 116"/>
                  <a:gd name="T7" fmla="*/ 0 h 192"/>
                  <a:gd name="T8" fmla="*/ 64910 w 116"/>
                  <a:gd name="T9" fmla="*/ 11072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6" h="192">
                    <a:moveTo>
                      <a:pt x="115" y="191"/>
                    </a:moveTo>
                    <a:lnTo>
                      <a:pt x="0" y="191"/>
                    </a:lnTo>
                    <a:lnTo>
                      <a:pt x="0" y="0"/>
                    </a:lnTo>
                    <a:lnTo>
                      <a:pt x="115" y="0"/>
                    </a:lnTo>
                    <a:lnTo>
                      <a:pt x="115" y="191"/>
                    </a:lnTo>
                  </a:path>
                </a:pathLst>
              </a:custGeom>
              <a:solidFill>
                <a:srgbClr val="7B7B7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6" name="Freeform 79"/>
              <p:cNvSpPr>
                <a:spLocks noChangeArrowheads="1"/>
              </p:cNvSpPr>
              <p:nvPr/>
            </p:nvSpPr>
            <p:spPr bwMode="auto">
              <a:xfrm>
                <a:off x="11034156" y="10476773"/>
                <a:ext cx="65474" cy="55649"/>
              </a:xfrm>
              <a:custGeom>
                <a:avLst/>
                <a:gdLst>
                  <a:gd name="T0" fmla="*/ 64910 w 116"/>
                  <a:gd name="T1" fmla="*/ 55051 h 93"/>
                  <a:gd name="T2" fmla="*/ 0 w 116"/>
                  <a:gd name="T3" fmla="*/ 55051 h 93"/>
                  <a:gd name="T4" fmla="*/ 0 w 116"/>
                  <a:gd name="T5" fmla="*/ 0 h 93"/>
                  <a:gd name="T6" fmla="*/ 64910 w 116"/>
                  <a:gd name="T7" fmla="*/ 0 h 93"/>
                  <a:gd name="T8" fmla="*/ 64910 w 116"/>
                  <a:gd name="T9" fmla="*/ 55051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6" h="93">
                    <a:moveTo>
                      <a:pt x="115" y="92"/>
                    </a:moveTo>
                    <a:lnTo>
                      <a:pt x="0" y="92"/>
                    </a:lnTo>
                    <a:lnTo>
                      <a:pt x="0" y="0"/>
                    </a:lnTo>
                    <a:lnTo>
                      <a:pt x="115" y="0"/>
                    </a:lnTo>
                    <a:lnTo>
                      <a:pt x="115" y="92"/>
                    </a:lnTo>
                  </a:path>
                </a:pathLst>
              </a:custGeom>
              <a:solidFill>
                <a:srgbClr val="6767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99" name="Freeform 70"/>
            <p:cNvSpPr>
              <a:spLocks noEditPoints="1"/>
            </p:cNvSpPr>
            <p:nvPr/>
          </p:nvSpPr>
          <p:spPr bwMode="auto">
            <a:xfrm rot="21347663">
              <a:off x="8435975" y="9947275"/>
              <a:ext cx="7515225" cy="2159000"/>
            </a:xfrm>
            <a:custGeom>
              <a:avLst/>
              <a:gdLst>
                <a:gd name="T0" fmla="*/ 7514876 w 1771"/>
                <a:gd name="T1" fmla="*/ 588827 h 517"/>
                <a:gd name="T2" fmla="*/ 7319684 w 1771"/>
                <a:gd name="T3" fmla="*/ 676525 h 517"/>
                <a:gd name="T4" fmla="*/ 7086303 w 1771"/>
                <a:gd name="T5" fmla="*/ 1010611 h 517"/>
                <a:gd name="T6" fmla="*/ 7175412 w 1771"/>
                <a:gd name="T7" fmla="*/ 814335 h 517"/>
                <a:gd name="T8" fmla="*/ 7086303 w 1771"/>
                <a:gd name="T9" fmla="*/ 1010611 h 517"/>
                <a:gd name="T10" fmla="*/ 6929301 w 1771"/>
                <a:gd name="T11" fmla="*/ 1135893 h 517"/>
                <a:gd name="T12" fmla="*/ 6717136 w 1771"/>
                <a:gd name="T13" fmla="*/ 1190182 h 517"/>
                <a:gd name="T14" fmla="*/ 6432836 w 1771"/>
                <a:gd name="T15" fmla="*/ 1478331 h 517"/>
                <a:gd name="T16" fmla="*/ 6555891 w 1771"/>
                <a:gd name="T17" fmla="*/ 1302936 h 517"/>
                <a:gd name="T18" fmla="*/ 6432836 w 1771"/>
                <a:gd name="T19" fmla="*/ 1478331 h 517"/>
                <a:gd name="T20" fmla="*/ 6254617 w 1771"/>
                <a:gd name="T21" fmla="*/ 1578557 h 517"/>
                <a:gd name="T22" fmla="*/ 6038209 w 1771"/>
                <a:gd name="T23" fmla="*/ 1595262 h 517"/>
                <a:gd name="T24" fmla="*/ 5707232 w 1771"/>
                <a:gd name="T25" fmla="*/ 1833298 h 517"/>
                <a:gd name="T26" fmla="*/ 5859991 w 1771"/>
                <a:gd name="T27" fmla="*/ 1678783 h 517"/>
                <a:gd name="T28" fmla="*/ 5707232 w 1771"/>
                <a:gd name="T29" fmla="*/ 1833298 h 517"/>
                <a:gd name="T30" fmla="*/ 5516284 w 1771"/>
                <a:gd name="T31" fmla="*/ 1900115 h 517"/>
                <a:gd name="T32" fmla="*/ 5299876 w 1771"/>
                <a:gd name="T33" fmla="*/ 1883411 h 517"/>
                <a:gd name="T34" fmla="*/ 4930709 w 1771"/>
                <a:gd name="T35" fmla="*/ 2058806 h 517"/>
                <a:gd name="T36" fmla="*/ 5108928 w 1771"/>
                <a:gd name="T37" fmla="*/ 1933524 h 517"/>
                <a:gd name="T38" fmla="*/ 4930709 w 1771"/>
                <a:gd name="T39" fmla="*/ 2058806 h 517"/>
                <a:gd name="T40" fmla="*/ 4731274 w 1771"/>
                <a:gd name="T41" fmla="*/ 2096391 h 517"/>
                <a:gd name="T42" fmla="*/ 4523353 w 1771"/>
                <a:gd name="T43" fmla="*/ 2042102 h 517"/>
                <a:gd name="T44" fmla="*/ 4128726 w 1771"/>
                <a:gd name="T45" fmla="*/ 2154856 h 517"/>
                <a:gd name="T46" fmla="*/ 4323918 w 1771"/>
                <a:gd name="T47" fmla="*/ 2062982 h 517"/>
                <a:gd name="T48" fmla="*/ 4128726 w 1771"/>
                <a:gd name="T49" fmla="*/ 2154856 h 517"/>
                <a:gd name="T50" fmla="*/ 3925048 w 1771"/>
                <a:gd name="T51" fmla="*/ 2159032 h 517"/>
                <a:gd name="T52" fmla="*/ 3725613 w 1771"/>
                <a:gd name="T53" fmla="*/ 2067158 h 517"/>
                <a:gd name="T54" fmla="*/ 3318257 w 1771"/>
                <a:gd name="T55" fmla="*/ 2113095 h 517"/>
                <a:gd name="T56" fmla="*/ 3530422 w 1771"/>
                <a:gd name="T57" fmla="*/ 2054630 h 517"/>
                <a:gd name="T58" fmla="*/ 3318257 w 1771"/>
                <a:gd name="T59" fmla="*/ 2113095 h 517"/>
                <a:gd name="T60" fmla="*/ 3118822 w 1771"/>
                <a:gd name="T61" fmla="*/ 2083863 h 517"/>
                <a:gd name="T62" fmla="*/ 2940604 w 1771"/>
                <a:gd name="T63" fmla="*/ 1962756 h 517"/>
                <a:gd name="T64" fmla="*/ 2529004 w 1771"/>
                <a:gd name="T65" fmla="*/ 1937700 h 517"/>
                <a:gd name="T66" fmla="*/ 2745412 w 1771"/>
                <a:gd name="T67" fmla="*/ 1912643 h 517"/>
                <a:gd name="T68" fmla="*/ 2529004 w 1771"/>
                <a:gd name="T69" fmla="*/ 1937700 h 517"/>
                <a:gd name="T70" fmla="*/ 2338056 w 1771"/>
                <a:gd name="T71" fmla="*/ 1870883 h 517"/>
                <a:gd name="T72" fmla="*/ 2181054 w 1771"/>
                <a:gd name="T73" fmla="*/ 1724720 h 517"/>
                <a:gd name="T74" fmla="*/ 1782184 w 1771"/>
                <a:gd name="T75" fmla="*/ 1632846 h 517"/>
                <a:gd name="T76" fmla="*/ 1964646 w 1771"/>
                <a:gd name="T77" fmla="*/ 1720544 h 517"/>
                <a:gd name="T78" fmla="*/ 1837347 w 1771"/>
                <a:gd name="T79" fmla="*/ 1566029 h 517"/>
                <a:gd name="T80" fmla="*/ 1782184 w 1771"/>
                <a:gd name="T81" fmla="*/ 1632846 h 517"/>
                <a:gd name="T82" fmla="*/ 1603966 w 1771"/>
                <a:gd name="T83" fmla="*/ 1536796 h 517"/>
                <a:gd name="T84" fmla="*/ 1476667 w 1771"/>
                <a:gd name="T85" fmla="*/ 1361401 h 517"/>
                <a:gd name="T86" fmla="*/ 1099013 w 1771"/>
                <a:gd name="T87" fmla="*/ 1206886 h 517"/>
                <a:gd name="T88" fmla="*/ 1311178 w 1771"/>
                <a:gd name="T89" fmla="*/ 1252823 h 517"/>
                <a:gd name="T90" fmla="*/ 1099013 w 1771"/>
                <a:gd name="T91" fmla="*/ 1206886 h 517"/>
                <a:gd name="T92" fmla="*/ 942012 w 1771"/>
                <a:gd name="T93" fmla="*/ 1081604 h 517"/>
                <a:gd name="T94" fmla="*/ 844416 w 1771"/>
                <a:gd name="T95" fmla="*/ 889504 h 517"/>
                <a:gd name="T96" fmla="*/ 500709 w 1771"/>
                <a:gd name="T97" fmla="*/ 672348 h 517"/>
                <a:gd name="T98" fmla="*/ 700144 w 1771"/>
                <a:gd name="T99" fmla="*/ 755870 h 517"/>
                <a:gd name="T100" fmla="*/ 500709 w 1771"/>
                <a:gd name="T101" fmla="*/ 672348 h 517"/>
                <a:gd name="T102" fmla="*/ 364923 w 1771"/>
                <a:gd name="T103" fmla="*/ 522010 h 517"/>
                <a:gd name="T104" fmla="*/ 301274 w 1771"/>
                <a:gd name="T105" fmla="*/ 317382 h 517"/>
                <a:gd name="T106" fmla="*/ 0 w 1771"/>
                <a:gd name="T107" fmla="*/ 45937 h 517"/>
                <a:gd name="T108" fmla="*/ 182462 w 1771"/>
                <a:gd name="T109" fmla="*/ 158691 h 517"/>
                <a:gd name="T110" fmla="*/ 0 w 1771"/>
                <a:gd name="T111" fmla="*/ 45937 h 51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771" h="517">
                  <a:moveTo>
                    <a:pt x="1739" y="176"/>
                  </a:moveTo>
                  <a:cubicBezTo>
                    <a:pt x="1750" y="165"/>
                    <a:pt x="1761" y="153"/>
                    <a:pt x="1771" y="141"/>
                  </a:cubicBezTo>
                  <a:cubicBezTo>
                    <a:pt x="1756" y="128"/>
                    <a:pt x="1756" y="128"/>
                    <a:pt x="1756" y="128"/>
                  </a:cubicBezTo>
                  <a:cubicBezTo>
                    <a:pt x="1746" y="140"/>
                    <a:pt x="1735" y="151"/>
                    <a:pt x="1725" y="162"/>
                  </a:cubicBezTo>
                  <a:lnTo>
                    <a:pt x="1739" y="176"/>
                  </a:lnTo>
                  <a:close/>
                  <a:moveTo>
                    <a:pt x="1670" y="242"/>
                  </a:moveTo>
                  <a:cubicBezTo>
                    <a:pt x="1682" y="231"/>
                    <a:pt x="1693" y="221"/>
                    <a:pt x="1705" y="210"/>
                  </a:cubicBezTo>
                  <a:cubicBezTo>
                    <a:pt x="1691" y="195"/>
                    <a:pt x="1691" y="195"/>
                    <a:pt x="1691" y="195"/>
                  </a:cubicBezTo>
                  <a:cubicBezTo>
                    <a:pt x="1680" y="206"/>
                    <a:pt x="1668" y="216"/>
                    <a:pt x="1657" y="227"/>
                  </a:cubicBezTo>
                  <a:lnTo>
                    <a:pt x="1670" y="242"/>
                  </a:lnTo>
                  <a:close/>
                  <a:moveTo>
                    <a:pt x="1595" y="301"/>
                  </a:moveTo>
                  <a:cubicBezTo>
                    <a:pt x="1608" y="292"/>
                    <a:pt x="1621" y="282"/>
                    <a:pt x="1633" y="272"/>
                  </a:cubicBezTo>
                  <a:cubicBezTo>
                    <a:pt x="1621" y="257"/>
                    <a:pt x="1621" y="257"/>
                    <a:pt x="1621" y="257"/>
                  </a:cubicBezTo>
                  <a:cubicBezTo>
                    <a:pt x="1608" y="266"/>
                    <a:pt x="1596" y="276"/>
                    <a:pt x="1583" y="285"/>
                  </a:cubicBezTo>
                  <a:lnTo>
                    <a:pt x="1595" y="301"/>
                  </a:lnTo>
                  <a:close/>
                  <a:moveTo>
                    <a:pt x="1516" y="354"/>
                  </a:moveTo>
                  <a:cubicBezTo>
                    <a:pt x="1529" y="346"/>
                    <a:pt x="1543" y="337"/>
                    <a:pt x="1556" y="329"/>
                  </a:cubicBezTo>
                  <a:cubicBezTo>
                    <a:pt x="1545" y="312"/>
                    <a:pt x="1545" y="312"/>
                    <a:pt x="1545" y="312"/>
                  </a:cubicBezTo>
                  <a:cubicBezTo>
                    <a:pt x="1532" y="321"/>
                    <a:pt x="1519" y="329"/>
                    <a:pt x="1505" y="337"/>
                  </a:cubicBezTo>
                  <a:lnTo>
                    <a:pt x="1516" y="354"/>
                  </a:lnTo>
                  <a:close/>
                  <a:moveTo>
                    <a:pt x="1432" y="400"/>
                  </a:moveTo>
                  <a:cubicBezTo>
                    <a:pt x="1446" y="393"/>
                    <a:pt x="1461" y="386"/>
                    <a:pt x="1474" y="378"/>
                  </a:cubicBezTo>
                  <a:cubicBezTo>
                    <a:pt x="1465" y="361"/>
                    <a:pt x="1465" y="361"/>
                    <a:pt x="1465" y="361"/>
                  </a:cubicBezTo>
                  <a:cubicBezTo>
                    <a:pt x="1451" y="368"/>
                    <a:pt x="1437" y="375"/>
                    <a:pt x="1423" y="382"/>
                  </a:cubicBezTo>
                  <a:lnTo>
                    <a:pt x="1432" y="400"/>
                  </a:lnTo>
                  <a:close/>
                  <a:moveTo>
                    <a:pt x="1345" y="439"/>
                  </a:moveTo>
                  <a:cubicBezTo>
                    <a:pt x="1360" y="433"/>
                    <a:pt x="1374" y="427"/>
                    <a:pt x="1389" y="420"/>
                  </a:cubicBezTo>
                  <a:cubicBezTo>
                    <a:pt x="1381" y="402"/>
                    <a:pt x="1381" y="402"/>
                    <a:pt x="1381" y="402"/>
                  </a:cubicBezTo>
                  <a:cubicBezTo>
                    <a:pt x="1367" y="409"/>
                    <a:pt x="1352" y="415"/>
                    <a:pt x="1338" y="420"/>
                  </a:cubicBezTo>
                  <a:lnTo>
                    <a:pt x="1345" y="439"/>
                  </a:lnTo>
                  <a:close/>
                  <a:moveTo>
                    <a:pt x="1255" y="470"/>
                  </a:moveTo>
                  <a:cubicBezTo>
                    <a:pt x="1270" y="465"/>
                    <a:pt x="1285" y="461"/>
                    <a:pt x="1300" y="455"/>
                  </a:cubicBezTo>
                  <a:cubicBezTo>
                    <a:pt x="1294" y="436"/>
                    <a:pt x="1294" y="436"/>
                    <a:pt x="1294" y="436"/>
                  </a:cubicBezTo>
                  <a:cubicBezTo>
                    <a:pt x="1279" y="442"/>
                    <a:pt x="1264" y="446"/>
                    <a:pt x="1249" y="451"/>
                  </a:cubicBezTo>
                  <a:lnTo>
                    <a:pt x="1255" y="470"/>
                  </a:lnTo>
                  <a:close/>
                  <a:moveTo>
                    <a:pt x="1162" y="493"/>
                  </a:moveTo>
                  <a:cubicBezTo>
                    <a:pt x="1178" y="490"/>
                    <a:pt x="1193" y="487"/>
                    <a:pt x="1209" y="483"/>
                  </a:cubicBezTo>
                  <a:cubicBezTo>
                    <a:pt x="1204" y="463"/>
                    <a:pt x="1204" y="463"/>
                    <a:pt x="1204" y="463"/>
                  </a:cubicBezTo>
                  <a:cubicBezTo>
                    <a:pt x="1189" y="467"/>
                    <a:pt x="1173" y="471"/>
                    <a:pt x="1158" y="474"/>
                  </a:cubicBezTo>
                  <a:lnTo>
                    <a:pt x="1162" y="493"/>
                  </a:lnTo>
                  <a:close/>
                  <a:moveTo>
                    <a:pt x="1068" y="509"/>
                  </a:moveTo>
                  <a:cubicBezTo>
                    <a:pt x="1084" y="507"/>
                    <a:pt x="1100" y="505"/>
                    <a:pt x="1115" y="502"/>
                  </a:cubicBezTo>
                  <a:cubicBezTo>
                    <a:pt x="1112" y="482"/>
                    <a:pt x="1112" y="482"/>
                    <a:pt x="1112" y="482"/>
                  </a:cubicBezTo>
                  <a:cubicBezTo>
                    <a:pt x="1097" y="485"/>
                    <a:pt x="1081" y="487"/>
                    <a:pt x="1066" y="489"/>
                  </a:cubicBezTo>
                  <a:lnTo>
                    <a:pt x="1068" y="509"/>
                  </a:lnTo>
                  <a:close/>
                  <a:moveTo>
                    <a:pt x="973" y="516"/>
                  </a:moveTo>
                  <a:cubicBezTo>
                    <a:pt x="989" y="516"/>
                    <a:pt x="1005" y="515"/>
                    <a:pt x="1020" y="513"/>
                  </a:cubicBezTo>
                  <a:cubicBezTo>
                    <a:pt x="1019" y="494"/>
                    <a:pt x="1019" y="494"/>
                    <a:pt x="1019" y="494"/>
                  </a:cubicBezTo>
                  <a:cubicBezTo>
                    <a:pt x="1003" y="495"/>
                    <a:pt x="988" y="496"/>
                    <a:pt x="972" y="496"/>
                  </a:cubicBezTo>
                  <a:lnTo>
                    <a:pt x="973" y="516"/>
                  </a:lnTo>
                  <a:close/>
                  <a:moveTo>
                    <a:pt x="877" y="515"/>
                  </a:moveTo>
                  <a:cubicBezTo>
                    <a:pt x="893" y="516"/>
                    <a:pt x="909" y="517"/>
                    <a:pt x="925" y="517"/>
                  </a:cubicBezTo>
                  <a:cubicBezTo>
                    <a:pt x="925" y="497"/>
                    <a:pt x="925" y="497"/>
                    <a:pt x="925" y="497"/>
                  </a:cubicBezTo>
                  <a:cubicBezTo>
                    <a:pt x="910" y="497"/>
                    <a:pt x="894" y="496"/>
                    <a:pt x="878" y="495"/>
                  </a:cubicBezTo>
                  <a:lnTo>
                    <a:pt x="877" y="515"/>
                  </a:lnTo>
                  <a:close/>
                  <a:moveTo>
                    <a:pt x="782" y="506"/>
                  </a:moveTo>
                  <a:cubicBezTo>
                    <a:pt x="798" y="508"/>
                    <a:pt x="814" y="510"/>
                    <a:pt x="830" y="512"/>
                  </a:cubicBezTo>
                  <a:cubicBezTo>
                    <a:pt x="832" y="492"/>
                    <a:pt x="832" y="492"/>
                    <a:pt x="832" y="492"/>
                  </a:cubicBezTo>
                  <a:cubicBezTo>
                    <a:pt x="816" y="490"/>
                    <a:pt x="801" y="489"/>
                    <a:pt x="785" y="486"/>
                  </a:cubicBezTo>
                  <a:lnTo>
                    <a:pt x="782" y="506"/>
                  </a:lnTo>
                  <a:close/>
                  <a:moveTo>
                    <a:pt x="688" y="489"/>
                  </a:moveTo>
                  <a:cubicBezTo>
                    <a:pt x="704" y="493"/>
                    <a:pt x="720" y="496"/>
                    <a:pt x="735" y="499"/>
                  </a:cubicBezTo>
                  <a:cubicBezTo>
                    <a:pt x="739" y="479"/>
                    <a:pt x="739" y="479"/>
                    <a:pt x="739" y="479"/>
                  </a:cubicBezTo>
                  <a:cubicBezTo>
                    <a:pt x="723" y="476"/>
                    <a:pt x="708" y="473"/>
                    <a:pt x="693" y="470"/>
                  </a:cubicBezTo>
                  <a:lnTo>
                    <a:pt x="688" y="489"/>
                  </a:lnTo>
                  <a:close/>
                  <a:moveTo>
                    <a:pt x="596" y="464"/>
                  </a:moveTo>
                  <a:cubicBezTo>
                    <a:pt x="611" y="469"/>
                    <a:pt x="627" y="473"/>
                    <a:pt x="642" y="478"/>
                  </a:cubicBezTo>
                  <a:cubicBezTo>
                    <a:pt x="647" y="458"/>
                    <a:pt x="647" y="458"/>
                    <a:pt x="647" y="458"/>
                  </a:cubicBezTo>
                  <a:cubicBezTo>
                    <a:pt x="632" y="454"/>
                    <a:pt x="617" y="450"/>
                    <a:pt x="602" y="445"/>
                  </a:cubicBezTo>
                  <a:lnTo>
                    <a:pt x="596" y="464"/>
                  </a:lnTo>
                  <a:close/>
                  <a:moveTo>
                    <a:pt x="507" y="431"/>
                  </a:moveTo>
                  <a:cubicBezTo>
                    <a:pt x="521" y="437"/>
                    <a:pt x="536" y="443"/>
                    <a:pt x="551" y="448"/>
                  </a:cubicBezTo>
                  <a:cubicBezTo>
                    <a:pt x="558" y="430"/>
                    <a:pt x="558" y="430"/>
                    <a:pt x="558" y="430"/>
                  </a:cubicBezTo>
                  <a:cubicBezTo>
                    <a:pt x="543" y="424"/>
                    <a:pt x="529" y="419"/>
                    <a:pt x="514" y="413"/>
                  </a:cubicBezTo>
                  <a:lnTo>
                    <a:pt x="507" y="431"/>
                  </a:lnTo>
                  <a:close/>
                  <a:moveTo>
                    <a:pt x="420" y="391"/>
                  </a:moveTo>
                  <a:cubicBezTo>
                    <a:pt x="421" y="391"/>
                    <a:pt x="423" y="392"/>
                    <a:pt x="424" y="393"/>
                  </a:cubicBezTo>
                  <a:cubicBezTo>
                    <a:pt x="437" y="399"/>
                    <a:pt x="450" y="406"/>
                    <a:pt x="463" y="412"/>
                  </a:cubicBezTo>
                  <a:cubicBezTo>
                    <a:pt x="471" y="394"/>
                    <a:pt x="471" y="394"/>
                    <a:pt x="471" y="394"/>
                  </a:cubicBezTo>
                  <a:cubicBezTo>
                    <a:pt x="459" y="388"/>
                    <a:pt x="446" y="381"/>
                    <a:pt x="433" y="375"/>
                  </a:cubicBezTo>
                  <a:cubicBezTo>
                    <a:pt x="432" y="374"/>
                    <a:pt x="431" y="373"/>
                    <a:pt x="429" y="373"/>
                  </a:cubicBezTo>
                  <a:lnTo>
                    <a:pt x="420" y="391"/>
                  </a:lnTo>
                  <a:close/>
                  <a:moveTo>
                    <a:pt x="337" y="343"/>
                  </a:moveTo>
                  <a:cubicBezTo>
                    <a:pt x="351" y="351"/>
                    <a:pt x="364" y="360"/>
                    <a:pt x="378" y="368"/>
                  </a:cubicBezTo>
                  <a:cubicBezTo>
                    <a:pt x="388" y="350"/>
                    <a:pt x="388" y="350"/>
                    <a:pt x="388" y="350"/>
                  </a:cubicBezTo>
                  <a:cubicBezTo>
                    <a:pt x="375" y="343"/>
                    <a:pt x="361" y="334"/>
                    <a:pt x="348" y="326"/>
                  </a:cubicBezTo>
                  <a:lnTo>
                    <a:pt x="337" y="343"/>
                  </a:lnTo>
                  <a:close/>
                  <a:moveTo>
                    <a:pt x="259" y="289"/>
                  </a:moveTo>
                  <a:cubicBezTo>
                    <a:pt x="272" y="298"/>
                    <a:pt x="285" y="308"/>
                    <a:pt x="298" y="317"/>
                  </a:cubicBezTo>
                  <a:cubicBezTo>
                    <a:pt x="309" y="300"/>
                    <a:pt x="309" y="300"/>
                    <a:pt x="309" y="300"/>
                  </a:cubicBezTo>
                  <a:cubicBezTo>
                    <a:pt x="296" y="291"/>
                    <a:pt x="284" y="282"/>
                    <a:pt x="271" y="273"/>
                  </a:cubicBezTo>
                  <a:lnTo>
                    <a:pt x="259" y="289"/>
                  </a:lnTo>
                  <a:close/>
                  <a:moveTo>
                    <a:pt x="186" y="228"/>
                  </a:moveTo>
                  <a:cubicBezTo>
                    <a:pt x="197" y="238"/>
                    <a:pt x="209" y="249"/>
                    <a:pt x="222" y="259"/>
                  </a:cubicBezTo>
                  <a:cubicBezTo>
                    <a:pt x="234" y="244"/>
                    <a:pt x="234" y="244"/>
                    <a:pt x="234" y="244"/>
                  </a:cubicBezTo>
                  <a:cubicBezTo>
                    <a:pt x="222" y="234"/>
                    <a:pt x="211" y="223"/>
                    <a:pt x="199" y="213"/>
                  </a:cubicBezTo>
                  <a:lnTo>
                    <a:pt x="186" y="228"/>
                  </a:lnTo>
                  <a:close/>
                  <a:moveTo>
                    <a:pt x="118" y="161"/>
                  </a:moveTo>
                  <a:cubicBezTo>
                    <a:pt x="128" y="172"/>
                    <a:pt x="140" y="184"/>
                    <a:pt x="151" y="195"/>
                  </a:cubicBezTo>
                  <a:cubicBezTo>
                    <a:pt x="165" y="181"/>
                    <a:pt x="165" y="181"/>
                    <a:pt x="165" y="181"/>
                  </a:cubicBezTo>
                  <a:cubicBezTo>
                    <a:pt x="154" y="170"/>
                    <a:pt x="143" y="159"/>
                    <a:pt x="132" y="147"/>
                  </a:cubicBezTo>
                  <a:lnTo>
                    <a:pt x="118" y="161"/>
                  </a:lnTo>
                  <a:close/>
                  <a:moveTo>
                    <a:pt x="56" y="88"/>
                  </a:moveTo>
                  <a:cubicBezTo>
                    <a:pt x="65" y="101"/>
                    <a:pt x="76" y="113"/>
                    <a:pt x="86" y="125"/>
                  </a:cubicBezTo>
                  <a:cubicBezTo>
                    <a:pt x="101" y="112"/>
                    <a:pt x="101" y="112"/>
                    <a:pt x="101" y="112"/>
                  </a:cubicBezTo>
                  <a:cubicBezTo>
                    <a:pt x="91" y="100"/>
                    <a:pt x="81" y="88"/>
                    <a:pt x="71" y="76"/>
                  </a:cubicBezTo>
                  <a:lnTo>
                    <a:pt x="56" y="88"/>
                  </a:lnTo>
                  <a:close/>
                  <a:moveTo>
                    <a:pt x="0" y="11"/>
                  </a:moveTo>
                  <a:cubicBezTo>
                    <a:pt x="9" y="24"/>
                    <a:pt x="18" y="37"/>
                    <a:pt x="27" y="5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34" y="26"/>
                    <a:pt x="25" y="13"/>
                    <a:pt x="17" y="0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0" name="Freeform 74"/>
            <p:cNvSpPr>
              <a:spLocks noEditPoints="1"/>
            </p:cNvSpPr>
            <p:nvPr/>
          </p:nvSpPr>
          <p:spPr bwMode="auto">
            <a:xfrm>
              <a:off x="15020925" y="4586288"/>
              <a:ext cx="1747838" cy="3178175"/>
            </a:xfrm>
            <a:custGeom>
              <a:avLst/>
              <a:gdLst>
                <a:gd name="T0" fmla="*/ 187143 w 467"/>
                <a:gd name="T1" fmla="*/ 108596 h 849"/>
                <a:gd name="T2" fmla="*/ 44914 w 467"/>
                <a:gd name="T3" fmla="*/ 0 h 849"/>
                <a:gd name="T4" fmla="*/ 0 w 467"/>
                <a:gd name="T5" fmla="*/ 59915 h 849"/>
                <a:gd name="T6" fmla="*/ 138486 w 467"/>
                <a:gd name="T7" fmla="*/ 168511 h 849"/>
                <a:gd name="T8" fmla="*/ 187143 w 467"/>
                <a:gd name="T9" fmla="*/ 108596 h 849"/>
                <a:gd name="T10" fmla="*/ 187143 w 467"/>
                <a:gd name="T11" fmla="*/ 108596 h 849"/>
                <a:gd name="T12" fmla="*/ 452885 w 467"/>
                <a:gd name="T13" fmla="*/ 340766 h 849"/>
                <a:gd name="T14" fmla="*/ 321885 w 467"/>
                <a:gd name="T15" fmla="*/ 220936 h 849"/>
                <a:gd name="T16" fmla="*/ 273228 w 467"/>
                <a:gd name="T17" fmla="*/ 277106 h 849"/>
                <a:gd name="T18" fmla="*/ 400485 w 467"/>
                <a:gd name="T19" fmla="*/ 396936 h 849"/>
                <a:gd name="T20" fmla="*/ 452885 w 467"/>
                <a:gd name="T21" fmla="*/ 340766 h 849"/>
                <a:gd name="T22" fmla="*/ 699914 w 467"/>
                <a:gd name="T23" fmla="*/ 595404 h 849"/>
                <a:gd name="T24" fmla="*/ 580142 w 467"/>
                <a:gd name="T25" fmla="*/ 464340 h 849"/>
                <a:gd name="T26" fmla="*/ 524000 w 467"/>
                <a:gd name="T27" fmla="*/ 516766 h 849"/>
                <a:gd name="T28" fmla="*/ 643771 w 467"/>
                <a:gd name="T29" fmla="*/ 644085 h 849"/>
                <a:gd name="T30" fmla="*/ 699914 w 467"/>
                <a:gd name="T31" fmla="*/ 595404 h 849"/>
                <a:gd name="T32" fmla="*/ 699914 w 467"/>
                <a:gd name="T33" fmla="*/ 595404 h 849"/>
                <a:gd name="T34" fmla="*/ 920742 w 467"/>
                <a:gd name="T35" fmla="*/ 872511 h 849"/>
                <a:gd name="T36" fmla="*/ 812199 w 467"/>
                <a:gd name="T37" fmla="*/ 730213 h 849"/>
                <a:gd name="T38" fmla="*/ 756057 w 467"/>
                <a:gd name="T39" fmla="*/ 778894 h 849"/>
                <a:gd name="T40" fmla="*/ 860857 w 467"/>
                <a:gd name="T41" fmla="*/ 917447 h 849"/>
                <a:gd name="T42" fmla="*/ 920742 w 467"/>
                <a:gd name="T43" fmla="*/ 872511 h 849"/>
                <a:gd name="T44" fmla="*/ 1122856 w 467"/>
                <a:gd name="T45" fmla="*/ 1164596 h 849"/>
                <a:gd name="T46" fmla="*/ 1025542 w 467"/>
                <a:gd name="T47" fmla="*/ 1014808 h 849"/>
                <a:gd name="T48" fmla="*/ 961914 w 467"/>
                <a:gd name="T49" fmla="*/ 1056000 h 849"/>
                <a:gd name="T50" fmla="*/ 1059228 w 467"/>
                <a:gd name="T51" fmla="*/ 1202043 h 849"/>
                <a:gd name="T52" fmla="*/ 1122856 w 467"/>
                <a:gd name="T53" fmla="*/ 1164596 h 849"/>
                <a:gd name="T54" fmla="*/ 1295028 w 467"/>
                <a:gd name="T55" fmla="*/ 1471660 h 849"/>
                <a:gd name="T56" fmla="*/ 1212685 w 467"/>
                <a:gd name="T57" fmla="*/ 1318128 h 849"/>
                <a:gd name="T58" fmla="*/ 1145313 w 467"/>
                <a:gd name="T59" fmla="*/ 1351830 h 849"/>
                <a:gd name="T60" fmla="*/ 1227656 w 467"/>
                <a:gd name="T61" fmla="*/ 1505362 h 849"/>
                <a:gd name="T62" fmla="*/ 1295028 w 467"/>
                <a:gd name="T63" fmla="*/ 1471660 h 849"/>
                <a:gd name="T64" fmla="*/ 1440999 w 467"/>
                <a:gd name="T65" fmla="*/ 1797447 h 849"/>
                <a:gd name="T66" fmla="*/ 1373628 w 467"/>
                <a:gd name="T67" fmla="*/ 1632681 h 849"/>
                <a:gd name="T68" fmla="*/ 1302513 w 467"/>
                <a:gd name="T69" fmla="*/ 1662638 h 849"/>
                <a:gd name="T70" fmla="*/ 1373628 w 467"/>
                <a:gd name="T71" fmla="*/ 1823660 h 849"/>
                <a:gd name="T72" fmla="*/ 1440999 w 467"/>
                <a:gd name="T73" fmla="*/ 1797447 h 849"/>
                <a:gd name="T74" fmla="*/ 1560770 w 467"/>
                <a:gd name="T75" fmla="*/ 2130723 h 849"/>
                <a:gd name="T76" fmla="*/ 1504627 w 467"/>
                <a:gd name="T77" fmla="*/ 1962213 h 849"/>
                <a:gd name="T78" fmla="*/ 1437256 w 467"/>
                <a:gd name="T79" fmla="*/ 1988426 h 849"/>
                <a:gd name="T80" fmla="*/ 1489656 w 467"/>
                <a:gd name="T81" fmla="*/ 2153191 h 849"/>
                <a:gd name="T82" fmla="*/ 1560770 w 467"/>
                <a:gd name="T83" fmla="*/ 2130723 h 849"/>
                <a:gd name="T84" fmla="*/ 1654342 w 467"/>
                <a:gd name="T85" fmla="*/ 2471489 h 849"/>
                <a:gd name="T86" fmla="*/ 1613170 w 467"/>
                <a:gd name="T87" fmla="*/ 2299234 h 849"/>
                <a:gd name="T88" fmla="*/ 1538313 w 467"/>
                <a:gd name="T89" fmla="*/ 2317957 h 849"/>
                <a:gd name="T90" fmla="*/ 1579485 w 467"/>
                <a:gd name="T91" fmla="*/ 2490213 h 849"/>
                <a:gd name="T92" fmla="*/ 1654342 w 467"/>
                <a:gd name="T93" fmla="*/ 2471489 h 849"/>
                <a:gd name="T94" fmla="*/ 1714227 w 467"/>
                <a:gd name="T95" fmla="*/ 2819745 h 849"/>
                <a:gd name="T96" fmla="*/ 1688027 w 467"/>
                <a:gd name="T97" fmla="*/ 2647489 h 849"/>
                <a:gd name="T98" fmla="*/ 1613170 w 467"/>
                <a:gd name="T99" fmla="*/ 2658723 h 849"/>
                <a:gd name="T100" fmla="*/ 1639370 w 467"/>
                <a:gd name="T101" fmla="*/ 2830979 h 849"/>
                <a:gd name="T102" fmla="*/ 1714227 w 467"/>
                <a:gd name="T103" fmla="*/ 2819745 h 849"/>
                <a:gd name="T104" fmla="*/ 1747913 w 467"/>
                <a:gd name="T105" fmla="*/ 3175489 h 849"/>
                <a:gd name="T106" fmla="*/ 1736684 w 467"/>
                <a:gd name="T107" fmla="*/ 2999489 h 849"/>
                <a:gd name="T108" fmla="*/ 1661827 w 467"/>
                <a:gd name="T109" fmla="*/ 3003234 h 849"/>
                <a:gd name="T110" fmla="*/ 1673056 w 467"/>
                <a:gd name="T111" fmla="*/ 3179234 h 849"/>
                <a:gd name="T112" fmla="*/ 1747913 w 467"/>
                <a:gd name="T113" fmla="*/ 3175489 h 8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7" h="849">
                  <a:moveTo>
                    <a:pt x="50" y="29"/>
                  </a:moveTo>
                  <a:cubicBezTo>
                    <a:pt x="37" y="19"/>
                    <a:pt x="25" y="10"/>
                    <a:pt x="12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3" y="25"/>
                    <a:pt x="25" y="35"/>
                    <a:pt x="37" y="45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50" y="29"/>
                    <a:pt x="50" y="29"/>
                  </a:cubicBezTo>
                  <a:moveTo>
                    <a:pt x="121" y="91"/>
                  </a:moveTo>
                  <a:cubicBezTo>
                    <a:pt x="110" y="80"/>
                    <a:pt x="98" y="70"/>
                    <a:pt x="86" y="59"/>
                  </a:cubicBezTo>
                  <a:cubicBezTo>
                    <a:pt x="73" y="74"/>
                    <a:pt x="73" y="74"/>
                    <a:pt x="73" y="74"/>
                  </a:cubicBezTo>
                  <a:cubicBezTo>
                    <a:pt x="84" y="85"/>
                    <a:pt x="96" y="95"/>
                    <a:pt x="107" y="106"/>
                  </a:cubicBezTo>
                  <a:cubicBezTo>
                    <a:pt x="121" y="91"/>
                    <a:pt x="121" y="91"/>
                    <a:pt x="121" y="91"/>
                  </a:cubicBezTo>
                  <a:moveTo>
                    <a:pt x="187" y="159"/>
                  </a:moveTo>
                  <a:cubicBezTo>
                    <a:pt x="176" y="147"/>
                    <a:pt x="166" y="136"/>
                    <a:pt x="155" y="124"/>
                  </a:cubicBezTo>
                  <a:cubicBezTo>
                    <a:pt x="140" y="138"/>
                    <a:pt x="140" y="138"/>
                    <a:pt x="140" y="138"/>
                  </a:cubicBezTo>
                  <a:cubicBezTo>
                    <a:pt x="151" y="150"/>
                    <a:pt x="161" y="161"/>
                    <a:pt x="172" y="172"/>
                  </a:cubicBezTo>
                  <a:cubicBezTo>
                    <a:pt x="187" y="159"/>
                    <a:pt x="187" y="159"/>
                    <a:pt x="187" y="159"/>
                  </a:cubicBezTo>
                  <a:cubicBezTo>
                    <a:pt x="187" y="159"/>
                    <a:pt x="187" y="159"/>
                    <a:pt x="187" y="159"/>
                  </a:cubicBezTo>
                  <a:moveTo>
                    <a:pt x="246" y="233"/>
                  </a:moveTo>
                  <a:cubicBezTo>
                    <a:pt x="237" y="220"/>
                    <a:pt x="227" y="208"/>
                    <a:pt x="217" y="195"/>
                  </a:cubicBezTo>
                  <a:cubicBezTo>
                    <a:pt x="202" y="208"/>
                    <a:pt x="202" y="208"/>
                    <a:pt x="202" y="208"/>
                  </a:cubicBezTo>
                  <a:cubicBezTo>
                    <a:pt x="212" y="220"/>
                    <a:pt x="221" y="232"/>
                    <a:pt x="230" y="245"/>
                  </a:cubicBezTo>
                  <a:cubicBezTo>
                    <a:pt x="246" y="233"/>
                    <a:pt x="246" y="233"/>
                    <a:pt x="246" y="233"/>
                  </a:cubicBezTo>
                  <a:moveTo>
                    <a:pt x="300" y="311"/>
                  </a:moveTo>
                  <a:cubicBezTo>
                    <a:pt x="291" y="297"/>
                    <a:pt x="283" y="284"/>
                    <a:pt x="274" y="271"/>
                  </a:cubicBezTo>
                  <a:cubicBezTo>
                    <a:pt x="257" y="282"/>
                    <a:pt x="257" y="282"/>
                    <a:pt x="257" y="282"/>
                  </a:cubicBezTo>
                  <a:cubicBezTo>
                    <a:pt x="266" y="295"/>
                    <a:pt x="275" y="308"/>
                    <a:pt x="283" y="321"/>
                  </a:cubicBezTo>
                  <a:cubicBezTo>
                    <a:pt x="300" y="311"/>
                    <a:pt x="300" y="311"/>
                    <a:pt x="300" y="311"/>
                  </a:cubicBezTo>
                  <a:moveTo>
                    <a:pt x="346" y="393"/>
                  </a:moveTo>
                  <a:cubicBezTo>
                    <a:pt x="339" y="379"/>
                    <a:pt x="332" y="365"/>
                    <a:pt x="324" y="352"/>
                  </a:cubicBezTo>
                  <a:cubicBezTo>
                    <a:pt x="306" y="361"/>
                    <a:pt x="306" y="361"/>
                    <a:pt x="306" y="361"/>
                  </a:cubicBezTo>
                  <a:cubicBezTo>
                    <a:pt x="314" y="375"/>
                    <a:pt x="321" y="389"/>
                    <a:pt x="328" y="402"/>
                  </a:cubicBezTo>
                  <a:cubicBezTo>
                    <a:pt x="346" y="393"/>
                    <a:pt x="346" y="393"/>
                    <a:pt x="346" y="393"/>
                  </a:cubicBezTo>
                  <a:moveTo>
                    <a:pt x="385" y="480"/>
                  </a:moveTo>
                  <a:cubicBezTo>
                    <a:pt x="380" y="465"/>
                    <a:pt x="373" y="450"/>
                    <a:pt x="367" y="436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55" y="458"/>
                    <a:pt x="361" y="473"/>
                    <a:pt x="367" y="487"/>
                  </a:cubicBezTo>
                  <a:cubicBezTo>
                    <a:pt x="385" y="480"/>
                    <a:pt x="385" y="480"/>
                    <a:pt x="385" y="480"/>
                  </a:cubicBezTo>
                  <a:moveTo>
                    <a:pt x="417" y="569"/>
                  </a:moveTo>
                  <a:cubicBezTo>
                    <a:pt x="413" y="554"/>
                    <a:pt x="408" y="539"/>
                    <a:pt x="402" y="524"/>
                  </a:cubicBezTo>
                  <a:cubicBezTo>
                    <a:pt x="384" y="531"/>
                    <a:pt x="384" y="531"/>
                    <a:pt x="384" y="531"/>
                  </a:cubicBezTo>
                  <a:cubicBezTo>
                    <a:pt x="389" y="545"/>
                    <a:pt x="394" y="560"/>
                    <a:pt x="398" y="575"/>
                  </a:cubicBezTo>
                  <a:cubicBezTo>
                    <a:pt x="417" y="569"/>
                    <a:pt x="417" y="569"/>
                    <a:pt x="417" y="569"/>
                  </a:cubicBezTo>
                  <a:moveTo>
                    <a:pt x="442" y="660"/>
                  </a:moveTo>
                  <a:cubicBezTo>
                    <a:pt x="438" y="645"/>
                    <a:pt x="435" y="629"/>
                    <a:pt x="431" y="614"/>
                  </a:cubicBezTo>
                  <a:cubicBezTo>
                    <a:pt x="411" y="619"/>
                    <a:pt x="411" y="619"/>
                    <a:pt x="411" y="619"/>
                  </a:cubicBezTo>
                  <a:cubicBezTo>
                    <a:pt x="415" y="634"/>
                    <a:pt x="419" y="649"/>
                    <a:pt x="422" y="665"/>
                  </a:cubicBezTo>
                  <a:cubicBezTo>
                    <a:pt x="442" y="660"/>
                    <a:pt x="442" y="660"/>
                    <a:pt x="442" y="660"/>
                  </a:cubicBezTo>
                  <a:moveTo>
                    <a:pt x="458" y="753"/>
                  </a:moveTo>
                  <a:cubicBezTo>
                    <a:pt x="456" y="738"/>
                    <a:pt x="454" y="722"/>
                    <a:pt x="451" y="707"/>
                  </a:cubicBezTo>
                  <a:cubicBezTo>
                    <a:pt x="431" y="710"/>
                    <a:pt x="431" y="710"/>
                    <a:pt x="431" y="710"/>
                  </a:cubicBezTo>
                  <a:cubicBezTo>
                    <a:pt x="434" y="725"/>
                    <a:pt x="436" y="741"/>
                    <a:pt x="438" y="756"/>
                  </a:cubicBezTo>
                  <a:cubicBezTo>
                    <a:pt x="458" y="753"/>
                    <a:pt x="458" y="753"/>
                    <a:pt x="458" y="753"/>
                  </a:cubicBezTo>
                  <a:moveTo>
                    <a:pt x="467" y="848"/>
                  </a:moveTo>
                  <a:cubicBezTo>
                    <a:pt x="466" y="832"/>
                    <a:pt x="465" y="816"/>
                    <a:pt x="464" y="801"/>
                  </a:cubicBezTo>
                  <a:cubicBezTo>
                    <a:pt x="444" y="802"/>
                    <a:pt x="444" y="802"/>
                    <a:pt x="444" y="802"/>
                  </a:cubicBezTo>
                  <a:cubicBezTo>
                    <a:pt x="445" y="818"/>
                    <a:pt x="446" y="833"/>
                    <a:pt x="447" y="849"/>
                  </a:cubicBezTo>
                  <a:cubicBezTo>
                    <a:pt x="467" y="848"/>
                    <a:pt x="467" y="848"/>
                    <a:pt x="467" y="84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6645275" y="7993063"/>
              <a:ext cx="3017838" cy="1701800"/>
            </a:xfrm>
            <a:custGeom>
              <a:avLst/>
              <a:gdLst>
                <a:gd name="T0" fmla="*/ 451 w 806"/>
                <a:gd name="T1" fmla="*/ 0 h 454"/>
                <a:gd name="T2" fmla="*/ 294 w 806"/>
                <a:gd name="T3" fmla="*/ 119 h 454"/>
                <a:gd name="T4" fmla="*/ 235 w 806"/>
                <a:gd name="T5" fmla="*/ 103 h 454"/>
                <a:gd name="T6" fmla="*/ 118 w 806"/>
                <a:gd name="T7" fmla="*/ 220 h 454"/>
                <a:gd name="T8" fmla="*/ 0 w 806"/>
                <a:gd name="T9" fmla="*/ 337 h 454"/>
                <a:gd name="T10" fmla="*/ 118 w 806"/>
                <a:gd name="T11" fmla="*/ 454 h 454"/>
                <a:gd name="T12" fmla="*/ 665 w 806"/>
                <a:gd name="T13" fmla="*/ 454 h 454"/>
                <a:gd name="T14" fmla="*/ 806 w 806"/>
                <a:gd name="T15" fmla="*/ 313 h 454"/>
                <a:gd name="T16" fmla="*/ 744 w 806"/>
                <a:gd name="T17" fmla="*/ 196 h 454"/>
                <a:gd name="T18" fmla="*/ 744 w 806"/>
                <a:gd name="T19" fmla="*/ 194 h 454"/>
                <a:gd name="T20" fmla="*/ 636 w 806"/>
                <a:gd name="T21" fmla="*/ 86 h 454"/>
                <a:gd name="T22" fmla="*/ 598 w 806"/>
                <a:gd name="T23" fmla="*/ 93 h 454"/>
                <a:gd name="T24" fmla="*/ 451 w 806"/>
                <a:gd name="T25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6" h="454">
                  <a:moveTo>
                    <a:pt x="451" y="0"/>
                  </a:moveTo>
                  <a:cubicBezTo>
                    <a:pt x="376" y="0"/>
                    <a:pt x="313" y="50"/>
                    <a:pt x="294" y="119"/>
                  </a:cubicBezTo>
                  <a:cubicBezTo>
                    <a:pt x="277" y="109"/>
                    <a:pt x="257" y="103"/>
                    <a:pt x="235" y="103"/>
                  </a:cubicBezTo>
                  <a:cubicBezTo>
                    <a:pt x="170" y="103"/>
                    <a:pt x="118" y="155"/>
                    <a:pt x="118" y="220"/>
                  </a:cubicBezTo>
                  <a:cubicBezTo>
                    <a:pt x="53" y="220"/>
                    <a:pt x="0" y="272"/>
                    <a:pt x="0" y="337"/>
                  </a:cubicBezTo>
                  <a:cubicBezTo>
                    <a:pt x="0" y="402"/>
                    <a:pt x="53" y="454"/>
                    <a:pt x="118" y="454"/>
                  </a:cubicBezTo>
                  <a:cubicBezTo>
                    <a:pt x="665" y="454"/>
                    <a:pt x="665" y="454"/>
                    <a:pt x="665" y="454"/>
                  </a:cubicBezTo>
                  <a:cubicBezTo>
                    <a:pt x="743" y="454"/>
                    <a:pt x="806" y="391"/>
                    <a:pt x="806" y="313"/>
                  </a:cubicBezTo>
                  <a:cubicBezTo>
                    <a:pt x="806" y="265"/>
                    <a:pt x="782" y="222"/>
                    <a:pt x="744" y="196"/>
                  </a:cubicBezTo>
                  <a:cubicBezTo>
                    <a:pt x="744" y="196"/>
                    <a:pt x="744" y="195"/>
                    <a:pt x="744" y="194"/>
                  </a:cubicBezTo>
                  <a:cubicBezTo>
                    <a:pt x="744" y="135"/>
                    <a:pt x="696" y="86"/>
                    <a:pt x="636" y="86"/>
                  </a:cubicBezTo>
                  <a:cubicBezTo>
                    <a:pt x="623" y="86"/>
                    <a:pt x="610" y="89"/>
                    <a:pt x="598" y="93"/>
                  </a:cubicBezTo>
                  <a:cubicBezTo>
                    <a:pt x="572" y="38"/>
                    <a:pt x="516" y="0"/>
                    <a:pt x="45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lIns="121920" tIns="60960" rIns="121920" bIns="60960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10234613" y="3046413"/>
              <a:ext cx="3876675" cy="2184400"/>
            </a:xfrm>
            <a:custGeom>
              <a:avLst/>
              <a:gdLst>
                <a:gd name="T0" fmla="*/ 3576784 w 1034"/>
                <a:gd name="T1" fmla="*/ 944200 h 583"/>
                <a:gd name="T2" fmla="*/ 3576784 w 1034"/>
                <a:gd name="T3" fmla="*/ 932960 h 583"/>
                <a:gd name="T4" fmla="*/ 3055638 w 1034"/>
                <a:gd name="T5" fmla="*/ 412151 h 583"/>
                <a:gd name="T6" fmla="*/ 2875674 w 1034"/>
                <a:gd name="T7" fmla="*/ 445872 h 583"/>
                <a:gd name="T8" fmla="*/ 2167066 w 1034"/>
                <a:gd name="T9" fmla="*/ 0 h 583"/>
                <a:gd name="T10" fmla="*/ 1413467 w 1034"/>
                <a:gd name="T11" fmla="*/ 569518 h 583"/>
                <a:gd name="T12" fmla="*/ 1128524 w 1034"/>
                <a:gd name="T13" fmla="*/ 490834 h 583"/>
                <a:gd name="T14" fmla="*/ 562387 w 1034"/>
                <a:gd name="T15" fmla="*/ 1056605 h 583"/>
                <a:gd name="T16" fmla="*/ 0 w 1034"/>
                <a:gd name="T17" fmla="*/ 1618629 h 583"/>
                <a:gd name="T18" fmla="*/ 562387 w 1034"/>
                <a:gd name="T19" fmla="*/ 2184400 h 583"/>
                <a:gd name="T20" fmla="*/ 3198110 w 1034"/>
                <a:gd name="T21" fmla="*/ 2184400 h 583"/>
                <a:gd name="T22" fmla="*/ 3876724 w 1034"/>
                <a:gd name="T23" fmla="*/ 1506224 h 583"/>
                <a:gd name="T24" fmla="*/ 3576784 w 1034"/>
                <a:gd name="T25" fmla="*/ 944200 h 5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34" h="583">
                  <a:moveTo>
                    <a:pt x="954" y="252"/>
                  </a:moveTo>
                  <a:cubicBezTo>
                    <a:pt x="954" y="251"/>
                    <a:pt x="954" y="250"/>
                    <a:pt x="954" y="249"/>
                  </a:cubicBezTo>
                  <a:cubicBezTo>
                    <a:pt x="954" y="172"/>
                    <a:pt x="892" y="110"/>
                    <a:pt x="815" y="110"/>
                  </a:cubicBezTo>
                  <a:cubicBezTo>
                    <a:pt x="798" y="110"/>
                    <a:pt x="782" y="113"/>
                    <a:pt x="767" y="119"/>
                  </a:cubicBezTo>
                  <a:cubicBezTo>
                    <a:pt x="733" y="49"/>
                    <a:pt x="661" y="0"/>
                    <a:pt x="578" y="0"/>
                  </a:cubicBezTo>
                  <a:cubicBezTo>
                    <a:pt x="482" y="0"/>
                    <a:pt x="402" y="64"/>
                    <a:pt x="377" y="152"/>
                  </a:cubicBezTo>
                  <a:cubicBezTo>
                    <a:pt x="355" y="139"/>
                    <a:pt x="329" y="131"/>
                    <a:pt x="301" y="131"/>
                  </a:cubicBezTo>
                  <a:cubicBezTo>
                    <a:pt x="218" y="131"/>
                    <a:pt x="150" y="199"/>
                    <a:pt x="150" y="282"/>
                  </a:cubicBezTo>
                  <a:cubicBezTo>
                    <a:pt x="67" y="282"/>
                    <a:pt x="0" y="349"/>
                    <a:pt x="0" y="432"/>
                  </a:cubicBezTo>
                  <a:cubicBezTo>
                    <a:pt x="0" y="515"/>
                    <a:pt x="67" y="583"/>
                    <a:pt x="150" y="583"/>
                  </a:cubicBezTo>
                  <a:cubicBezTo>
                    <a:pt x="853" y="583"/>
                    <a:pt x="853" y="583"/>
                    <a:pt x="853" y="583"/>
                  </a:cubicBezTo>
                  <a:cubicBezTo>
                    <a:pt x="953" y="583"/>
                    <a:pt x="1034" y="502"/>
                    <a:pt x="1034" y="402"/>
                  </a:cubicBezTo>
                  <a:cubicBezTo>
                    <a:pt x="1034" y="339"/>
                    <a:pt x="1002" y="284"/>
                    <a:pt x="954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3" name="Freeform 77"/>
            <p:cNvSpPr>
              <a:spLocks/>
            </p:cNvSpPr>
            <p:nvPr/>
          </p:nvSpPr>
          <p:spPr bwMode="auto">
            <a:xfrm>
              <a:off x="14919325" y="8031163"/>
              <a:ext cx="3016250" cy="1701800"/>
            </a:xfrm>
            <a:custGeom>
              <a:avLst/>
              <a:gdLst>
                <a:gd name="T0" fmla="*/ 451 w 806"/>
                <a:gd name="T1" fmla="*/ 0 h 454"/>
                <a:gd name="T2" fmla="*/ 294 w 806"/>
                <a:gd name="T3" fmla="*/ 119 h 454"/>
                <a:gd name="T4" fmla="*/ 235 w 806"/>
                <a:gd name="T5" fmla="*/ 103 h 454"/>
                <a:gd name="T6" fmla="*/ 118 w 806"/>
                <a:gd name="T7" fmla="*/ 220 h 454"/>
                <a:gd name="T8" fmla="*/ 0 w 806"/>
                <a:gd name="T9" fmla="*/ 337 h 454"/>
                <a:gd name="T10" fmla="*/ 118 w 806"/>
                <a:gd name="T11" fmla="*/ 454 h 454"/>
                <a:gd name="T12" fmla="*/ 665 w 806"/>
                <a:gd name="T13" fmla="*/ 454 h 454"/>
                <a:gd name="T14" fmla="*/ 806 w 806"/>
                <a:gd name="T15" fmla="*/ 313 h 454"/>
                <a:gd name="T16" fmla="*/ 744 w 806"/>
                <a:gd name="T17" fmla="*/ 196 h 454"/>
                <a:gd name="T18" fmla="*/ 744 w 806"/>
                <a:gd name="T19" fmla="*/ 194 h 454"/>
                <a:gd name="T20" fmla="*/ 636 w 806"/>
                <a:gd name="T21" fmla="*/ 86 h 454"/>
                <a:gd name="T22" fmla="*/ 598 w 806"/>
                <a:gd name="T23" fmla="*/ 93 h 454"/>
                <a:gd name="T24" fmla="*/ 451 w 806"/>
                <a:gd name="T25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6" h="454">
                  <a:moveTo>
                    <a:pt x="451" y="0"/>
                  </a:moveTo>
                  <a:cubicBezTo>
                    <a:pt x="376" y="0"/>
                    <a:pt x="313" y="50"/>
                    <a:pt x="294" y="119"/>
                  </a:cubicBezTo>
                  <a:cubicBezTo>
                    <a:pt x="277" y="109"/>
                    <a:pt x="257" y="103"/>
                    <a:pt x="235" y="103"/>
                  </a:cubicBezTo>
                  <a:cubicBezTo>
                    <a:pt x="170" y="103"/>
                    <a:pt x="118" y="155"/>
                    <a:pt x="118" y="220"/>
                  </a:cubicBezTo>
                  <a:cubicBezTo>
                    <a:pt x="53" y="220"/>
                    <a:pt x="0" y="272"/>
                    <a:pt x="0" y="337"/>
                  </a:cubicBezTo>
                  <a:cubicBezTo>
                    <a:pt x="0" y="402"/>
                    <a:pt x="53" y="454"/>
                    <a:pt x="118" y="454"/>
                  </a:cubicBezTo>
                  <a:cubicBezTo>
                    <a:pt x="665" y="454"/>
                    <a:pt x="665" y="454"/>
                    <a:pt x="665" y="454"/>
                  </a:cubicBezTo>
                  <a:cubicBezTo>
                    <a:pt x="743" y="454"/>
                    <a:pt x="806" y="391"/>
                    <a:pt x="806" y="313"/>
                  </a:cubicBezTo>
                  <a:cubicBezTo>
                    <a:pt x="806" y="265"/>
                    <a:pt x="782" y="222"/>
                    <a:pt x="744" y="196"/>
                  </a:cubicBezTo>
                  <a:cubicBezTo>
                    <a:pt x="744" y="196"/>
                    <a:pt x="744" y="195"/>
                    <a:pt x="744" y="194"/>
                  </a:cubicBezTo>
                  <a:cubicBezTo>
                    <a:pt x="744" y="135"/>
                    <a:pt x="696" y="86"/>
                    <a:pt x="636" y="86"/>
                  </a:cubicBezTo>
                  <a:cubicBezTo>
                    <a:pt x="623" y="86"/>
                    <a:pt x="610" y="89"/>
                    <a:pt x="598" y="93"/>
                  </a:cubicBezTo>
                  <a:cubicBezTo>
                    <a:pt x="572" y="38"/>
                    <a:pt x="516" y="0"/>
                    <a:pt x="45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lIns="121920" tIns="60960" rIns="121920" bIns="60960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9436597" y="5401332"/>
              <a:ext cx="5473605" cy="3230973"/>
              <a:chOff x="9436597" y="5579572"/>
              <a:chExt cx="5473605" cy="3230973"/>
            </a:xfrm>
            <a:solidFill>
              <a:schemeClr val="accent4"/>
            </a:solidFill>
          </p:grpSpPr>
          <p:sp>
            <p:nvSpPr>
              <p:cNvPr id="105" name="Freeform 5"/>
              <p:cNvSpPr>
                <a:spLocks noChangeArrowheads="1"/>
              </p:cNvSpPr>
              <p:nvPr/>
            </p:nvSpPr>
            <p:spPr bwMode="auto">
              <a:xfrm>
                <a:off x="9436597" y="6505981"/>
                <a:ext cx="713663" cy="713630"/>
              </a:xfrm>
              <a:custGeom>
                <a:avLst/>
                <a:gdLst>
                  <a:gd name="T0" fmla="*/ 942 w 1248"/>
                  <a:gd name="T1" fmla="*/ 0 h 1253"/>
                  <a:gd name="T2" fmla="*/ 942 w 1248"/>
                  <a:gd name="T3" fmla="*/ 0 h 1253"/>
                  <a:gd name="T4" fmla="*/ 585 w 1248"/>
                  <a:gd name="T5" fmla="*/ 506 h 1253"/>
                  <a:gd name="T6" fmla="*/ 0 w 1248"/>
                  <a:gd name="T7" fmla="*/ 305 h 1253"/>
                  <a:gd name="T8" fmla="*/ 502 w 1248"/>
                  <a:gd name="T9" fmla="*/ 662 h 1253"/>
                  <a:gd name="T10" fmla="*/ 300 w 1248"/>
                  <a:gd name="T11" fmla="*/ 1252 h 1253"/>
                  <a:gd name="T12" fmla="*/ 662 w 1248"/>
                  <a:gd name="T13" fmla="*/ 745 h 1253"/>
                  <a:gd name="T14" fmla="*/ 1247 w 1248"/>
                  <a:gd name="T15" fmla="*/ 946 h 1253"/>
                  <a:gd name="T16" fmla="*/ 741 w 1248"/>
                  <a:gd name="T17" fmla="*/ 589 h 1253"/>
                  <a:gd name="T18" fmla="*/ 942 w 1248"/>
                  <a:gd name="T19" fmla="*/ 0 h 1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48" h="1253">
                    <a:moveTo>
                      <a:pt x="942" y="0"/>
                    </a:moveTo>
                    <a:lnTo>
                      <a:pt x="942" y="0"/>
                    </a:lnTo>
                    <a:lnTo>
                      <a:pt x="585" y="506"/>
                    </a:lnTo>
                    <a:lnTo>
                      <a:pt x="0" y="305"/>
                    </a:lnTo>
                    <a:lnTo>
                      <a:pt x="502" y="662"/>
                    </a:lnTo>
                    <a:lnTo>
                      <a:pt x="300" y="1252"/>
                    </a:lnTo>
                    <a:lnTo>
                      <a:pt x="662" y="745"/>
                    </a:lnTo>
                    <a:lnTo>
                      <a:pt x="1247" y="946"/>
                    </a:lnTo>
                    <a:lnTo>
                      <a:pt x="741" y="589"/>
                    </a:lnTo>
                    <a:lnTo>
                      <a:pt x="94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6" name="Freeform 7"/>
              <p:cNvSpPr>
                <a:spLocks noChangeArrowheads="1"/>
              </p:cNvSpPr>
              <p:nvPr/>
            </p:nvSpPr>
            <p:spPr bwMode="auto">
              <a:xfrm>
                <a:off x="12952538" y="5579572"/>
                <a:ext cx="307727" cy="314258"/>
              </a:xfrm>
              <a:custGeom>
                <a:avLst/>
                <a:gdLst>
                  <a:gd name="T0" fmla="*/ 496 w 539"/>
                  <a:gd name="T1" fmla="*/ 0 h 545"/>
                  <a:gd name="T2" fmla="*/ 496 w 539"/>
                  <a:gd name="T3" fmla="*/ 0 h 545"/>
                  <a:gd name="T4" fmla="*/ 263 w 539"/>
                  <a:gd name="T5" fmla="*/ 213 h 545"/>
                  <a:gd name="T6" fmla="*/ 0 w 539"/>
                  <a:gd name="T7" fmla="*/ 42 h 545"/>
                  <a:gd name="T8" fmla="*/ 207 w 539"/>
                  <a:gd name="T9" fmla="*/ 280 h 545"/>
                  <a:gd name="T10" fmla="*/ 41 w 539"/>
                  <a:gd name="T11" fmla="*/ 544 h 545"/>
                  <a:gd name="T12" fmla="*/ 273 w 539"/>
                  <a:gd name="T13" fmla="*/ 337 h 545"/>
                  <a:gd name="T14" fmla="*/ 538 w 539"/>
                  <a:gd name="T15" fmla="*/ 502 h 545"/>
                  <a:gd name="T16" fmla="*/ 331 w 539"/>
                  <a:gd name="T17" fmla="*/ 269 h 545"/>
                  <a:gd name="T18" fmla="*/ 496 w 539"/>
                  <a:gd name="T19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9" h="545">
                    <a:moveTo>
                      <a:pt x="496" y="0"/>
                    </a:moveTo>
                    <a:lnTo>
                      <a:pt x="496" y="0"/>
                    </a:lnTo>
                    <a:lnTo>
                      <a:pt x="263" y="213"/>
                    </a:lnTo>
                    <a:lnTo>
                      <a:pt x="0" y="42"/>
                    </a:lnTo>
                    <a:lnTo>
                      <a:pt x="207" y="280"/>
                    </a:lnTo>
                    <a:lnTo>
                      <a:pt x="41" y="544"/>
                    </a:lnTo>
                    <a:lnTo>
                      <a:pt x="273" y="337"/>
                    </a:lnTo>
                    <a:lnTo>
                      <a:pt x="538" y="502"/>
                    </a:lnTo>
                    <a:lnTo>
                      <a:pt x="331" y="269"/>
                    </a:lnTo>
                    <a:lnTo>
                      <a:pt x="49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7" name="Freeform 9"/>
              <p:cNvSpPr>
                <a:spLocks noChangeArrowheads="1"/>
              </p:cNvSpPr>
              <p:nvPr/>
            </p:nvSpPr>
            <p:spPr bwMode="auto">
              <a:xfrm>
                <a:off x="10094606" y="8434091"/>
                <a:ext cx="307727" cy="314258"/>
              </a:xfrm>
              <a:custGeom>
                <a:avLst/>
                <a:gdLst>
                  <a:gd name="T0" fmla="*/ 497 w 539"/>
                  <a:gd name="T1" fmla="*/ 0 h 545"/>
                  <a:gd name="T2" fmla="*/ 497 w 539"/>
                  <a:gd name="T3" fmla="*/ 0 h 545"/>
                  <a:gd name="T4" fmla="*/ 497 w 539"/>
                  <a:gd name="T5" fmla="*/ 0 h 545"/>
                  <a:gd name="T6" fmla="*/ 264 w 539"/>
                  <a:gd name="T7" fmla="*/ 213 h 545"/>
                  <a:gd name="T8" fmla="*/ 0 w 539"/>
                  <a:gd name="T9" fmla="*/ 42 h 545"/>
                  <a:gd name="T10" fmla="*/ 207 w 539"/>
                  <a:gd name="T11" fmla="*/ 279 h 545"/>
                  <a:gd name="T12" fmla="*/ 41 w 539"/>
                  <a:gd name="T13" fmla="*/ 544 h 545"/>
                  <a:gd name="T14" fmla="*/ 274 w 539"/>
                  <a:gd name="T15" fmla="*/ 336 h 545"/>
                  <a:gd name="T16" fmla="*/ 538 w 539"/>
                  <a:gd name="T17" fmla="*/ 502 h 545"/>
                  <a:gd name="T18" fmla="*/ 332 w 539"/>
                  <a:gd name="T19" fmla="*/ 269 h 545"/>
                  <a:gd name="T20" fmla="*/ 497 w 539"/>
                  <a:gd name="T21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9" h="545">
                    <a:moveTo>
                      <a:pt x="497" y="0"/>
                    </a:moveTo>
                    <a:lnTo>
                      <a:pt x="497" y="0"/>
                    </a:lnTo>
                    <a:lnTo>
                      <a:pt x="497" y="0"/>
                    </a:lnTo>
                    <a:cubicBezTo>
                      <a:pt x="264" y="213"/>
                      <a:pt x="264" y="213"/>
                      <a:pt x="264" y="213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207" y="279"/>
                      <a:pt x="207" y="279"/>
                      <a:pt x="207" y="279"/>
                    </a:cubicBezTo>
                    <a:cubicBezTo>
                      <a:pt x="41" y="544"/>
                      <a:pt x="41" y="544"/>
                      <a:pt x="41" y="544"/>
                    </a:cubicBezTo>
                    <a:cubicBezTo>
                      <a:pt x="274" y="336"/>
                      <a:pt x="274" y="336"/>
                      <a:pt x="274" y="336"/>
                    </a:cubicBezTo>
                    <a:cubicBezTo>
                      <a:pt x="538" y="502"/>
                      <a:pt x="538" y="502"/>
                      <a:pt x="538" y="502"/>
                    </a:cubicBezTo>
                    <a:cubicBezTo>
                      <a:pt x="332" y="269"/>
                      <a:pt x="332" y="269"/>
                      <a:pt x="332" y="269"/>
                    </a:cubicBezTo>
                    <a:cubicBezTo>
                      <a:pt x="497" y="0"/>
                      <a:pt x="497" y="0"/>
                      <a:pt x="49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8" name="Freeform 11"/>
              <p:cNvSpPr>
                <a:spLocks noChangeArrowheads="1"/>
              </p:cNvSpPr>
              <p:nvPr/>
            </p:nvSpPr>
            <p:spPr bwMode="auto">
              <a:xfrm>
                <a:off x="14602475" y="7055933"/>
                <a:ext cx="307727" cy="304439"/>
              </a:xfrm>
              <a:custGeom>
                <a:avLst/>
                <a:gdLst>
                  <a:gd name="T0" fmla="*/ 496 w 539"/>
                  <a:gd name="T1" fmla="*/ 0 h 539"/>
                  <a:gd name="T2" fmla="*/ 263 w 539"/>
                  <a:gd name="T3" fmla="*/ 207 h 539"/>
                  <a:gd name="T4" fmla="*/ 0 w 539"/>
                  <a:gd name="T5" fmla="*/ 42 h 539"/>
                  <a:gd name="T6" fmla="*/ 207 w 539"/>
                  <a:gd name="T7" fmla="*/ 274 h 539"/>
                  <a:gd name="T8" fmla="*/ 42 w 539"/>
                  <a:gd name="T9" fmla="*/ 538 h 539"/>
                  <a:gd name="T10" fmla="*/ 274 w 539"/>
                  <a:gd name="T11" fmla="*/ 331 h 539"/>
                  <a:gd name="T12" fmla="*/ 538 w 539"/>
                  <a:gd name="T13" fmla="*/ 497 h 539"/>
                  <a:gd name="T14" fmla="*/ 331 w 539"/>
                  <a:gd name="T15" fmla="*/ 264 h 539"/>
                  <a:gd name="T16" fmla="*/ 496 w 539"/>
                  <a:gd name="T17" fmla="*/ 0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9" h="539">
                    <a:moveTo>
                      <a:pt x="496" y="0"/>
                    </a:moveTo>
                    <a:lnTo>
                      <a:pt x="263" y="207"/>
                    </a:lnTo>
                    <a:lnTo>
                      <a:pt x="0" y="42"/>
                    </a:lnTo>
                    <a:lnTo>
                      <a:pt x="207" y="274"/>
                    </a:lnTo>
                    <a:lnTo>
                      <a:pt x="42" y="538"/>
                    </a:lnTo>
                    <a:lnTo>
                      <a:pt x="274" y="331"/>
                    </a:lnTo>
                    <a:lnTo>
                      <a:pt x="538" y="497"/>
                    </a:lnTo>
                    <a:lnTo>
                      <a:pt x="331" y="264"/>
                    </a:lnTo>
                    <a:lnTo>
                      <a:pt x="49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9" name="Freeform 12"/>
              <p:cNvSpPr>
                <a:spLocks noChangeArrowheads="1"/>
              </p:cNvSpPr>
              <p:nvPr/>
            </p:nvSpPr>
            <p:spPr bwMode="auto">
              <a:xfrm>
                <a:off x="13633465" y="8096915"/>
                <a:ext cx="713663" cy="713630"/>
              </a:xfrm>
              <a:custGeom>
                <a:avLst/>
                <a:gdLst>
                  <a:gd name="T0" fmla="*/ 947 w 1248"/>
                  <a:gd name="T1" fmla="*/ 0 h 1249"/>
                  <a:gd name="T2" fmla="*/ 947 w 1248"/>
                  <a:gd name="T3" fmla="*/ 0 h 1249"/>
                  <a:gd name="T4" fmla="*/ 591 w 1248"/>
                  <a:gd name="T5" fmla="*/ 507 h 1249"/>
                  <a:gd name="T6" fmla="*/ 0 w 1248"/>
                  <a:gd name="T7" fmla="*/ 306 h 1249"/>
                  <a:gd name="T8" fmla="*/ 508 w 1248"/>
                  <a:gd name="T9" fmla="*/ 663 h 1249"/>
                  <a:gd name="T10" fmla="*/ 306 w 1248"/>
                  <a:gd name="T11" fmla="*/ 1248 h 1249"/>
                  <a:gd name="T12" fmla="*/ 306 w 1248"/>
                  <a:gd name="T13" fmla="*/ 1248 h 1249"/>
                  <a:gd name="T14" fmla="*/ 663 w 1248"/>
                  <a:gd name="T15" fmla="*/ 745 h 1249"/>
                  <a:gd name="T16" fmla="*/ 1247 w 1248"/>
                  <a:gd name="T17" fmla="*/ 947 h 1249"/>
                  <a:gd name="T18" fmla="*/ 745 w 1248"/>
                  <a:gd name="T19" fmla="*/ 585 h 1249"/>
                  <a:gd name="T20" fmla="*/ 947 w 1248"/>
                  <a:gd name="T21" fmla="*/ 0 h 1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48" h="1249">
                    <a:moveTo>
                      <a:pt x="947" y="0"/>
                    </a:moveTo>
                    <a:lnTo>
                      <a:pt x="947" y="0"/>
                    </a:lnTo>
                    <a:lnTo>
                      <a:pt x="591" y="507"/>
                    </a:lnTo>
                    <a:lnTo>
                      <a:pt x="0" y="306"/>
                    </a:lnTo>
                    <a:lnTo>
                      <a:pt x="508" y="663"/>
                    </a:lnTo>
                    <a:lnTo>
                      <a:pt x="306" y="1248"/>
                    </a:lnTo>
                    <a:lnTo>
                      <a:pt x="306" y="1248"/>
                    </a:lnTo>
                    <a:lnTo>
                      <a:pt x="663" y="745"/>
                    </a:lnTo>
                    <a:lnTo>
                      <a:pt x="1247" y="947"/>
                    </a:lnTo>
                    <a:lnTo>
                      <a:pt x="745" y="585"/>
                    </a:lnTo>
                    <a:lnTo>
                      <a:pt x="947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10" name="TextBox 109"/>
            <p:cNvSpPr txBox="1">
              <a:spLocks noChangeArrowheads="1"/>
            </p:cNvSpPr>
            <p:nvPr/>
          </p:nvSpPr>
          <p:spPr bwMode="auto">
            <a:xfrm>
              <a:off x="9531923" y="3615463"/>
              <a:ext cx="5613399" cy="1120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Prospek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1" name="TextBox 110"/>
            <p:cNvSpPr txBox="1">
              <a:spLocks noChangeArrowheads="1"/>
            </p:cNvSpPr>
            <p:nvPr/>
          </p:nvSpPr>
          <p:spPr bwMode="auto">
            <a:xfrm>
              <a:off x="15188354" y="8006226"/>
              <a:ext cx="2807491" cy="1702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Tempat                     Kerja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2" name="TextBox 111"/>
            <p:cNvSpPr txBox="1">
              <a:spLocks noChangeArrowheads="1"/>
            </p:cNvSpPr>
            <p:nvPr/>
          </p:nvSpPr>
          <p:spPr bwMode="auto">
            <a:xfrm>
              <a:off x="5332413" y="7787421"/>
              <a:ext cx="5614985" cy="1914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Risiko                 Pekerjaan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796136" y="260648"/>
            <a:ext cx="3123569" cy="2185784"/>
            <a:chOff x="11271250" y="4306888"/>
            <a:chExt cx="9718675" cy="6800850"/>
          </a:xfrm>
        </p:grpSpPr>
        <p:grpSp>
          <p:nvGrpSpPr>
            <p:cNvPr id="113" name="Group 112"/>
            <p:cNvGrpSpPr>
              <a:grpSpLocks/>
            </p:cNvGrpSpPr>
            <p:nvPr/>
          </p:nvGrpSpPr>
          <p:grpSpPr bwMode="auto">
            <a:xfrm>
              <a:off x="11271250" y="5846763"/>
              <a:ext cx="7766050" cy="5260975"/>
              <a:chOff x="11271562" y="5846272"/>
              <a:chExt cx="7765365" cy="5261809"/>
            </a:xfrm>
          </p:grpSpPr>
          <p:sp>
            <p:nvSpPr>
              <p:cNvPr id="114" name="Freeform 3"/>
              <p:cNvSpPr>
                <a:spLocks noChangeArrowheads="1"/>
              </p:cNvSpPr>
              <p:nvPr/>
            </p:nvSpPr>
            <p:spPr bwMode="auto">
              <a:xfrm rot="-466225">
                <a:off x="11271562" y="5846272"/>
                <a:ext cx="6795489" cy="3842359"/>
              </a:xfrm>
              <a:custGeom>
                <a:avLst/>
                <a:gdLst>
                  <a:gd name="T0" fmla="*/ 6795376 w 13995"/>
                  <a:gd name="T1" fmla="*/ 45647 h 7912"/>
                  <a:gd name="T2" fmla="*/ 6795376 w 13995"/>
                  <a:gd name="T3" fmla="*/ 45647 h 7912"/>
                  <a:gd name="T4" fmla="*/ 866782 w 13995"/>
                  <a:gd name="T5" fmla="*/ 1421864 h 7912"/>
                  <a:gd name="T6" fmla="*/ 2783900 w 13995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5" h="7912">
                    <a:moveTo>
                      <a:pt x="13994" y="94"/>
                    </a:moveTo>
                    <a:lnTo>
                      <a:pt x="13994" y="94"/>
                    </a:lnTo>
                    <a:cubicBezTo>
                      <a:pt x="10563" y="1841"/>
                      <a:pt x="3565" y="0"/>
                      <a:pt x="1785" y="2928"/>
                    </a:cubicBezTo>
                    <a:cubicBezTo>
                      <a:pt x="0" y="5854"/>
                      <a:pt x="2750" y="7911"/>
                      <a:pt x="5733" y="7789"/>
                    </a:cubicBezTo>
                  </a:path>
                </a:pathLst>
              </a:custGeom>
              <a:noFill/>
              <a:ln w="201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" name="Freeform 4"/>
              <p:cNvSpPr>
                <a:spLocks noChangeArrowheads="1"/>
              </p:cNvSpPr>
              <p:nvPr/>
            </p:nvSpPr>
            <p:spPr bwMode="auto">
              <a:xfrm rot="-466225">
                <a:off x="12241439" y="7265722"/>
                <a:ext cx="6795488" cy="3842359"/>
              </a:xfrm>
              <a:custGeom>
                <a:avLst/>
                <a:gdLst>
                  <a:gd name="T0" fmla="*/ 6795376 w 13996"/>
                  <a:gd name="T1" fmla="*/ 45647 h 7912"/>
                  <a:gd name="T2" fmla="*/ 6795376 w 13996"/>
                  <a:gd name="T3" fmla="*/ 45647 h 7912"/>
                  <a:gd name="T4" fmla="*/ 867206 w 13996"/>
                  <a:gd name="T5" fmla="*/ 1421379 h 7912"/>
                  <a:gd name="T6" fmla="*/ 2784186 w 13996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6" h="7912">
                    <a:moveTo>
                      <a:pt x="13995" y="94"/>
                    </a:moveTo>
                    <a:lnTo>
                      <a:pt x="13995" y="94"/>
                    </a:lnTo>
                    <a:cubicBezTo>
                      <a:pt x="10563" y="1840"/>
                      <a:pt x="3566" y="0"/>
                      <a:pt x="1786" y="2927"/>
                    </a:cubicBezTo>
                    <a:cubicBezTo>
                      <a:pt x="0" y="5854"/>
                      <a:pt x="2751" y="7911"/>
                      <a:pt x="5734" y="7789"/>
                    </a:cubicBezTo>
                  </a:path>
                </a:pathLst>
              </a:custGeom>
              <a:noFill/>
              <a:ln w="201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" name="Freeform 5"/>
              <p:cNvSpPr>
                <a:spLocks noChangeArrowheads="1"/>
              </p:cNvSpPr>
              <p:nvPr/>
            </p:nvSpPr>
            <p:spPr bwMode="auto">
              <a:xfrm rot="-466225">
                <a:off x="11341406" y="6806861"/>
                <a:ext cx="6797075" cy="3842359"/>
              </a:xfrm>
              <a:custGeom>
                <a:avLst/>
                <a:gdLst>
                  <a:gd name="T0" fmla="*/ 6795376 w 13995"/>
                  <a:gd name="T1" fmla="*/ 45647 h 7912"/>
                  <a:gd name="T2" fmla="*/ 6795376 w 13995"/>
                  <a:gd name="T3" fmla="*/ 45647 h 7912"/>
                  <a:gd name="T4" fmla="*/ 866782 w 13995"/>
                  <a:gd name="T5" fmla="*/ 1420893 h 7912"/>
                  <a:gd name="T6" fmla="*/ 2786813 w 13995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5" h="7912">
                    <a:moveTo>
                      <a:pt x="13994" y="94"/>
                    </a:moveTo>
                    <a:lnTo>
                      <a:pt x="13994" y="94"/>
                    </a:lnTo>
                    <a:cubicBezTo>
                      <a:pt x="10568" y="1840"/>
                      <a:pt x="3571" y="0"/>
                      <a:pt x="1785" y="2926"/>
                    </a:cubicBezTo>
                    <a:cubicBezTo>
                      <a:pt x="0" y="5854"/>
                      <a:pt x="2756" y="7911"/>
                      <a:pt x="5739" y="7789"/>
                    </a:cubicBezTo>
                  </a:path>
                </a:pathLst>
              </a:custGeom>
              <a:noFill/>
              <a:ln w="597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7" name="Group 116"/>
            <p:cNvGrpSpPr>
              <a:grpSpLocks/>
            </p:cNvGrpSpPr>
            <p:nvPr/>
          </p:nvGrpSpPr>
          <p:grpSpPr bwMode="auto">
            <a:xfrm>
              <a:off x="17392650" y="4306888"/>
              <a:ext cx="3597275" cy="2805112"/>
              <a:chOff x="17392138" y="4307530"/>
              <a:chExt cx="3597870" cy="2804683"/>
            </a:xfrm>
          </p:grpSpPr>
          <p:sp>
            <p:nvSpPr>
              <p:cNvPr id="118" name="Freeform 6"/>
              <p:cNvSpPr>
                <a:spLocks noChangeArrowheads="1"/>
              </p:cNvSpPr>
              <p:nvPr/>
            </p:nvSpPr>
            <p:spPr bwMode="auto">
              <a:xfrm rot="-466225">
                <a:off x="18433710" y="5853519"/>
                <a:ext cx="1295614" cy="1023780"/>
              </a:xfrm>
              <a:custGeom>
                <a:avLst/>
                <a:gdLst>
                  <a:gd name="T0" fmla="*/ 939615 w 2669"/>
                  <a:gd name="T1" fmla="*/ 398219 h 2108"/>
                  <a:gd name="T2" fmla="*/ 939615 w 2669"/>
                  <a:gd name="T3" fmla="*/ 398219 h 2108"/>
                  <a:gd name="T4" fmla="*/ 1294883 w 2669"/>
                  <a:gd name="T5" fmla="*/ 0 h 2108"/>
                  <a:gd name="T6" fmla="*/ 277614 w 2669"/>
                  <a:gd name="T7" fmla="*/ 385107 h 2108"/>
                  <a:gd name="T8" fmla="*/ 220829 w 2669"/>
                  <a:gd name="T9" fmla="*/ 805179 h 2108"/>
                  <a:gd name="T10" fmla="*/ 939615 w 2669"/>
                  <a:gd name="T11" fmla="*/ 398219 h 21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69" h="2108">
                    <a:moveTo>
                      <a:pt x="1936" y="820"/>
                    </a:moveTo>
                    <a:lnTo>
                      <a:pt x="1936" y="820"/>
                    </a:lnTo>
                    <a:cubicBezTo>
                      <a:pt x="1936" y="820"/>
                      <a:pt x="1686" y="482"/>
                      <a:pt x="2668" y="0"/>
                    </a:cubicBezTo>
                    <a:cubicBezTo>
                      <a:pt x="572" y="793"/>
                      <a:pt x="572" y="793"/>
                      <a:pt x="572" y="793"/>
                    </a:cubicBezTo>
                    <a:cubicBezTo>
                      <a:pt x="572" y="793"/>
                      <a:pt x="910" y="1214"/>
                      <a:pt x="455" y="1658"/>
                    </a:cubicBezTo>
                    <a:cubicBezTo>
                      <a:pt x="0" y="2107"/>
                      <a:pt x="1936" y="820"/>
                      <a:pt x="1936" y="820"/>
                    </a:cubicBez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9" name="Freeform 7"/>
              <p:cNvSpPr>
                <a:spLocks noChangeArrowheads="1"/>
              </p:cNvSpPr>
              <p:nvPr/>
            </p:nvSpPr>
            <p:spPr bwMode="auto">
              <a:xfrm rot="21133775">
                <a:off x="18567082" y="6096368"/>
                <a:ext cx="1295614" cy="815850"/>
              </a:xfrm>
              <a:custGeom>
                <a:avLst/>
                <a:gdLst>
                  <a:gd name="T0" fmla="*/ 2667 w 2668"/>
                  <a:gd name="T1" fmla="*/ 222 h 1681"/>
                  <a:gd name="T2" fmla="*/ 2667 w 2668"/>
                  <a:gd name="T3" fmla="*/ 222 h 1681"/>
                  <a:gd name="T4" fmla="*/ 1586 w 2668"/>
                  <a:gd name="T5" fmla="*/ 1198 h 1681"/>
                  <a:gd name="T6" fmla="*/ 133 w 2668"/>
                  <a:gd name="T7" fmla="*/ 1630 h 1681"/>
                  <a:gd name="T8" fmla="*/ 67 w 2668"/>
                  <a:gd name="T9" fmla="*/ 1497 h 1681"/>
                  <a:gd name="T10" fmla="*/ 0 w 2668"/>
                  <a:gd name="T11" fmla="*/ 1364 h 1681"/>
                  <a:gd name="T12" fmla="*/ 1231 w 2668"/>
                  <a:gd name="T13" fmla="*/ 483 h 1681"/>
                  <a:gd name="T14" fmla="*/ 2667 w 2668"/>
                  <a:gd name="T15" fmla="*/ 222 h 1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8" h="1681">
                    <a:moveTo>
                      <a:pt x="2667" y="222"/>
                    </a:moveTo>
                    <a:lnTo>
                      <a:pt x="2667" y="222"/>
                    </a:lnTo>
                    <a:cubicBezTo>
                      <a:pt x="2667" y="222"/>
                      <a:pt x="2573" y="715"/>
                      <a:pt x="1586" y="1198"/>
                    </a:cubicBezTo>
                    <a:cubicBezTo>
                      <a:pt x="599" y="1680"/>
                      <a:pt x="133" y="1630"/>
                      <a:pt x="133" y="1630"/>
                    </a:cubicBezTo>
                    <a:cubicBezTo>
                      <a:pt x="67" y="1497"/>
                      <a:pt x="67" y="1497"/>
                      <a:pt x="67" y="1497"/>
                    </a:cubicBezTo>
                    <a:cubicBezTo>
                      <a:pt x="0" y="1364"/>
                      <a:pt x="0" y="1364"/>
                      <a:pt x="0" y="1364"/>
                    </a:cubicBezTo>
                    <a:cubicBezTo>
                      <a:pt x="0" y="1364"/>
                      <a:pt x="244" y="965"/>
                      <a:pt x="1231" y="483"/>
                    </a:cubicBezTo>
                    <a:cubicBezTo>
                      <a:pt x="2224" y="0"/>
                      <a:pt x="2667" y="222"/>
                      <a:pt x="2667" y="222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wrap="none" lIns="152366" tIns="76183" rIns="152366" bIns="76183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20" name="Freeform 8"/>
              <p:cNvSpPr>
                <a:spLocks noChangeArrowheads="1"/>
              </p:cNvSpPr>
              <p:nvPr/>
            </p:nvSpPr>
            <p:spPr bwMode="auto">
              <a:xfrm rot="-466225">
                <a:off x="19375254" y="6170970"/>
                <a:ext cx="238164" cy="346022"/>
              </a:xfrm>
              <a:custGeom>
                <a:avLst/>
                <a:gdLst>
                  <a:gd name="T0" fmla="*/ 237176 w 489"/>
                  <a:gd name="T1" fmla="*/ 287347 h 716"/>
                  <a:gd name="T2" fmla="*/ 237176 w 489"/>
                  <a:gd name="T3" fmla="*/ 287347 h 716"/>
                  <a:gd name="T4" fmla="*/ 156011 w 489"/>
                  <a:gd name="T5" fmla="*/ 346464 h 716"/>
                  <a:gd name="T6" fmla="*/ 0 w 489"/>
                  <a:gd name="T7" fmla="*/ 26651 h 716"/>
                  <a:gd name="T8" fmla="*/ 96717 w 489"/>
                  <a:gd name="T9" fmla="*/ 0 h 716"/>
                  <a:gd name="T10" fmla="*/ 237176 w 489"/>
                  <a:gd name="T11" fmla="*/ 287347 h 7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9" h="716">
                    <a:moveTo>
                      <a:pt x="488" y="593"/>
                    </a:moveTo>
                    <a:lnTo>
                      <a:pt x="488" y="593"/>
                    </a:lnTo>
                    <a:cubicBezTo>
                      <a:pt x="438" y="632"/>
                      <a:pt x="382" y="671"/>
                      <a:pt x="321" y="71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72" y="33"/>
                      <a:pt x="138" y="11"/>
                      <a:pt x="199" y="0"/>
                    </a:cubicBezTo>
                    <a:lnTo>
                      <a:pt x="488" y="593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1" name="Freeform 9"/>
              <p:cNvSpPr>
                <a:spLocks noChangeArrowheads="1"/>
              </p:cNvSpPr>
              <p:nvPr/>
            </p:nvSpPr>
            <p:spPr bwMode="auto">
              <a:xfrm rot="-466225">
                <a:off x="19535617" y="6093194"/>
                <a:ext cx="293737" cy="284120"/>
              </a:xfrm>
              <a:custGeom>
                <a:avLst/>
                <a:gdLst>
                  <a:gd name="T0" fmla="*/ 0 w 605"/>
                  <a:gd name="T1" fmla="*/ 31972 h 588"/>
                  <a:gd name="T2" fmla="*/ 0 w 605"/>
                  <a:gd name="T3" fmla="*/ 31972 h 588"/>
                  <a:gd name="T4" fmla="*/ 292847 w 605"/>
                  <a:gd name="T5" fmla="*/ 45536 h 588"/>
                  <a:gd name="T6" fmla="*/ 123636 w 605"/>
                  <a:gd name="T7" fmla="*/ 284358 h 588"/>
                  <a:gd name="T8" fmla="*/ 0 w 605"/>
                  <a:gd name="T9" fmla="*/ 31972 h 5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5" h="588">
                    <a:moveTo>
                      <a:pt x="0" y="66"/>
                    </a:moveTo>
                    <a:lnTo>
                      <a:pt x="0" y="66"/>
                    </a:lnTo>
                    <a:cubicBezTo>
                      <a:pt x="416" y="0"/>
                      <a:pt x="604" y="94"/>
                      <a:pt x="604" y="94"/>
                    </a:cubicBezTo>
                    <a:cubicBezTo>
                      <a:pt x="604" y="94"/>
                      <a:pt x="566" y="305"/>
                      <a:pt x="255" y="587"/>
                    </a:cubicBezTo>
                    <a:lnTo>
                      <a:pt x="0" y="66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" name="Freeform 10"/>
              <p:cNvSpPr>
                <a:spLocks noChangeArrowheads="1"/>
              </p:cNvSpPr>
              <p:nvPr/>
            </p:nvSpPr>
            <p:spPr bwMode="auto">
              <a:xfrm rot="-466225">
                <a:off x="18506747" y="6845554"/>
                <a:ext cx="179418" cy="196820"/>
              </a:xfrm>
              <a:custGeom>
                <a:avLst/>
                <a:gdLst>
                  <a:gd name="T0" fmla="*/ 0 w 372"/>
                  <a:gd name="T1" fmla="*/ 40280 h 406"/>
                  <a:gd name="T2" fmla="*/ 77839 w 372"/>
                  <a:gd name="T3" fmla="*/ 196549 h 406"/>
                  <a:gd name="T4" fmla="*/ 179369 w 372"/>
                  <a:gd name="T5" fmla="*/ 132003 h 406"/>
                  <a:gd name="T6" fmla="*/ 115067 w 372"/>
                  <a:gd name="T7" fmla="*/ 0 h 406"/>
                  <a:gd name="T8" fmla="*/ 0 w 372"/>
                  <a:gd name="T9" fmla="*/ 40280 h 4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2" h="406">
                    <a:moveTo>
                      <a:pt x="0" y="83"/>
                    </a:moveTo>
                    <a:lnTo>
                      <a:pt x="161" y="405"/>
                    </a:lnTo>
                    <a:lnTo>
                      <a:pt x="371" y="272"/>
                    </a:lnTo>
                    <a:lnTo>
                      <a:pt x="238" y="0"/>
                    </a:lnTo>
                    <a:lnTo>
                      <a:pt x="0" y="83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" name="Freeform 11"/>
              <p:cNvSpPr>
                <a:spLocks noChangeArrowheads="1"/>
              </p:cNvSpPr>
              <p:nvPr/>
            </p:nvSpPr>
            <p:spPr bwMode="auto">
              <a:xfrm rot="-466225">
                <a:off x="18343208" y="6909044"/>
                <a:ext cx="246103" cy="203169"/>
              </a:xfrm>
              <a:custGeom>
                <a:avLst/>
                <a:gdLst>
                  <a:gd name="T0" fmla="*/ 172602 w 505"/>
                  <a:gd name="T1" fmla="*/ 2440 h 417"/>
                  <a:gd name="T2" fmla="*/ 172602 w 505"/>
                  <a:gd name="T3" fmla="*/ 2440 h 417"/>
                  <a:gd name="T4" fmla="*/ 210633 w 505"/>
                  <a:gd name="T5" fmla="*/ 75626 h 417"/>
                  <a:gd name="T6" fmla="*/ 245738 w 505"/>
                  <a:gd name="T7" fmla="*/ 148811 h 417"/>
                  <a:gd name="T8" fmla="*/ 170164 w 505"/>
                  <a:gd name="T9" fmla="*/ 202969 h 417"/>
                  <a:gd name="T10" fmla="*/ 175527 w 505"/>
                  <a:gd name="T11" fmla="*/ 162473 h 417"/>
                  <a:gd name="T12" fmla="*/ 0 w 505"/>
                  <a:gd name="T13" fmla="*/ 178574 h 417"/>
                  <a:gd name="T14" fmla="*/ 118969 w 505"/>
                  <a:gd name="T15" fmla="*/ 48791 h 417"/>
                  <a:gd name="T16" fmla="*/ 86301 w 505"/>
                  <a:gd name="T17" fmla="*/ 29762 h 417"/>
                  <a:gd name="T18" fmla="*/ 172602 w 505"/>
                  <a:gd name="T19" fmla="*/ 2440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05" h="417">
                    <a:moveTo>
                      <a:pt x="354" y="5"/>
                    </a:moveTo>
                    <a:lnTo>
                      <a:pt x="354" y="5"/>
                    </a:lnTo>
                    <a:cubicBezTo>
                      <a:pt x="432" y="155"/>
                      <a:pt x="432" y="155"/>
                      <a:pt x="432" y="155"/>
                    </a:cubicBezTo>
                    <a:cubicBezTo>
                      <a:pt x="504" y="305"/>
                      <a:pt x="504" y="305"/>
                      <a:pt x="504" y="305"/>
                    </a:cubicBezTo>
                    <a:cubicBezTo>
                      <a:pt x="504" y="305"/>
                      <a:pt x="449" y="388"/>
                      <a:pt x="349" y="416"/>
                    </a:cubicBezTo>
                    <a:cubicBezTo>
                      <a:pt x="349" y="416"/>
                      <a:pt x="382" y="355"/>
                      <a:pt x="360" y="333"/>
                    </a:cubicBezTo>
                    <a:cubicBezTo>
                      <a:pt x="360" y="333"/>
                      <a:pt x="155" y="416"/>
                      <a:pt x="0" y="366"/>
                    </a:cubicBezTo>
                    <a:cubicBezTo>
                      <a:pt x="55" y="216"/>
                      <a:pt x="244" y="100"/>
                      <a:pt x="244" y="100"/>
                    </a:cubicBezTo>
                    <a:cubicBezTo>
                      <a:pt x="244" y="72"/>
                      <a:pt x="177" y="61"/>
                      <a:pt x="177" y="61"/>
                    </a:cubicBezTo>
                    <a:cubicBezTo>
                      <a:pt x="255" y="0"/>
                      <a:pt x="354" y="5"/>
                      <a:pt x="354" y="5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" name="Freeform 12"/>
              <p:cNvSpPr>
                <a:spLocks noChangeArrowheads="1"/>
              </p:cNvSpPr>
              <p:nvPr/>
            </p:nvSpPr>
            <p:spPr bwMode="auto">
              <a:xfrm rot="-466225">
                <a:off x="18395604" y="6910632"/>
                <a:ext cx="184180" cy="166662"/>
              </a:xfrm>
              <a:custGeom>
                <a:avLst/>
                <a:gdLst>
                  <a:gd name="T0" fmla="*/ 129576 w 378"/>
                  <a:gd name="T1" fmla="*/ 15979 h 345"/>
                  <a:gd name="T2" fmla="*/ 129576 w 378"/>
                  <a:gd name="T3" fmla="*/ 15979 h 345"/>
                  <a:gd name="T4" fmla="*/ 156369 w 378"/>
                  <a:gd name="T5" fmla="*/ 69725 h 345"/>
                  <a:gd name="T6" fmla="*/ 183648 w 378"/>
                  <a:gd name="T7" fmla="*/ 123472 h 345"/>
                  <a:gd name="T8" fmla="*/ 140293 w 378"/>
                  <a:gd name="T9" fmla="*/ 166566 h 345"/>
                  <a:gd name="T10" fmla="*/ 129576 w 378"/>
                  <a:gd name="T11" fmla="*/ 134124 h 345"/>
                  <a:gd name="T12" fmla="*/ 0 w 378"/>
                  <a:gd name="T13" fmla="*/ 144777 h 345"/>
                  <a:gd name="T14" fmla="*/ 88658 w 378"/>
                  <a:gd name="T15" fmla="*/ 50841 h 345"/>
                  <a:gd name="T16" fmla="*/ 67224 w 378"/>
                  <a:gd name="T17" fmla="*/ 24210 h 345"/>
                  <a:gd name="T18" fmla="*/ 129576 w 378"/>
                  <a:gd name="T19" fmla="*/ 15979 h 3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345">
                    <a:moveTo>
                      <a:pt x="266" y="33"/>
                    </a:moveTo>
                    <a:lnTo>
                      <a:pt x="266" y="33"/>
                    </a:lnTo>
                    <a:cubicBezTo>
                      <a:pt x="321" y="144"/>
                      <a:pt x="321" y="144"/>
                      <a:pt x="321" y="144"/>
                    </a:cubicBezTo>
                    <a:cubicBezTo>
                      <a:pt x="377" y="255"/>
                      <a:pt x="377" y="255"/>
                      <a:pt x="377" y="255"/>
                    </a:cubicBezTo>
                    <a:cubicBezTo>
                      <a:pt x="377" y="255"/>
                      <a:pt x="360" y="327"/>
                      <a:pt x="288" y="344"/>
                    </a:cubicBezTo>
                    <a:cubicBezTo>
                      <a:pt x="288" y="344"/>
                      <a:pt x="282" y="294"/>
                      <a:pt x="266" y="277"/>
                    </a:cubicBezTo>
                    <a:cubicBezTo>
                      <a:pt x="266" y="277"/>
                      <a:pt x="116" y="338"/>
                      <a:pt x="0" y="299"/>
                    </a:cubicBezTo>
                    <a:cubicBezTo>
                      <a:pt x="38" y="188"/>
                      <a:pt x="182" y="105"/>
                      <a:pt x="182" y="105"/>
                    </a:cubicBezTo>
                    <a:cubicBezTo>
                      <a:pt x="177" y="83"/>
                      <a:pt x="138" y="50"/>
                      <a:pt x="138" y="50"/>
                    </a:cubicBezTo>
                    <a:cubicBezTo>
                      <a:pt x="199" y="0"/>
                      <a:pt x="266" y="33"/>
                      <a:pt x="266" y="33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5" name="Freeform 13"/>
              <p:cNvSpPr>
                <a:spLocks noChangeArrowheads="1"/>
              </p:cNvSpPr>
              <p:nvPr/>
            </p:nvSpPr>
            <p:spPr bwMode="auto">
              <a:xfrm rot="-466225">
                <a:off x="18451176" y="6934440"/>
                <a:ext cx="115906" cy="104759"/>
              </a:xfrm>
              <a:custGeom>
                <a:avLst/>
                <a:gdLst>
                  <a:gd name="T0" fmla="*/ 83207 w 239"/>
                  <a:gd name="T1" fmla="*/ 8184 h 218"/>
                  <a:gd name="T2" fmla="*/ 83207 w 239"/>
                  <a:gd name="T3" fmla="*/ 8184 h 218"/>
                  <a:gd name="T4" fmla="*/ 99171 w 239"/>
                  <a:gd name="T5" fmla="*/ 42843 h 218"/>
                  <a:gd name="T6" fmla="*/ 115135 w 239"/>
                  <a:gd name="T7" fmla="*/ 77503 h 218"/>
                  <a:gd name="T8" fmla="*/ 88528 w 239"/>
                  <a:gd name="T9" fmla="*/ 104461 h 218"/>
                  <a:gd name="T10" fmla="*/ 83207 w 239"/>
                  <a:gd name="T11" fmla="*/ 82798 h 218"/>
                  <a:gd name="T12" fmla="*/ 0 w 239"/>
                  <a:gd name="T13" fmla="*/ 90982 h 218"/>
                  <a:gd name="T14" fmla="*/ 56116 w 239"/>
                  <a:gd name="T15" fmla="*/ 29365 h 218"/>
                  <a:gd name="T16" fmla="*/ 43055 w 239"/>
                  <a:gd name="T17" fmla="*/ 13479 h 218"/>
                  <a:gd name="T18" fmla="*/ 83207 w 239"/>
                  <a:gd name="T19" fmla="*/ 8184 h 2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9" h="218">
                    <a:moveTo>
                      <a:pt x="172" y="17"/>
                    </a:moveTo>
                    <a:lnTo>
                      <a:pt x="172" y="17"/>
                    </a:lnTo>
                    <a:cubicBezTo>
                      <a:pt x="205" y="89"/>
                      <a:pt x="205" y="89"/>
                      <a:pt x="205" y="89"/>
                    </a:cubicBezTo>
                    <a:cubicBezTo>
                      <a:pt x="238" y="161"/>
                      <a:pt x="238" y="161"/>
                      <a:pt x="238" y="161"/>
                    </a:cubicBezTo>
                    <a:cubicBezTo>
                      <a:pt x="238" y="161"/>
                      <a:pt x="227" y="200"/>
                      <a:pt x="183" y="217"/>
                    </a:cubicBezTo>
                    <a:cubicBezTo>
                      <a:pt x="183" y="217"/>
                      <a:pt x="183" y="183"/>
                      <a:pt x="172" y="172"/>
                    </a:cubicBezTo>
                    <a:cubicBezTo>
                      <a:pt x="172" y="172"/>
                      <a:pt x="72" y="211"/>
                      <a:pt x="0" y="189"/>
                    </a:cubicBezTo>
                    <a:cubicBezTo>
                      <a:pt x="28" y="117"/>
                      <a:pt x="116" y="61"/>
                      <a:pt x="116" y="61"/>
                    </a:cubicBezTo>
                    <a:cubicBezTo>
                      <a:pt x="116" y="50"/>
                      <a:pt x="89" y="28"/>
                      <a:pt x="89" y="28"/>
                    </a:cubicBezTo>
                    <a:cubicBezTo>
                      <a:pt x="127" y="0"/>
                      <a:pt x="172" y="17"/>
                      <a:pt x="172" y="17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6" name="Freeform 14"/>
              <p:cNvSpPr>
                <a:spLocks noChangeArrowheads="1"/>
              </p:cNvSpPr>
              <p:nvPr/>
            </p:nvSpPr>
            <p:spPr bwMode="auto">
              <a:xfrm rot="-466225">
                <a:off x="17565205" y="5086873"/>
                <a:ext cx="1603640" cy="571413"/>
              </a:xfrm>
              <a:custGeom>
                <a:avLst/>
                <a:gdLst>
                  <a:gd name="T0" fmla="*/ 1069772 w 3301"/>
                  <a:gd name="T1" fmla="*/ 37441 h 1176"/>
                  <a:gd name="T2" fmla="*/ 1069772 w 3301"/>
                  <a:gd name="T3" fmla="*/ 37441 h 1176"/>
                  <a:gd name="T4" fmla="*/ 1603201 w 3301"/>
                  <a:gd name="T5" fmla="*/ 0 h 1176"/>
                  <a:gd name="T6" fmla="*/ 676259 w 3301"/>
                  <a:gd name="T7" fmla="*/ 571337 h 1176"/>
                  <a:gd name="T8" fmla="*/ 307523 w 3301"/>
                  <a:gd name="T9" fmla="*/ 355931 h 1176"/>
                  <a:gd name="T10" fmla="*/ 1069772 w 3301"/>
                  <a:gd name="T11" fmla="*/ 37441 h 11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01" h="1176">
                    <a:moveTo>
                      <a:pt x="2202" y="77"/>
                    </a:moveTo>
                    <a:lnTo>
                      <a:pt x="2202" y="77"/>
                    </a:lnTo>
                    <a:cubicBezTo>
                      <a:pt x="2202" y="77"/>
                      <a:pt x="2318" y="482"/>
                      <a:pt x="3300" y="0"/>
                    </a:cubicBezTo>
                    <a:cubicBezTo>
                      <a:pt x="1392" y="1175"/>
                      <a:pt x="1392" y="1175"/>
                      <a:pt x="1392" y="1175"/>
                    </a:cubicBezTo>
                    <a:cubicBezTo>
                      <a:pt x="1392" y="1175"/>
                      <a:pt x="1265" y="648"/>
                      <a:pt x="633" y="732"/>
                    </a:cubicBezTo>
                    <a:cubicBezTo>
                      <a:pt x="0" y="820"/>
                      <a:pt x="2202" y="77"/>
                      <a:pt x="2202" y="77"/>
                    </a:cubicBez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7" name="Freeform 15"/>
              <p:cNvSpPr>
                <a:spLocks noChangeArrowheads="1"/>
              </p:cNvSpPr>
              <p:nvPr/>
            </p:nvSpPr>
            <p:spPr bwMode="auto">
              <a:xfrm rot="-466225">
                <a:off x="17797623" y="4315578"/>
                <a:ext cx="3192385" cy="2017445"/>
              </a:xfrm>
              <a:custGeom>
                <a:avLst/>
                <a:gdLst>
                  <a:gd name="T0" fmla="*/ 1549304194 w 6577"/>
                  <a:gd name="T1" fmla="*/ 130907120 h 4154"/>
                  <a:gd name="T2" fmla="*/ 1549304194 w 6577"/>
                  <a:gd name="T3" fmla="*/ 130907120 h 4154"/>
                  <a:gd name="T4" fmla="*/ 715751938 w 6577"/>
                  <a:gd name="T5" fmla="*/ 281155778 h 4154"/>
                  <a:gd name="T6" fmla="*/ 0 w 6577"/>
                  <a:gd name="T7" fmla="*/ 795113733 h 4154"/>
                  <a:gd name="T8" fmla="*/ 37931475 w 6577"/>
                  <a:gd name="T9" fmla="*/ 872242880 h 4154"/>
                  <a:gd name="T10" fmla="*/ 75627538 w 6577"/>
                  <a:gd name="T11" fmla="*/ 950786764 h 4154"/>
                  <a:gd name="T12" fmla="*/ 919545700 w 6577"/>
                  <a:gd name="T13" fmla="*/ 698407502 h 4154"/>
                  <a:gd name="T14" fmla="*/ 1549304194 w 6577"/>
                  <a:gd name="T15" fmla="*/ 130907120 h 41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77" h="4154">
                    <a:moveTo>
                      <a:pt x="6576" y="555"/>
                    </a:moveTo>
                    <a:lnTo>
                      <a:pt x="6576" y="555"/>
                    </a:lnTo>
                    <a:cubicBezTo>
                      <a:pt x="6576" y="555"/>
                      <a:pt x="5472" y="0"/>
                      <a:pt x="3038" y="1192"/>
                    </a:cubicBezTo>
                    <a:cubicBezTo>
                      <a:pt x="604" y="2390"/>
                      <a:pt x="0" y="3371"/>
                      <a:pt x="0" y="3371"/>
                    </a:cubicBezTo>
                    <a:cubicBezTo>
                      <a:pt x="161" y="3698"/>
                      <a:pt x="161" y="3698"/>
                      <a:pt x="161" y="3698"/>
                    </a:cubicBezTo>
                    <a:cubicBezTo>
                      <a:pt x="321" y="4031"/>
                      <a:pt x="321" y="4031"/>
                      <a:pt x="321" y="4031"/>
                    </a:cubicBezTo>
                    <a:cubicBezTo>
                      <a:pt x="321" y="4031"/>
                      <a:pt x="1469" y="4153"/>
                      <a:pt x="3903" y="2961"/>
                    </a:cubicBezTo>
                    <a:cubicBezTo>
                      <a:pt x="6343" y="1763"/>
                      <a:pt x="6576" y="555"/>
                      <a:pt x="6576" y="555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52366" tIns="76183" rIns="152366" bIns="76183" anchor="ctr"/>
              <a:lstStyle/>
              <a:p>
                <a:endParaRPr lang="en-US"/>
              </a:p>
            </p:txBody>
          </p:sp>
          <p:sp>
            <p:nvSpPr>
              <p:cNvPr id="128" name="Freeform 16"/>
              <p:cNvSpPr>
                <a:spLocks noChangeArrowheads="1"/>
              </p:cNvSpPr>
              <p:nvPr/>
            </p:nvSpPr>
            <p:spPr bwMode="auto">
              <a:xfrm rot="-466225">
                <a:off x="18143150" y="5658285"/>
                <a:ext cx="514435" cy="720615"/>
              </a:xfrm>
              <a:custGeom>
                <a:avLst/>
                <a:gdLst>
                  <a:gd name="T0" fmla="*/ 276809 w 1060"/>
                  <a:gd name="T1" fmla="*/ 721254 h 1487"/>
                  <a:gd name="T2" fmla="*/ 276809 w 1060"/>
                  <a:gd name="T3" fmla="*/ 721254 h 1487"/>
                  <a:gd name="T4" fmla="*/ 513381 w 1060"/>
                  <a:gd name="T5" fmla="*/ 670290 h 1487"/>
                  <a:gd name="T6" fmla="*/ 185186 w 1060"/>
                  <a:gd name="T7" fmla="*/ 0 h 1487"/>
                  <a:gd name="T8" fmla="*/ 0 w 1060"/>
                  <a:gd name="T9" fmla="*/ 153376 h 1487"/>
                  <a:gd name="T10" fmla="*/ 276809 w 1060"/>
                  <a:gd name="T11" fmla="*/ 721254 h 14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60" h="1487">
                    <a:moveTo>
                      <a:pt x="571" y="1486"/>
                    </a:moveTo>
                    <a:lnTo>
                      <a:pt x="571" y="1486"/>
                    </a:lnTo>
                    <a:cubicBezTo>
                      <a:pt x="715" y="1458"/>
                      <a:pt x="876" y="1425"/>
                      <a:pt x="1059" y="1381"/>
                    </a:cubicBezTo>
                    <a:cubicBezTo>
                      <a:pt x="382" y="0"/>
                      <a:pt x="382" y="0"/>
                      <a:pt x="382" y="0"/>
                    </a:cubicBezTo>
                    <a:cubicBezTo>
                      <a:pt x="232" y="117"/>
                      <a:pt x="105" y="222"/>
                      <a:pt x="0" y="316"/>
                    </a:cubicBezTo>
                    <a:lnTo>
                      <a:pt x="571" y="1486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9" name="Freeform 17"/>
              <p:cNvSpPr>
                <a:spLocks noChangeArrowheads="1"/>
              </p:cNvSpPr>
              <p:nvPr/>
            </p:nvSpPr>
            <p:spPr bwMode="auto">
              <a:xfrm rot="-466225">
                <a:off x="20216768" y="4307530"/>
                <a:ext cx="695440" cy="687282"/>
              </a:xfrm>
              <a:custGeom>
                <a:avLst/>
                <a:gdLst>
                  <a:gd name="T0" fmla="*/ 299336 w 1432"/>
                  <a:gd name="T1" fmla="*/ 686986 h 1415"/>
                  <a:gd name="T2" fmla="*/ 299336 w 1432"/>
                  <a:gd name="T3" fmla="*/ 686986 h 1415"/>
                  <a:gd name="T4" fmla="*/ 695373 w 1432"/>
                  <a:gd name="T5" fmla="*/ 113202 h 1415"/>
                  <a:gd name="T6" fmla="*/ 0 w 1432"/>
                  <a:gd name="T7" fmla="*/ 75306 h 1415"/>
                  <a:gd name="T8" fmla="*/ 299336 w 1432"/>
                  <a:gd name="T9" fmla="*/ 686986 h 14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32" h="1415">
                    <a:moveTo>
                      <a:pt x="616" y="1414"/>
                    </a:moveTo>
                    <a:lnTo>
                      <a:pt x="616" y="1414"/>
                    </a:lnTo>
                    <a:cubicBezTo>
                      <a:pt x="1337" y="737"/>
                      <a:pt x="1431" y="233"/>
                      <a:pt x="1431" y="233"/>
                    </a:cubicBezTo>
                    <a:cubicBezTo>
                      <a:pt x="1431" y="233"/>
                      <a:pt x="976" y="0"/>
                      <a:pt x="0" y="155"/>
                    </a:cubicBezTo>
                    <a:lnTo>
                      <a:pt x="616" y="1414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0" name="Freeform 18"/>
              <p:cNvSpPr>
                <a:spLocks noChangeArrowheads="1"/>
              </p:cNvSpPr>
              <p:nvPr/>
            </p:nvSpPr>
            <p:spPr bwMode="auto">
              <a:xfrm rot="21133775">
                <a:off x="17612837" y="4674186"/>
                <a:ext cx="1295614" cy="820612"/>
              </a:xfrm>
              <a:custGeom>
                <a:avLst/>
                <a:gdLst>
                  <a:gd name="T0" fmla="*/ 2667 w 2668"/>
                  <a:gd name="T1" fmla="*/ 227 h 1687"/>
                  <a:gd name="T2" fmla="*/ 2667 w 2668"/>
                  <a:gd name="T3" fmla="*/ 227 h 1687"/>
                  <a:gd name="T4" fmla="*/ 1236 w 2668"/>
                  <a:gd name="T5" fmla="*/ 482 h 1687"/>
                  <a:gd name="T6" fmla="*/ 0 w 2668"/>
                  <a:gd name="T7" fmla="*/ 1364 h 1687"/>
                  <a:gd name="T8" fmla="*/ 66 w 2668"/>
                  <a:gd name="T9" fmla="*/ 1497 h 1687"/>
                  <a:gd name="T10" fmla="*/ 133 w 2668"/>
                  <a:gd name="T11" fmla="*/ 1636 h 1687"/>
                  <a:gd name="T12" fmla="*/ 1586 w 2668"/>
                  <a:gd name="T13" fmla="*/ 1198 h 1687"/>
                  <a:gd name="T14" fmla="*/ 2667 w 2668"/>
                  <a:gd name="T15" fmla="*/ 227 h 1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8" h="1687">
                    <a:moveTo>
                      <a:pt x="2667" y="227"/>
                    </a:moveTo>
                    <a:lnTo>
                      <a:pt x="2667" y="227"/>
                    </a:lnTo>
                    <a:cubicBezTo>
                      <a:pt x="2667" y="227"/>
                      <a:pt x="2223" y="0"/>
                      <a:pt x="1236" y="482"/>
                    </a:cubicBezTo>
                    <a:cubicBezTo>
                      <a:pt x="249" y="970"/>
                      <a:pt x="0" y="1364"/>
                      <a:pt x="0" y="1364"/>
                    </a:cubicBezTo>
                    <a:cubicBezTo>
                      <a:pt x="66" y="1497"/>
                      <a:pt x="66" y="1497"/>
                      <a:pt x="66" y="1497"/>
                    </a:cubicBezTo>
                    <a:cubicBezTo>
                      <a:pt x="133" y="1636"/>
                      <a:pt x="133" y="1636"/>
                      <a:pt x="133" y="1636"/>
                    </a:cubicBezTo>
                    <a:cubicBezTo>
                      <a:pt x="133" y="1636"/>
                      <a:pt x="599" y="1686"/>
                      <a:pt x="1586" y="1198"/>
                    </a:cubicBezTo>
                    <a:cubicBezTo>
                      <a:pt x="2573" y="715"/>
                      <a:pt x="2667" y="227"/>
                      <a:pt x="2667" y="22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wrap="none" lIns="152366" tIns="76183" rIns="152366" bIns="76183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31" name="Freeform 19"/>
              <p:cNvSpPr>
                <a:spLocks noChangeArrowheads="1"/>
              </p:cNvSpPr>
              <p:nvPr/>
            </p:nvSpPr>
            <p:spPr bwMode="auto">
              <a:xfrm rot="-466225">
                <a:off x="18421008" y="4748788"/>
                <a:ext cx="239753" cy="346022"/>
              </a:xfrm>
              <a:custGeom>
                <a:avLst/>
                <a:gdLst>
                  <a:gd name="T0" fmla="*/ 97086 w 494"/>
                  <a:gd name="T1" fmla="*/ 0 h 716"/>
                  <a:gd name="T2" fmla="*/ 97086 w 494"/>
                  <a:gd name="T3" fmla="*/ 0 h 716"/>
                  <a:gd name="T4" fmla="*/ 0 w 494"/>
                  <a:gd name="T5" fmla="*/ 26651 h 716"/>
                  <a:gd name="T6" fmla="*/ 156309 w 494"/>
                  <a:gd name="T7" fmla="*/ 346464 h 716"/>
                  <a:gd name="T8" fmla="*/ 239318 w 494"/>
                  <a:gd name="T9" fmla="*/ 287347 h 716"/>
                  <a:gd name="T10" fmla="*/ 97086 w 494"/>
                  <a:gd name="T11" fmla="*/ 0 h 7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4" h="716">
                    <a:moveTo>
                      <a:pt x="200" y="0"/>
                    </a:moveTo>
                    <a:lnTo>
                      <a:pt x="200" y="0"/>
                    </a:lnTo>
                    <a:cubicBezTo>
                      <a:pt x="139" y="17"/>
                      <a:pt x="72" y="33"/>
                      <a:pt x="0" y="55"/>
                    </a:cubicBezTo>
                    <a:cubicBezTo>
                      <a:pt x="322" y="715"/>
                      <a:pt x="322" y="715"/>
                      <a:pt x="322" y="715"/>
                    </a:cubicBezTo>
                    <a:cubicBezTo>
                      <a:pt x="383" y="676"/>
                      <a:pt x="444" y="632"/>
                      <a:pt x="493" y="593"/>
                    </a:cubicBezTo>
                    <a:lnTo>
                      <a:pt x="200" y="0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" name="Freeform 20"/>
              <p:cNvSpPr>
                <a:spLocks noChangeArrowheads="1"/>
              </p:cNvSpPr>
              <p:nvPr/>
            </p:nvSpPr>
            <p:spPr bwMode="auto">
              <a:xfrm rot="-466225">
                <a:off x="18584548" y="4671011"/>
                <a:ext cx="292148" cy="284120"/>
              </a:xfrm>
              <a:custGeom>
                <a:avLst/>
                <a:gdLst>
                  <a:gd name="T0" fmla="*/ 123756 w 600"/>
                  <a:gd name="T1" fmla="*/ 284358 h 588"/>
                  <a:gd name="T2" fmla="*/ 123756 w 600"/>
                  <a:gd name="T3" fmla="*/ 284358 h 588"/>
                  <a:gd name="T4" fmla="*/ 290706 w 600"/>
                  <a:gd name="T5" fmla="*/ 47958 h 588"/>
                  <a:gd name="T6" fmla="*/ 0 w 600"/>
                  <a:gd name="T7" fmla="*/ 34879 h 588"/>
                  <a:gd name="T8" fmla="*/ 123756 w 600"/>
                  <a:gd name="T9" fmla="*/ 284358 h 5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0" h="588">
                    <a:moveTo>
                      <a:pt x="255" y="587"/>
                    </a:moveTo>
                    <a:lnTo>
                      <a:pt x="255" y="587"/>
                    </a:lnTo>
                    <a:cubicBezTo>
                      <a:pt x="560" y="310"/>
                      <a:pt x="599" y="99"/>
                      <a:pt x="599" y="99"/>
                    </a:cubicBezTo>
                    <a:cubicBezTo>
                      <a:pt x="599" y="99"/>
                      <a:pt x="410" y="0"/>
                      <a:pt x="0" y="72"/>
                    </a:cubicBezTo>
                    <a:lnTo>
                      <a:pt x="255" y="587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" name="Freeform 21"/>
              <p:cNvSpPr>
                <a:spLocks noChangeArrowheads="1"/>
              </p:cNvSpPr>
              <p:nvPr/>
            </p:nvSpPr>
            <p:spPr bwMode="auto">
              <a:xfrm rot="-466225">
                <a:off x="19622945" y="4739264"/>
                <a:ext cx="573182" cy="574587"/>
              </a:xfrm>
              <a:custGeom>
                <a:avLst/>
                <a:gdLst>
                  <a:gd name="T0" fmla="*/ 398564 w 1182"/>
                  <a:gd name="T1" fmla="*/ 511810 h 1182"/>
                  <a:gd name="T2" fmla="*/ 398564 w 1182"/>
                  <a:gd name="T3" fmla="*/ 511810 h 1182"/>
                  <a:gd name="T4" fmla="*/ 62139 w 1182"/>
                  <a:gd name="T5" fmla="*/ 398668 h 1182"/>
                  <a:gd name="T6" fmla="*/ 175252 w 1182"/>
                  <a:gd name="T7" fmla="*/ 59242 h 1182"/>
                  <a:gd name="T8" fmla="*/ 514104 w 1182"/>
                  <a:gd name="T9" fmla="*/ 175297 h 1182"/>
                  <a:gd name="T10" fmla="*/ 398564 w 1182"/>
                  <a:gd name="T11" fmla="*/ 511810 h 11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82" h="1182">
                    <a:moveTo>
                      <a:pt x="821" y="1054"/>
                    </a:moveTo>
                    <a:lnTo>
                      <a:pt x="821" y="1054"/>
                    </a:lnTo>
                    <a:cubicBezTo>
                      <a:pt x="560" y="1181"/>
                      <a:pt x="250" y="1076"/>
                      <a:pt x="128" y="821"/>
                    </a:cubicBezTo>
                    <a:cubicBezTo>
                      <a:pt x="0" y="560"/>
                      <a:pt x="105" y="250"/>
                      <a:pt x="361" y="122"/>
                    </a:cubicBezTo>
                    <a:cubicBezTo>
                      <a:pt x="621" y="0"/>
                      <a:pt x="932" y="106"/>
                      <a:pt x="1059" y="361"/>
                    </a:cubicBezTo>
                    <a:cubicBezTo>
                      <a:pt x="1181" y="621"/>
                      <a:pt x="1076" y="932"/>
                      <a:pt x="821" y="1054"/>
                    </a:cubicBezTo>
                  </a:path>
                </a:pathLst>
              </a:custGeom>
              <a:solidFill>
                <a:srgbClr val="29355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4" name="Freeform 22"/>
              <p:cNvSpPr>
                <a:spLocks noChangeArrowheads="1"/>
              </p:cNvSpPr>
              <p:nvPr/>
            </p:nvSpPr>
            <p:spPr bwMode="auto">
              <a:xfrm rot="-466225">
                <a:off x="19695982" y="4809103"/>
                <a:ext cx="430283" cy="433321"/>
              </a:xfrm>
              <a:custGeom>
                <a:avLst/>
                <a:gdLst>
                  <a:gd name="T0" fmla="*/ 298055 w 888"/>
                  <a:gd name="T1" fmla="*/ 385586 h 893"/>
                  <a:gd name="T2" fmla="*/ 298055 w 888"/>
                  <a:gd name="T3" fmla="*/ 385586 h 893"/>
                  <a:gd name="T4" fmla="*/ 45556 w 888"/>
                  <a:gd name="T5" fmla="*/ 299413 h 893"/>
                  <a:gd name="T6" fmla="*/ 131338 w 888"/>
                  <a:gd name="T7" fmla="*/ 45764 h 893"/>
                  <a:gd name="T8" fmla="*/ 384321 w 888"/>
                  <a:gd name="T9" fmla="*/ 134858 h 893"/>
                  <a:gd name="T10" fmla="*/ 298055 w 888"/>
                  <a:gd name="T11" fmla="*/ 385586 h 8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88" h="893">
                    <a:moveTo>
                      <a:pt x="615" y="792"/>
                    </a:moveTo>
                    <a:lnTo>
                      <a:pt x="615" y="792"/>
                    </a:lnTo>
                    <a:cubicBezTo>
                      <a:pt x="421" y="892"/>
                      <a:pt x="188" y="809"/>
                      <a:pt x="94" y="615"/>
                    </a:cubicBezTo>
                    <a:cubicBezTo>
                      <a:pt x="0" y="426"/>
                      <a:pt x="78" y="188"/>
                      <a:pt x="271" y="94"/>
                    </a:cubicBezTo>
                    <a:cubicBezTo>
                      <a:pt x="466" y="0"/>
                      <a:pt x="699" y="83"/>
                      <a:pt x="793" y="277"/>
                    </a:cubicBezTo>
                    <a:cubicBezTo>
                      <a:pt x="887" y="465"/>
                      <a:pt x="804" y="698"/>
                      <a:pt x="615" y="792"/>
                    </a:cubicBezTo>
                  </a:path>
                </a:pathLst>
              </a:custGeom>
              <a:solidFill>
                <a:srgbClr val="FEDF5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5" name="Freeform 23"/>
              <p:cNvSpPr>
                <a:spLocks noChangeArrowheads="1"/>
              </p:cNvSpPr>
              <p:nvPr/>
            </p:nvSpPr>
            <p:spPr bwMode="auto">
              <a:xfrm rot="-466225">
                <a:off x="17800193" y="6158272"/>
                <a:ext cx="282622" cy="407925"/>
              </a:xfrm>
              <a:custGeom>
                <a:avLst/>
                <a:gdLst>
                  <a:gd name="T0" fmla="*/ 190518 w 583"/>
                  <a:gd name="T1" fmla="*/ 408573 h 844"/>
                  <a:gd name="T2" fmla="*/ 0 w 583"/>
                  <a:gd name="T3" fmla="*/ 21325 h 844"/>
                  <a:gd name="T4" fmla="*/ 123619 w 583"/>
                  <a:gd name="T5" fmla="*/ 0 h 844"/>
                  <a:gd name="T6" fmla="*/ 282141 w 583"/>
                  <a:gd name="T7" fmla="*/ 322303 h 844"/>
                  <a:gd name="T8" fmla="*/ 190518 w 583"/>
                  <a:gd name="T9" fmla="*/ 408573 h 8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3" h="844">
                    <a:moveTo>
                      <a:pt x="393" y="843"/>
                    </a:moveTo>
                    <a:lnTo>
                      <a:pt x="0" y="44"/>
                    </a:lnTo>
                    <a:lnTo>
                      <a:pt x="255" y="0"/>
                    </a:lnTo>
                    <a:lnTo>
                      <a:pt x="582" y="665"/>
                    </a:lnTo>
                    <a:lnTo>
                      <a:pt x="393" y="843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Freeform 24"/>
              <p:cNvSpPr>
                <a:spLocks noChangeArrowheads="1"/>
              </p:cNvSpPr>
              <p:nvPr/>
            </p:nvSpPr>
            <p:spPr bwMode="auto">
              <a:xfrm rot="-466225">
                <a:off x="17554090" y="5423371"/>
                <a:ext cx="177829" cy="196820"/>
              </a:xfrm>
              <a:custGeom>
                <a:avLst/>
                <a:gdLst>
                  <a:gd name="T0" fmla="*/ 75056 w 367"/>
                  <a:gd name="T1" fmla="*/ 196549 h 406"/>
                  <a:gd name="T2" fmla="*/ 0 w 367"/>
                  <a:gd name="T3" fmla="*/ 40280 h 406"/>
                  <a:gd name="T4" fmla="*/ 112826 w 367"/>
                  <a:gd name="T5" fmla="*/ 0 h 406"/>
                  <a:gd name="T6" fmla="*/ 177229 w 367"/>
                  <a:gd name="T7" fmla="*/ 132003 h 406"/>
                  <a:gd name="T8" fmla="*/ 75056 w 367"/>
                  <a:gd name="T9" fmla="*/ 196549 h 4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7" h="406">
                    <a:moveTo>
                      <a:pt x="155" y="405"/>
                    </a:moveTo>
                    <a:lnTo>
                      <a:pt x="0" y="83"/>
                    </a:lnTo>
                    <a:lnTo>
                      <a:pt x="233" y="0"/>
                    </a:lnTo>
                    <a:lnTo>
                      <a:pt x="366" y="272"/>
                    </a:lnTo>
                    <a:lnTo>
                      <a:pt x="155" y="405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7" name="Freeform 25"/>
              <p:cNvSpPr>
                <a:spLocks noChangeArrowheads="1"/>
              </p:cNvSpPr>
              <p:nvPr/>
            </p:nvSpPr>
            <p:spPr bwMode="auto">
              <a:xfrm rot="-466225">
                <a:off x="17439771" y="6234460"/>
                <a:ext cx="549366" cy="453956"/>
              </a:xfrm>
              <a:custGeom>
                <a:avLst/>
                <a:gdLst>
                  <a:gd name="T0" fmla="*/ 549776 w 1132"/>
                  <a:gd name="T1" fmla="*/ 334806 h 933"/>
                  <a:gd name="T2" fmla="*/ 549776 w 1132"/>
                  <a:gd name="T3" fmla="*/ 334806 h 933"/>
                  <a:gd name="T4" fmla="*/ 469084 w 1132"/>
                  <a:gd name="T5" fmla="*/ 169836 h 933"/>
                  <a:gd name="T6" fmla="*/ 387906 w 1132"/>
                  <a:gd name="T7" fmla="*/ 5353 h 933"/>
                  <a:gd name="T8" fmla="*/ 191522 w 1132"/>
                  <a:gd name="T9" fmla="*/ 64723 h 933"/>
                  <a:gd name="T10" fmla="*/ 266867 w 1132"/>
                  <a:gd name="T11" fmla="*/ 110467 h 933"/>
                  <a:gd name="T12" fmla="*/ 0 w 1132"/>
                  <a:gd name="T13" fmla="*/ 399529 h 933"/>
                  <a:gd name="T14" fmla="*/ 390822 w 1132"/>
                  <a:gd name="T15" fmla="*/ 364491 h 933"/>
                  <a:gd name="T16" fmla="*/ 382558 w 1132"/>
                  <a:gd name="T17" fmla="*/ 453545 h 933"/>
                  <a:gd name="T18" fmla="*/ 549776 w 1132"/>
                  <a:gd name="T19" fmla="*/ 334806 h 9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32" h="933">
                    <a:moveTo>
                      <a:pt x="1131" y="688"/>
                    </a:moveTo>
                    <a:lnTo>
                      <a:pt x="1131" y="688"/>
                    </a:lnTo>
                    <a:cubicBezTo>
                      <a:pt x="965" y="349"/>
                      <a:pt x="965" y="349"/>
                      <a:pt x="965" y="349"/>
                    </a:cubicBezTo>
                    <a:cubicBezTo>
                      <a:pt x="798" y="11"/>
                      <a:pt x="798" y="11"/>
                      <a:pt x="798" y="11"/>
                    </a:cubicBezTo>
                    <a:cubicBezTo>
                      <a:pt x="798" y="11"/>
                      <a:pt x="576" y="0"/>
                      <a:pt x="394" y="133"/>
                    </a:cubicBezTo>
                    <a:cubicBezTo>
                      <a:pt x="394" y="133"/>
                      <a:pt x="543" y="161"/>
                      <a:pt x="549" y="227"/>
                    </a:cubicBezTo>
                    <a:cubicBezTo>
                      <a:pt x="549" y="227"/>
                      <a:pt x="127" y="482"/>
                      <a:pt x="0" y="821"/>
                    </a:cubicBezTo>
                    <a:cubicBezTo>
                      <a:pt x="344" y="932"/>
                      <a:pt x="804" y="749"/>
                      <a:pt x="804" y="749"/>
                    </a:cubicBezTo>
                    <a:cubicBezTo>
                      <a:pt x="854" y="798"/>
                      <a:pt x="787" y="932"/>
                      <a:pt x="787" y="932"/>
                    </a:cubicBezTo>
                    <a:cubicBezTo>
                      <a:pt x="1004" y="870"/>
                      <a:pt x="1131" y="688"/>
                      <a:pt x="1131" y="688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8" name="Freeform 26"/>
              <p:cNvSpPr>
                <a:spLocks noChangeArrowheads="1"/>
              </p:cNvSpPr>
              <p:nvPr/>
            </p:nvSpPr>
            <p:spPr bwMode="auto">
              <a:xfrm rot="-466225">
                <a:off x="17552503" y="6242396"/>
                <a:ext cx="409643" cy="373006"/>
              </a:xfrm>
              <a:custGeom>
                <a:avLst/>
                <a:gdLst>
                  <a:gd name="T0" fmla="*/ 408466 w 844"/>
                  <a:gd name="T1" fmla="*/ 275352 h 766"/>
                  <a:gd name="T2" fmla="*/ 408466 w 844"/>
                  <a:gd name="T3" fmla="*/ 275352 h 766"/>
                  <a:gd name="T4" fmla="*/ 349353 w 844"/>
                  <a:gd name="T5" fmla="*/ 153730 h 766"/>
                  <a:gd name="T6" fmla="*/ 290239 w 844"/>
                  <a:gd name="T7" fmla="*/ 29676 h 766"/>
                  <a:gd name="T8" fmla="*/ 153114 w 844"/>
                  <a:gd name="T9" fmla="*/ 48649 h 766"/>
                  <a:gd name="T10" fmla="*/ 198661 w 844"/>
                  <a:gd name="T11" fmla="*/ 110919 h 766"/>
                  <a:gd name="T12" fmla="*/ 0 w 844"/>
                  <a:gd name="T13" fmla="*/ 324000 h 766"/>
                  <a:gd name="T14" fmla="*/ 292662 w 844"/>
                  <a:gd name="T15" fmla="*/ 299676 h 766"/>
                  <a:gd name="T16" fmla="*/ 311559 w 844"/>
                  <a:gd name="T17" fmla="*/ 372163 h 766"/>
                  <a:gd name="T18" fmla="*/ 408466 w 844"/>
                  <a:gd name="T19" fmla="*/ 275352 h 76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44" h="766">
                    <a:moveTo>
                      <a:pt x="843" y="566"/>
                    </a:moveTo>
                    <a:lnTo>
                      <a:pt x="843" y="566"/>
                    </a:lnTo>
                    <a:cubicBezTo>
                      <a:pt x="721" y="316"/>
                      <a:pt x="721" y="316"/>
                      <a:pt x="721" y="316"/>
                    </a:cubicBezTo>
                    <a:cubicBezTo>
                      <a:pt x="599" y="61"/>
                      <a:pt x="599" y="61"/>
                      <a:pt x="599" y="61"/>
                    </a:cubicBezTo>
                    <a:cubicBezTo>
                      <a:pt x="599" y="61"/>
                      <a:pt x="449" y="0"/>
                      <a:pt x="316" y="100"/>
                    </a:cubicBezTo>
                    <a:cubicBezTo>
                      <a:pt x="316" y="100"/>
                      <a:pt x="405" y="178"/>
                      <a:pt x="410" y="228"/>
                    </a:cubicBezTo>
                    <a:cubicBezTo>
                      <a:pt x="410" y="228"/>
                      <a:pt x="94" y="416"/>
                      <a:pt x="0" y="666"/>
                    </a:cubicBezTo>
                    <a:cubicBezTo>
                      <a:pt x="260" y="749"/>
                      <a:pt x="604" y="616"/>
                      <a:pt x="604" y="616"/>
                    </a:cubicBezTo>
                    <a:cubicBezTo>
                      <a:pt x="637" y="649"/>
                      <a:pt x="643" y="765"/>
                      <a:pt x="643" y="765"/>
                    </a:cubicBezTo>
                    <a:cubicBezTo>
                      <a:pt x="809" y="721"/>
                      <a:pt x="843" y="566"/>
                      <a:pt x="843" y="566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9" name="Freeform 27"/>
              <p:cNvSpPr>
                <a:spLocks noChangeArrowheads="1"/>
              </p:cNvSpPr>
              <p:nvPr/>
            </p:nvSpPr>
            <p:spPr bwMode="auto">
              <a:xfrm rot="-466225">
                <a:off x="17684286" y="6293188"/>
                <a:ext cx="257218" cy="236502"/>
              </a:xfrm>
              <a:custGeom>
                <a:avLst/>
                <a:gdLst>
                  <a:gd name="T0" fmla="*/ 256444 w 527"/>
                  <a:gd name="T1" fmla="*/ 173151 h 483"/>
                  <a:gd name="T2" fmla="*/ 256444 w 527"/>
                  <a:gd name="T3" fmla="*/ 173151 h 483"/>
                  <a:gd name="T4" fmla="*/ 218904 w 527"/>
                  <a:gd name="T5" fmla="*/ 97062 h 483"/>
                  <a:gd name="T6" fmla="*/ 180876 w 527"/>
                  <a:gd name="T7" fmla="*/ 19022 h 483"/>
                  <a:gd name="T8" fmla="*/ 94582 w 527"/>
                  <a:gd name="T9" fmla="*/ 29753 h 483"/>
                  <a:gd name="T10" fmla="*/ 124322 w 527"/>
                  <a:gd name="T11" fmla="*/ 70236 h 483"/>
                  <a:gd name="T12" fmla="*/ 0 w 527"/>
                  <a:gd name="T13" fmla="*/ 205343 h 483"/>
                  <a:gd name="T14" fmla="*/ 183801 w 527"/>
                  <a:gd name="T15" fmla="*/ 189247 h 483"/>
                  <a:gd name="T16" fmla="*/ 196965 w 527"/>
                  <a:gd name="T17" fmla="*/ 235095 h 483"/>
                  <a:gd name="T18" fmla="*/ 256444 w 527"/>
                  <a:gd name="T19" fmla="*/ 173151 h 4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27" h="483">
                    <a:moveTo>
                      <a:pt x="526" y="355"/>
                    </a:moveTo>
                    <a:lnTo>
                      <a:pt x="526" y="355"/>
                    </a:lnTo>
                    <a:cubicBezTo>
                      <a:pt x="449" y="199"/>
                      <a:pt x="449" y="199"/>
                      <a:pt x="449" y="199"/>
                    </a:cubicBezTo>
                    <a:cubicBezTo>
                      <a:pt x="371" y="39"/>
                      <a:pt x="371" y="39"/>
                      <a:pt x="371" y="39"/>
                    </a:cubicBezTo>
                    <a:cubicBezTo>
                      <a:pt x="371" y="39"/>
                      <a:pt x="282" y="0"/>
                      <a:pt x="194" y="61"/>
                    </a:cubicBezTo>
                    <a:cubicBezTo>
                      <a:pt x="194" y="61"/>
                      <a:pt x="249" y="111"/>
                      <a:pt x="255" y="144"/>
                    </a:cubicBezTo>
                    <a:cubicBezTo>
                      <a:pt x="255" y="144"/>
                      <a:pt x="55" y="260"/>
                      <a:pt x="0" y="421"/>
                    </a:cubicBezTo>
                    <a:cubicBezTo>
                      <a:pt x="160" y="471"/>
                      <a:pt x="377" y="388"/>
                      <a:pt x="377" y="388"/>
                    </a:cubicBezTo>
                    <a:cubicBezTo>
                      <a:pt x="399" y="410"/>
                      <a:pt x="404" y="482"/>
                      <a:pt x="404" y="482"/>
                    </a:cubicBezTo>
                    <a:cubicBezTo>
                      <a:pt x="504" y="454"/>
                      <a:pt x="526" y="355"/>
                      <a:pt x="526" y="355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0" name="Freeform 28"/>
              <p:cNvSpPr>
                <a:spLocks noChangeArrowheads="1"/>
              </p:cNvSpPr>
              <p:nvPr/>
            </p:nvSpPr>
            <p:spPr bwMode="auto">
              <a:xfrm rot="-466225">
                <a:off x="17392138" y="5486862"/>
                <a:ext cx="241340" cy="203169"/>
              </a:xfrm>
              <a:custGeom>
                <a:avLst/>
                <a:gdLst>
                  <a:gd name="T0" fmla="*/ 241460 w 500"/>
                  <a:gd name="T1" fmla="*/ 148811 h 417"/>
                  <a:gd name="T2" fmla="*/ 241460 w 500"/>
                  <a:gd name="T3" fmla="*/ 148811 h 417"/>
                  <a:gd name="T4" fmla="*/ 206136 w 500"/>
                  <a:gd name="T5" fmla="*/ 75626 h 417"/>
                  <a:gd name="T6" fmla="*/ 171296 w 500"/>
                  <a:gd name="T7" fmla="*/ 2440 h 417"/>
                  <a:gd name="T8" fmla="*/ 83229 w 500"/>
                  <a:gd name="T9" fmla="*/ 29762 h 417"/>
                  <a:gd name="T10" fmla="*/ 118069 w 500"/>
                  <a:gd name="T11" fmla="*/ 51230 h 417"/>
                  <a:gd name="T12" fmla="*/ 0 w 500"/>
                  <a:gd name="T13" fmla="*/ 178574 h 417"/>
                  <a:gd name="T14" fmla="*/ 171296 w 500"/>
                  <a:gd name="T15" fmla="*/ 161985 h 417"/>
                  <a:gd name="T16" fmla="*/ 168877 w 500"/>
                  <a:gd name="T17" fmla="*/ 202969 h 417"/>
                  <a:gd name="T18" fmla="*/ 241460 w 500"/>
                  <a:gd name="T19" fmla="*/ 148811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00" h="417">
                    <a:moveTo>
                      <a:pt x="499" y="305"/>
                    </a:moveTo>
                    <a:lnTo>
                      <a:pt x="499" y="305"/>
                    </a:lnTo>
                    <a:cubicBezTo>
                      <a:pt x="426" y="155"/>
                      <a:pt x="426" y="155"/>
                      <a:pt x="426" y="155"/>
                    </a:cubicBezTo>
                    <a:cubicBezTo>
                      <a:pt x="354" y="5"/>
                      <a:pt x="354" y="5"/>
                      <a:pt x="354" y="5"/>
                    </a:cubicBezTo>
                    <a:cubicBezTo>
                      <a:pt x="354" y="5"/>
                      <a:pt x="255" y="0"/>
                      <a:pt x="172" y="61"/>
                    </a:cubicBezTo>
                    <a:cubicBezTo>
                      <a:pt x="172" y="61"/>
                      <a:pt x="238" y="72"/>
                      <a:pt x="244" y="105"/>
                    </a:cubicBezTo>
                    <a:cubicBezTo>
                      <a:pt x="244" y="105"/>
                      <a:pt x="49" y="216"/>
                      <a:pt x="0" y="366"/>
                    </a:cubicBezTo>
                    <a:cubicBezTo>
                      <a:pt x="149" y="416"/>
                      <a:pt x="354" y="332"/>
                      <a:pt x="354" y="332"/>
                    </a:cubicBezTo>
                    <a:cubicBezTo>
                      <a:pt x="377" y="355"/>
                      <a:pt x="349" y="416"/>
                      <a:pt x="349" y="416"/>
                    </a:cubicBezTo>
                    <a:cubicBezTo>
                      <a:pt x="443" y="388"/>
                      <a:pt x="499" y="305"/>
                      <a:pt x="499" y="305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1" name="Freeform 29"/>
              <p:cNvSpPr>
                <a:spLocks noChangeArrowheads="1"/>
              </p:cNvSpPr>
              <p:nvPr/>
            </p:nvSpPr>
            <p:spPr bwMode="auto">
              <a:xfrm rot="-466225">
                <a:off x="17439771" y="5490036"/>
                <a:ext cx="184180" cy="168249"/>
              </a:xfrm>
              <a:custGeom>
                <a:avLst/>
                <a:gdLst>
                  <a:gd name="T0" fmla="*/ 183648 w 378"/>
                  <a:gd name="T1" fmla="*/ 123472 h 345"/>
                  <a:gd name="T2" fmla="*/ 183648 w 378"/>
                  <a:gd name="T3" fmla="*/ 123472 h 345"/>
                  <a:gd name="T4" fmla="*/ 156369 w 378"/>
                  <a:gd name="T5" fmla="*/ 67304 h 345"/>
                  <a:gd name="T6" fmla="*/ 129576 w 378"/>
                  <a:gd name="T7" fmla="*/ 13558 h 345"/>
                  <a:gd name="T8" fmla="*/ 70147 w 378"/>
                  <a:gd name="T9" fmla="*/ 21789 h 345"/>
                  <a:gd name="T10" fmla="*/ 89145 w 378"/>
                  <a:gd name="T11" fmla="*/ 48420 h 345"/>
                  <a:gd name="T12" fmla="*/ 0 w 378"/>
                  <a:gd name="T13" fmla="*/ 145261 h 345"/>
                  <a:gd name="T14" fmla="*/ 129576 w 378"/>
                  <a:gd name="T15" fmla="*/ 131703 h 345"/>
                  <a:gd name="T16" fmla="*/ 140293 w 378"/>
                  <a:gd name="T17" fmla="*/ 166566 h 345"/>
                  <a:gd name="T18" fmla="*/ 183648 w 378"/>
                  <a:gd name="T19" fmla="*/ 123472 h 3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345">
                    <a:moveTo>
                      <a:pt x="377" y="255"/>
                    </a:moveTo>
                    <a:lnTo>
                      <a:pt x="377" y="255"/>
                    </a:lnTo>
                    <a:cubicBezTo>
                      <a:pt x="321" y="139"/>
                      <a:pt x="321" y="139"/>
                      <a:pt x="321" y="139"/>
                    </a:cubicBezTo>
                    <a:cubicBezTo>
                      <a:pt x="266" y="28"/>
                      <a:pt x="266" y="28"/>
                      <a:pt x="266" y="28"/>
                    </a:cubicBezTo>
                    <a:cubicBezTo>
                      <a:pt x="266" y="28"/>
                      <a:pt x="200" y="0"/>
                      <a:pt x="144" y="45"/>
                    </a:cubicBezTo>
                    <a:cubicBezTo>
                      <a:pt x="144" y="45"/>
                      <a:pt x="183" y="78"/>
                      <a:pt x="183" y="100"/>
                    </a:cubicBezTo>
                    <a:cubicBezTo>
                      <a:pt x="183" y="100"/>
                      <a:pt x="44" y="183"/>
                      <a:pt x="0" y="300"/>
                    </a:cubicBezTo>
                    <a:cubicBezTo>
                      <a:pt x="116" y="333"/>
                      <a:pt x="266" y="272"/>
                      <a:pt x="266" y="272"/>
                    </a:cubicBezTo>
                    <a:cubicBezTo>
                      <a:pt x="283" y="289"/>
                      <a:pt x="288" y="344"/>
                      <a:pt x="288" y="344"/>
                    </a:cubicBezTo>
                    <a:cubicBezTo>
                      <a:pt x="360" y="322"/>
                      <a:pt x="377" y="255"/>
                      <a:pt x="377" y="255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2" name="Freeform 30"/>
              <p:cNvSpPr>
                <a:spLocks noChangeArrowheads="1"/>
              </p:cNvSpPr>
              <p:nvPr/>
            </p:nvSpPr>
            <p:spPr bwMode="auto">
              <a:xfrm rot="-466225">
                <a:off x="17498519" y="5512258"/>
                <a:ext cx="114319" cy="106347"/>
              </a:xfrm>
              <a:custGeom>
                <a:avLst/>
                <a:gdLst>
                  <a:gd name="T0" fmla="*/ 112994 w 234"/>
                  <a:gd name="T1" fmla="*/ 77503 h 218"/>
                  <a:gd name="T2" fmla="*/ 112994 w 234"/>
                  <a:gd name="T3" fmla="*/ 77503 h 218"/>
                  <a:gd name="T4" fmla="*/ 96506 w 234"/>
                  <a:gd name="T5" fmla="*/ 42843 h 218"/>
                  <a:gd name="T6" fmla="*/ 80502 w 234"/>
                  <a:gd name="T7" fmla="*/ 11072 h 218"/>
                  <a:gd name="T8" fmla="*/ 43161 w 234"/>
                  <a:gd name="T9" fmla="*/ 13479 h 218"/>
                  <a:gd name="T10" fmla="*/ 53830 w 234"/>
                  <a:gd name="T11" fmla="*/ 32253 h 218"/>
                  <a:gd name="T12" fmla="*/ 0 w 234"/>
                  <a:gd name="T13" fmla="*/ 90982 h 218"/>
                  <a:gd name="T14" fmla="*/ 80502 w 234"/>
                  <a:gd name="T15" fmla="*/ 82798 h 218"/>
                  <a:gd name="T16" fmla="*/ 85837 w 234"/>
                  <a:gd name="T17" fmla="*/ 104461 h 218"/>
                  <a:gd name="T18" fmla="*/ 112994 w 234"/>
                  <a:gd name="T19" fmla="*/ 77503 h 2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4" h="218">
                    <a:moveTo>
                      <a:pt x="233" y="161"/>
                    </a:moveTo>
                    <a:lnTo>
                      <a:pt x="233" y="161"/>
                    </a:lnTo>
                    <a:cubicBezTo>
                      <a:pt x="199" y="89"/>
                      <a:pt x="199" y="89"/>
                      <a:pt x="199" y="89"/>
                    </a:cubicBezTo>
                    <a:cubicBezTo>
                      <a:pt x="166" y="23"/>
                      <a:pt x="166" y="23"/>
                      <a:pt x="166" y="23"/>
                    </a:cubicBezTo>
                    <a:cubicBezTo>
                      <a:pt x="166" y="23"/>
                      <a:pt x="122" y="0"/>
                      <a:pt x="89" y="28"/>
                    </a:cubicBezTo>
                    <a:cubicBezTo>
                      <a:pt x="89" y="28"/>
                      <a:pt x="111" y="50"/>
                      <a:pt x="111" y="67"/>
                    </a:cubicBezTo>
                    <a:cubicBezTo>
                      <a:pt x="111" y="67"/>
                      <a:pt x="22" y="117"/>
                      <a:pt x="0" y="189"/>
                    </a:cubicBezTo>
                    <a:cubicBezTo>
                      <a:pt x="72" y="211"/>
                      <a:pt x="166" y="172"/>
                      <a:pt x="166" y="172"/>
                    </a:cubicBezTo>
                    <a:cubicBezTo>
                      <a:pt x="177" y="183"/>
                      <a:pt x="177" y="217"/>
                      <a:pt x="177" y="217"/>
                    </a:cubicBezTo>
                    <a:cubicBezTo>
                      <a:pt x="222" y="205"/>
                      <a:pt x="233" y="161"/>
                      <a:pt x="233" y="161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5694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3491880" cy="11247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 bwMode="auto">
          <a:xfrm>
            <a:off x="1090206" y="360722"/>
            <a:ext cx="2185650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chemeClr val="bg1"/>
                </a:solidFill>
                <a:latin typeface="+mj-lt"/>
                <a:cs typeface="Lato Regular"/>
              </a:rPr>
              <a:t>Teknisi Mesin</a:t>
            </a:r>
            <a:r>
              <a:rPr lang="en-US" b="1" dirty="0" smtClean="0">
                <a:solidFill>
                  <a:schemeClr val="bg1"/>
                </a:solidFill>
                <a:latin typeface="+mj-lt"/>
                <a:cs typeface="Lato Regular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  <a:cs typeface="Lato Regular"/>
              </a:rPr>
              <a:t>Bor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9512" y="673946"/>
            <a:ext cx="882616" cy="882846"/>
            <a:chOff x="-17809" y="3862640"/>
            <a:chExt cx="1449197" cy="1449574"/>
          </a:xfrm>
        </p:grpSpPr>
        <p:grpSp>
          <p:nvGrpSpPr>
            <p:cNvPr id="4" name="Group 3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14" name="Oval 13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6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7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8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9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0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1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2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3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7668343" y="116632"/>
            <a:ext cx="1368153" cy="1716701"/>
            <a:chOff x="6316933" y="4003298"/>
            <a:chExt cx="5639850" cy="7076646"/>
          </a:xfrm>
        </p:grpSpPr>
        <p:sp>
          <p:nvSpPr>
            <p:cNvPr id="22" name="Freeform 33"/>
            <p:cNvSpPr>
              <a:spLocks/>
            </p:cNvSpPr>
            <p:nvPr/>
          </p:nvSpPr>
          <p:spPr bwMode="auto">
            <a:xfrm rot="20192702" flipH="1">
              <a:off x="9327908" y="4398233"/>
              <a:ext cx="1078539" cy="895537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3" name="Freeform 36"/>
            <p:cNvSpPr>
              <a:spLocks/>
            </p:cNvSpPr>
            <p:nvPr/>
          </p:nvSpPr>
          <p:spPr bwMode="auto">
            <a:xfrm rot="1695130">
              <a:off x="11183914" y="5389394"/>
              <a:ext cx="510129" cy="654883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auto">
            <a:xfrm rot="19798984">
              <a:off x="9454650" y="4655982"/>
              <a:ext cx="1864425" cy="1401878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20742510">
              <a:off x="9002117" y="5385559"/>
              <a:ext cx="510129" cy="654883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 rot="1666479" flipH="1">
              <a:off x="6905128" y="4003298"/>
              <a:ext cx="1687545" cy="1268880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6316933" y="5715711"/>
              <a:ext cx="2133156" cy="1963674"/>
            </a:xfrm>
            <a:custGeom>
              <a:avLst/>
              <a:gdLst>
                <a:gd name="T0" fmla="*/ 105 w 164"/>
                <a:gd name="T1" fmla="*/ 85 h 151"/>
                <a:gd name="T2" fmla="*/ 149 w 164"/>
                <a:gd name="T3" fmla="*/ 140 h 151"/>
                <a:gd name="T4" fmla="*/ 60 w 164"/>
                <a:gd name="T5" fmla="*/ 126 h 151"/>
                <a:gd name="T6" fmla="*/ 33 w 164"/>
                <a:gd name="T7" fmla="*/ 0 h 151"/>
                <a:gd name="T8" fmla="*/ 126 w 164"/>
                <a:gd name="T9" fmla="*/ 54 h 151"/>
                <a:gd name="T10" fmla="*/ 164 w 164"/>
                <a:gd name="T11" fmla="*/ 127 h 151"/>
                <a:gd name="T12" fmla="*/ 105 w 164"/>
                <a:gd name="T13" fmla="*/ 8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151">
                  <a:moveTo>
                    <a:pt x="105" y="85"/>
                  </a:moveTo>
                  <a:cubicBezTo>
                    <a:pt x="105" y="85"/>
                    <a:pt x="156" y="110"/>
                    <a:pt x="149" y="140"/>
                  </a:cubicBezTo>
                  <a:cubicBezTo>
                    <a:pt x="134" y="131"/>
                    <a:pt x="88" y="151"/>
                    <a:pt x="60" y="126"/>
                  </a:cubicBezTo>
                  <a:cubicBezTo>
                    <a:pt x="0" y="69"/>
                    <a:pt x="33" y="0"/>
                    <a:pt x="33" y="0"/>
                  </a:cubicBezTo>
                  <a:cubicBezTo>
                    <a:pt x="39" y="49"/>
                    <a:pt x="90" y="22"/>
                    <a:pt x="126" y="54"/>
                  </a:cubicBezTo>
                  <a:cubicBezTo>
                    <a:pt x="159" y="83"/>
                    <a:pt x="162" y="111"/>
                    <a:pt x="164" y="127"/>
                  </a:cubicBezTo>
                  <a:cubicBezTo>
                    <a:pt x="162" y="121"/>
                    <a:pt x="142" y="91"/>
                    <a:pt x="105" y="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9873457" y="5766788"/>
              <a:ext cx="2083326" cy="1566471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r>
                <a:rPr lang="id-ID" sz="2701" dirty="0">
                  <a:latin typeface="Lato Light"/>
                </a:rPr>
                <a:t> 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8086219" y="5260095"/>
              <a:ext cx="3438915" cy="5819849"/>
              <a:chOff x="5390813" y="2553387"/>
              <a:chExt cx="2292610" cy="3878889"/>
            </a:xfrm>
            <a:solidFill>
              <a:schemeClr val="tx2"/>
            </a:solidFill>
          </p:grpSpPr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6408694" y="3371498"/>
                <a:ext cx="1274729" cy="868054"/>
              </a:xfrm>
              <a:custGeom>
                <a:avLst/>
                <a:gdLst>
                  <a:gd name="T0" fmla="*/ 129 w 226"/>
                  <a:gd name="T1" fmla="*/ 12 h 154"/>
                  <a:gd name="T2" fmla="*/ 7 w 226"/>
                  <a:gd name="T3" fmla="*/ 154 h 154"/>
                  <a:gd name="T4" fmla="*/ 0 w 226"/>
                  <a:gd name="T5" fmla="*/ 142 h 154"/>
                  <a:gd name="T6" fmla="*/ 120 w 226"/>
                  <a:gd name="T7" fmla="*/ 8 h 154"/>
                  <a:gd name="T8" fmla="*/ 226 w 226"/>
                  <a:gd name="T9" fmla="*/ 19 h 154"/>
                  <a:gd name="T10" fmla="*/ 129 w 226"/>
                  <a:gd name="T11" fmla="*/ 1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6" h="154">
                    <a:moveTo>
                      <a:pt x="129" y="12"/>
                    </a:moveTo>
                    <a:cubicBezTo>
                      <a:pt x="55" y="28"/>
                      <a:pt x="4" y="90"/>
                      <a:pt x="7" y="154"/>
                    </a:cubicBezTo>
                    <a:cubicBezTo>
                      <a:pt x="4" y="151"/>
                      <a:pt x="3" y="145"/>
                      <a:pt x="0" y="142"/>
                    </a:cubicBezTo>
                    <a:cubicBezTo>
                      <a:pt x="0" y="80"/>
                      <a:pt x="48" y="24"/>
                      <a:pt x="120" y="8"/>
                    </a:cubicBezTo>
                    <a:cubicBezTo>
                      <a:pt x="157" y="0"/>
                      <a:pt x="195" y="5"/>
                      <a:pt x="226" y="19"/>
                    </a:cubicBezTo>
                    <a:cubicBezTo>
                      <a:pt x="197" y="8"/>
                      <a:pt x="163" y="5"/>
                      <a:pt x="129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1" name="Freeform 31"/>
              <p:cNvSpPr>
                <a:spLocks/>
              </p:cNvSpPr>
              <p:nvPr/>
            </p:nvSpPr>
            <p:spPr bwMode="auto">
              <a:xfrm>
                <a:off x="5752304" y="2553387"/>
                <a:ext cx="118912" cy="789180"/>
              </a:xfrm>
              <a:custGeom>
                <a:avLst/>
                <a:gdLst>
                  <a:gd name="T0" fmla="*/ 12 w 21"/>
                  <a:gd name="T1" fmla="*/ 80 h 81"/>
                  <a:gd name="T2" fmla="*/ 3 w 21"/>
                  <a:gd name="T3" fmla="*/ 81 h 81"/>
                  <a:gd name="T4" fmla="*/ 3 w 21"/>
                  <a:gd name="T5" fmla="*/ 32 h 81"/>
                  <a:gd name="T6" fmla="*/ 5 w 21"/>
                  <a:gd name="T7" fmla="*/ 0 h 81"/>
                  <a:gd name="T8" fmla="*/ 14 w 21"/>
                  <a:gd name="T9" fmla="*/ 28 h 81"/>
                  <a:gd name="T10" fmla="*/ 12 w 21"/>
                  <a:gd name="T11" fmla="*/ 8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81">
                    <a:moveTo>
                      <a:pt x="12" y="80"/>
                    </a:moveTo>
                    <a:cubicBezTo>
                      <a:pt x="9" y="81"/>
                      <a:pt x="6" y="81"/>
                      <a:pt x="3" y="81"/>
                    </a:cubicBezTo>
                    <a:cubicBezTo>
                      <a:pt x="3" y="55"/>
                      <a:pt x="3" y="36"/>
                      <a:pt x="3" y="32"/>
                    </a:cubicBezTo>
                    <a:cubicBezTo>
                      <a:pt x="0" y="8"/>
                      <a:pt x="1" y="0"/>
                      <a:pt x="5" y="0"/>
                    </a:cubicBezTo>
                    <a:cubicBezTo>
                      <a:pt x="9" y="0"/>
                      <a:pt x="21" y="3"/>
                      <a:pt x="14" y="28"/>
                    </a:cubicBezTo>
                    <a:cubicBezTo>
                      <a:pt x="13" y="33"/>
                      <a:pt x="12" y="52"/>
                      <a:pt x="12" y="8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2" name="Freeform 24"/>
              <p:cNvSpPr>
                <a:spLocks/>
              </p:cNvSpPr>
              <p:nvPr/>
            </p:nvSpPr>
            <p:spPr bwMode="auto">
              <a:xfrm>
                <a:off x="5390813" y="4008863"/>
                <a:ext cx="168853" cy="1674272"/>
              </a:xfrm>
              <a:custGeom>
                <a:avLst/>
                <a:gdLst>
                  <a:gd name="T0" fmla="*/ 21 w 30"/>
                  <a:gd name="T1" fmla="*/ 297 h 297"/>
                  <a:gd name="T2" fmla="*/ 29 w 30"/>
                  <a:gd name="T3" fmla="*/ 290 h 297"/>
                  <a:gd name="T4" fmla="*/ 29 w 30"/>
                  <a:gd name="T5" fmla="*/ 13 h 297"/>
                  <a:gd name="T6" fmla="*/ 21 w 30"/>
                  <a:gd name="T7" fmla="*/ 2 h 297"/>
                  <a:gd name="T8" fmla="*/ 22 w 30"/>
                  <a:gd name="T9" fmla="*/ 7 h 297"/>
                  <a:gd name="T10" fmla="*/ 14 w 30"/>
                  <a:gd name="T11" fmla="*/ 290 h 297"/>
                  <a:gd name="T12" fmla="*/ 21 w 30"/>
                  <a:gd name="T13" fmla="*/ 297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7">
                    <a:moveTo>
                      <a:pt x="21" y="297"/>
                    </a:moveTo>
                    <a:cubicBezTo>
                      <a:pt x="25" y="297"/>
                      <a:pt x="29" y="294"/>
                      <a:pt x="29" y="290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9"/>
                      <a:pt x="25" y="2"/>
                      <a:pt x="21" y="2"/>
                    </a:cubicBezTo>
                    <a:cubicBezTo>
                      <a:pt x="17" y="2"/>
                      <a:pt x="0" y="0"/>
                      <a:pt x="22" y="7"/>
                    </a:cubicBezTo>
                    <a:cubicBezTo>
                      <a:pt x="30" y="9"/>
                      <a:pt x="14" y="290"/>
                      <a:pt x="14" y="290"/>
                    </a:cubicBezTo>
                    <a:cubicBezTo>
                      <a:pt x="14" y="294"/>
                      <a:pt x="17" y="297"/>
                      <a:pt x="21" y="29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3" name="Freeform 25"/>
              <p:cNvSpPr>
                <a:spLocks/>
              </p:cNvSpPr>
              <p:nvPr/>
            </p:nvSpPr>
            <p:spPr bwMode="auto">
              <a:xfrm>
                <a:off x="6651273" y="4329923"/>
                <a:ext cx="145071" cy="1353212"/>
              </a:xfrm>
              <a:custGeom>
                <a:avLst/>
                <a:gdLst>
                  <a:gd name="T0" fmla="*/ 8 w 26"/>
                  <a:gd name="T1" fmla="*/ 240 h 240"/>
                  <a:gd name="T2" fmla="*/ 16 w 26"/>
                  <a:gd name="T3" fmla="*/ 233 h 240"/>
                  <a:gd name="T4" fmla="*/ 17 w 26"/>
                  <a:gd name="T5" fmla="*/ 34 h 240"/>
                  <a:gd name="T6" fmla="*/ 12 w 26"/>
                  <a:gd name="T7" fmla="*/ 33 h 240"/>
                  <a:gd name="T8" fmla="*/ 1 w 26"/>
                  <a:gd name="T9" fmla="*/ 233 h 240"/>
                  <a:gd name="T10" fmla="*/ 8 w 26"/>
                  <a:gd name="T11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240">
                    <a:moveTo>
                      <a:pt x="8" y="240"/>
                    </a:moveTo>
                    <a:cubicBezTo>
                      <a:pt x="12" y="240"/>
                      <a:pt x="16" y="237"/>
                      <a:pt x="16" y="233"/>
                    </a:cubicBezTo>
                    <a:cubicBezTo>
                      <a:pt x="16" y="233"/>
                      <a:pt x="8" y="68"/>
                      <a:pt x="17" y="34"/>
                    </a:cubicBezTo>
                    <a:cubicBezTo>
                      <a:pt x="26" y="0"/>
                      <a:pt x="15" y="30"/>
                      <a:pt x="12" y="33"/>
                    </a:cubicBezTo>
                    <a:cubicBezTo>
                      <a:pt x="0" y="53"/>
                      <a:pt x="1" y="233"/>
                      <a:pt x="1" y="233"/>
                    </a:cubicBezTo>
                    <a:cubicBezTo>
                      <a:pt x="1" y="237"/>
                      <a:pt x="4" y="240"/>
                      <a:pt x="8" y="24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4" name="Freeform 26"/>
              <p:cNvSpPr>
                <a:spLocks/>
              </p:cNvSpPr>
              <p:nvPr/>
            </p:nvSpPr>
            <p:spPr bwMode="auto">
              <a:xfrm>
                <a:off x="6373019" y="3951786"/>
                <a:ext cx="114155" cy="1481636"/>
              </a:xfrm>
              <a:custGeom>
                <a:avLst/>
                <a:gdLst>
                  <a:gd name="T0" fmla="*/ 9 w 20"/>
                  <a:gd name="T1" fmla="*/ 263 h 263"/>
                  <a:gd name="T2" fmla="*/ 17 w 20"/>
                  <a:gd name="T3" fmla="*/ 256 h 263"/>
                  <a:gd name="T4" fmla="*/ 17 w 20"/>
                  <a:gd name="T5" fmla="*/ 19 h 263"/>
                  <a:gd name="T6" fmla="*/ 9 w 20"/>
                  <a:gd name="T7" fmla="*/ 12 h 263"/>
                  <a:gd name="T8" fmla="*/ 2 w 20"/>
                  <a:gd name="T9" fmla="*/ 256 h 263"/>
                  <a:gd name="T10" fmla="*/ 9 w 20"/>
                  <a:gd name="T11" fmla="*/ 263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263">
                    <a:moveTo>
                      <a:pt x="9" y="263"/>
                    </a:moveTo>
                    <a:cubicBezTo>
                      <a:pt x="13" y="263"/>
                      <a:pt x="17" y="260"/>
                      <a:pt x="17" y="256"/>
                    </a:cubicBezTo>
                    <a:cubicBezTo>
                      <a:pt x="17" y="256"/>
                      <a:pt x="8" y="67"/>
                      <a:pt x="17" y="19"/>
                    </a:cubicBezTo>
                    <a:cubicBezTo>
                      <a:pt x="20" y="0"/>
                      <a:pt x="12" y="9"/>
                      <a:pt x="9" y="12"/>
                    </a:cubicBezTo>
                    <a:cubicBezTo>
                      <a:pt x="0" y="22"/>
                      <a:pt x="2" y="256"/>
                      <a:pt x="2" y="256"/>
                    </a:cubicBezTo>
                    <a:cubicBezTo>
                      <a:pt x="2" y="260"/>
                      <a:pt x="5" y="263"/>
                      <a:pt x="9" y="26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5" name="Freeform 27"/>
              <p:cNvSpPr>
                <a:spLocks noEditPoints="1"/>
              </p:cNvSpPr>
              <p:nvPr/>
            </p:nvSpPr>
            <p:spPr bwMode="auto">
              <a:xfrm>
                <a:off x="5464537" y="5333535"/>
                <a:ext cx="1277107" cy="1098741"/>
              </a:xfrm>
              <a:custGeom>
                <a:avLst/>
                <a:gdLst>
                  <a:gd name="T0" fmla="*/ 2 w 226"/>
                  <a:gd name="T1" fmla="*/ 61 h 195"/>
                  <a:gd name="T2" fmla="*/ 56 w 226"/>
                  <a:gd name="T3" fmla="*/ 128 h 195"/>
                  <a:gd name="T4" fmla="*/ 56 w 226"/>
                  <a:gd name="T5" fmla="*/ 128 h 195"/>
                  <a:gd name="T6" fmla="*/ 108 w 226"/>
                  <a:gd name="T7" fmla="*/ 192 h 195"/>
                  <a:gd name="T8" fmla="*/ 113 w 226"/>
                  <a:gd name="T9" fmla="*/ 195 h 195"/>
                  <a:gd name="T10" fmla="*/ 119 w 226"/>
                  <a:gd name="T11" fmla="*/ 192 h 195"/>
                  <a:gd name="T12" fmla="*/ 171 w 226"/>
                  <a:gd name="T13" fmla="*/ 128 h 195"/>
                  <a:gd name="T14" fmla="*/ 171 w 226"/>
                  <a:gd name="T15" fmla="*/ 128 h 195"/>
                  <a:gd name="T16" fmla="*/ 224 w 226"/>
                  <a:gd name="T17" fmla="*/ 61 h 195"/>
                  <a:gd name="T18" fmla="*/ 225 w 226"/>
                  <a:gd name="T19" fmla="*/ 54 h 195"/>
                  <a:gd name="T20" fmla="*/ 219 w 226"/>
                  <a:gd name="T21" fmla="*/ 49 h 195"/>
                  <a:gd name="T22" fmla="*/ 178 w 226"/>
                  <a:gd name="T23" fmla="*/ 7 h 195"/>
                  <a:gd name="T24" fmla="*/ 177 w 226"/>
                  <a:gd name="T25" fmla="*/ 5 h 195"/>
                  <a:gd name="T26" fmla="*/ 169 w 226"/>
                  <a:gd name="T27" fmla="*/ 1 h 195"/>
                  <a:gd name="T28" fmla="*/ 166 w 226"/>
                  <a:gd name="T29" fmla="*/ 2 h 195"/>
                  <a:gd name="T30" fmla="*/ 163 w 226"/>
                  <a:gd name="T31" fmla="*/ 7 h 195"/>
                  <a:gd name="T32" fmla="*/ 113 w 226"/>
                  <a:gd name="T33" fmla="*/ 50 h 195"/>
                  <a:gd name="T34" fmla="*/ 64 w 226"/>
                  <a:gd name="T35" fmla="*/ 7 h 195"/>
                  <a:gd name="T36" fmla="*/ 56 w 226"/>
                  <a:gd name="T37" fmla="*/ 1 h 195"/>
                  <a:gd name="T38" fmla="*/ 56 w 226"/>
                  <a:gd name="T39" fmla="*/ 1 h 195"/>
                  <a:gd name="T40" fmla="*/ 53 w 226"/>
                  <a:gd name="T41" fmla="*/ 2 h 195"/>
                  <a:gd name="T42" fmla="*/ 50 w 226"/>
                  <a:gd name="T43" fmla="*/ 5 h 195"/>
                  <a:gd name="T44" fmla="*/ 49 w 226"/>
                  <a:gd name="T45" fmla="*/ 7 h 195"/>
                  <a:gd name="T46" fmla="*/ 7 w 226"/>
                  <a:gd name="T47" fmla="*/ 49 h 195"/>
                  <a:gd name="T48" fmla="*/ 1 w 226"/>
                  <a:gd name="T49" fmla="*/ 54 h 195"/>
                  <a:gd name="T50" fmla="*/ 2 w 226"/>
                  <a:gd name="T51" fmla="*/ 61 h 195"/>
                  <a:gd name="T52" fmla="*/ 75 w 226"/>
                  <a:gd name="T53" fmla="*/ 128 h 195"/>
                  <a:gd name="T54" fmla="*/ 152 w 226"/>
                  <a:gd name="T55" fmla="*/ 128 h 195"/>
                  <a:gd name="T56" fmla="*/ 113 w 226"/>
                  <a:gd name="T57" fmla="*/ 175 h 195"/>
                  <a:gd name="T58" fmla="*/ 75 w 226"/>
                  <a:gd name="T59" fmla="*/ 128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26" h="195">
                    <a:moveTo>
                      <a:pt x="2" y="61"/>
                    </a:moveTo>
                    <a:cubicBezTo>
                      <a:pt x="56" y="128"/>
                      <a:pt x="56" y="128"/>
                      <a:pt x="56" y="128"/>
                    </a:cubicBezTo>
                    <a:cubicBezTo>
                      <a:pt x="56" y="128"/>
                      <a:pt x="56" y="128"/>
                      <a:pt x="56" y="128"/>
                    </a:cubicBezTo>
                    <a:cubicBezTo>
                      <a:pt x="108" y="192"/>
                      <a:pt x="108" y="192"/>
                      <a:pt x="108" y="192"/>
                    </a:cubicBezTo>
                    <a:cubicBezTo>
                      <a:pt x="109" y="194"/>
                      <a:pt x="111" y="195"/>
                      <a:pt x="113" y="195"/>
                    </a:cubicBezTo>
                    <a:cubicBezTo>
                      <a:pt x="116" y="195"/>
                      <a:pt x="118" y="194"/>
                      <a:pt x="119" y="192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224" y="61"/>
                      <a:pt x="224" y="61"/>
                      <a:pt x="224" y="61"/>
                    </a:cubicBezTo>
                    <a:cubicBezTo>
                      <a:pt x="226" y="59"/>
                      <a:pt x="226" y="56"/>
                      <a:pt x="225" y="54"/>
                    </a:cubicBezTo>
                    <a:cubicBezTo>
                      <a:pt x="224" y="51"/>
                      <a:pt x="222" y="50"/>
                      <a:pt x="219" y="49"/>
                    </a:cubicBezTo>
                    <a:cubicBezTo>
                      <a:pt x="198" y="46"/>
                      <a:pt x="180" y="29"/>
                      <a:pt x="178" y="7"/>
                    </a:cubicBezTo>
                    <a:cubicBezTo>
                      <a:pt x="178" y="6"/>
                      <a:pt x="177" y="5"/>
                      <a:pt x="177" y="5"/>
                    </a:cubicBezTo>
                    <a:cubicBezTo>
                      <a:pt x="175" y="2"/>
                      <a:pt x="172" y="0"/>
                      <a:pt x="169" y="1"/>
                    </a:cubicBezTo>
                    <a:cubicBezTo>
                      <a:pt x="168" y="1"/>
                      <a:pt x="167" y="1"/>
                      <a:pt x="166" y="2"/>
                    </a:cubicBezTo>
                    <a:cubicBezTo>
                      <a:pt x="164" y="3"/>
                      <a:pt x="163" y="5"/>
                      <a:pt x="163" y="7"/>
                    </a:cubicBezTo>
                    <a:cubicBezTo>
                      <a:pt x="160" y="31"/>
                      <a:pt x="138" y="50"/>
                      <a:pt x="113" y="50"/>
                    </a:cubicBezTo>
                    <a:cubicBezTo>
                      <a:pt x="88" y="50"/>
                      <a:pt x="67" y="31"/>
                      <a:pt x="64" y="7"/>
                    </a:cubicBezTo>
                    <a:cubicBezTo>
                      <a:pt x="63" y="3"/>
                      <a:pt x="60" y="1"/>
                      <a:pt x="56" y="1"/>
                    </a:cubicBezTo>
                    <a:cubicBezTo>
                      <a:pt x="56" y="1"/>
                      <a:pt x="56" y="1"/>
                      <a:pt x="56" y="1"/>
                    </a:cubicBezTo>
                    <a:cubicBezTo>
                      <a:pt x="55" y="1"/>
                      <a:pt x="54" y="1"/>
                      <a:pt x="53" y="2"/>
                    </a:cubicBezTo>
                    <a:cubicBezTo>
                      <a:pt x="51" y="2"/>
                      <a:pt x="50" y="3"/>
                      <a:pt x="50" y="5"/>
                    </a:cubicBezTo>
                    <a:cubicBezTo>
                      <a:pt x="49" y="5"/>
                      <a:pt x="49" y="6"/>
                      <a:pt x="49" y="7"/>
                    </a:cubicBezTo>
                    <a:cubicBezTo>
                      <a:pt x="46" y="29"/>
                      <a:pt x="29" y="46"/>
                      <a:pt x="7" y="49"/>
                    </a:cubicBezTo>
                    <a:cubicBezTo>
                      <a:pt x="4" y="50"/>
                      <a:pt x="2" y="51"/>
                      <a:pt x="1" y="54"/>
                    </a:cubicBezTo>
                    <a:cubicBezTo>
                      <a:pt x="0" y="56"/>
                      <a:pt x="1" y="59"/>
                      <a:pt x="2" y="61"/>
                    </a:cubicBezTo>
                    <a:close/>
                    <a:moveTo>
                      <a:pt x="75" y="128"/>
                    </a:moveTo>
                    <a:cubicBezTo>
                      <a:pt x="101" y="123"/>
                      <a:pt x="126" y="123"/>
                      <a:pt x="152" y="128"/>
                    </a:cubicBezTo>
                    <a:cubicBezTo>
                      <a:pt x="113" y="175"/>
                      <a:pt x="113" y="175"/>
                      <a:pt x="113" y="175"/>
                    </a:cubicBezTo>
                    <a:lnTo>
                      <a:pt x="75" y="12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6" name="Freeform 32"/>
              <p:cNvSpPr>
                <a:spLocks/>
              </p:cNvSpPr>
              <p:nvPr/>
            </p:nvSpPr>
            <p:spPr bwMode="auto">
              <a:xfrm>
                <a:off x="5740412" y="3611455"/>
                <a:ext cx="85616" cy="1821968"/>
              </a:xfrm>
              <a:custGeom>
                <a:avLst/>
                <a:gdLst>
                  <a:gd name="T0" fmla="*/ 13 w 15"/>
                  <a:gd name="T1" fmla="*/ 4 h 300"/>
                  <a:gd name="T2" fmla="*/ 15 w 15"/>
                  <a:gd name="T3" fmla="*/ 293 h 300"/>
                  <a:gd name="T4" fmla="*/ 7 w 15"/>
                  <a:gd name="T5" fmla="*/ 300 h 300"/>
                  <a:gd name="T6" fmla="*/ 0 w 15"/>
                  <a:gd name="T7" fmla="*/ 293 h 300"/>
                  <a:gd name="T8" fmla="*/ 4 w 15"/>
                  <a:gd name="T9" fmla="*/ 0 h 300"/>
                  <a:gd name="T10" fmla="*/ 13 w 15"/>
                  <a:gd name="T11" fmla="*/ 4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300">
                    <a:moveTo>
                      <a:pt x="13" y="4"/>
                    </a:moveTo>
                    <a:cubicBezTo>
                      <a:pt x="13" y="137"/>
                      <a:pt x="15" y="293"/>
                      <a:pt x="15" y="293"/>
                    </a:cubicBezTo>
                    <a:cubicBezTo>
                      <a:pt x="15" y="297"/>
                      <a:pt x="11" y="300"/>
                      <a:pt x="7" y="300"/>
                    </a:cubicBezTo>
                    <a:cubicBezTo>
                      <a:pt x="3" y="300"/>
                      <a:pt x="0" y="297"/>
                      <a:pt x="0" y="293"/>
                    </a:cubicBezTo>
                    <a:cubicBezTo>
                      <a:pt x="0" y="293"/>
                      <a:pt x="3" y="134"/>
                      <a:pt x="4" y="0"/>
                    </a:cubicBezTo>
                    <a:cubicBezTo>
                      <a:pt x="7" y="2"/>
                      <a:pt x="10" y="3"/>
                      <a:pt x="13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</p:grp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8567186" y="6301483"/>
              <a:ext cx="1281297" cy="1063893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8" name="Freeform 34"/>
            <p:cNvSpPr>
              <a:spLocks/>
            </p:cNvSpPr>
            <p:nvPr/>
          </p:nvSpPr>
          <p:spPr bwMode="auto">
            <a:xfrm>
              <a:off x="7621104" y="5364273"/>
              <a:ext cx="659957" cy="881364"/>
            </a:xfrm>
            <a:custGeom>
              <a:avLst/>
              <a:gdLst>
                <a:gd name="T0" fmla="*/ 23 w 78"/>
                <a:gd name="T1" fmla="*/ 85 h 104"/>
                <a:gd name="T2" fmla="*/ 18 w 78"/>
                <a:gd name="T3" fmla="*/ 31 h 104"/>
                <a:gd name="T4" fmla="*/ 45 w 78"/>
                <a:gd name="T5" fmla="*/ 0 h 104"/>
                <a:gd name="T6" fmla="*/ 57 w 78"/>
                <a:gd name="T7" fmla="*/ 17 h 104"/>
                <a:gd name="T8" fmla="*/ 75 w 78"/>
                <a:gd name="T9" fmla="*/ 57 h 104"/>
                <a:gd name="T10" fmla="*/ 70 w 78"/>
                <a:gd name="T11" fmla="*/ 79 h 104"/>
                <a:gd name="T12" fmla="*/ 76 w 78"/>
                <a:gd name="T13" fmla="*/ 72 h 104"/>
                <a:gd name="T14" fmla="*/ 73 w 78"/>
                <a:gd name="T15" fmla="*/ 104 h 104"/>
                <a:gd name="T16" fmla="*/ 62 w 78"/>
                <a:gd name="T17" fmla="*/ 95 h 104"/>
                <a:gd name="T18" fmla="*/ 33 w 78"/>
                <a:gd name="T19" fmla="*/ 30 h 104"/>
                <a:gd name="T20" fmla="*/ 57 w 78"/>
                <a:gd name="T21" fmla="*/ 104 h 104"/>
                <a:gd name="T22" fmla="*/ 19 w 78"/>
                <a:gd name="T23" fmla="*/ 85 h 104"/>
                <a:gd name="T24" fmla="*/ 23 w 78"/>
                <a:gd name="T25" fmla="*/ 8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104">
                  <a:moveTo>
                    <a:pt x="23" y="85"/>
                  </a:moveTo>
                  <a:cubicBezTo>
                    <a:pt x="23" y="85"/>
                    <a:pt x="0" y="66"/>
                    <a:pt x="18" y="31"/>
                  </a:cubicBezTo>
                  <a:cubicBezTo>
                    <a:pt x="31" y="5"/>
                    <a:pt x="45" y="0"/>
                    <a:pt x="45" y="0"/>
                  </a:cubicBezTo>
                  <a:cubicBezTo>
                    <a:pt x="45" y="0"/>
                    <a:pt x="40" y="8"/>
                    <a:pt x="57" y="17"/>
                  </a:cubicBezTo>
                  <a:cubicBezTo>
                    <a:pt x="67" y="22"/>
                    <a:pt x="78" y="40"/>
                    <a:pt x="75" y="57"/>
                  </a:cubicBezTo>
                  <a:cubicBezTo>
                    <a:pt x="71" y="75"/>
                    <a:pt x="70" y="79"/>
                    <a:pt x="70" y="79"/>
                  </a:cubicBezTo>
                  <a:cubicBezTo>
                    <a:pt x="76" y="72"/>
                    <a:pt x="76" y="72"/>
                    <a:pt x="76" y="72"/>
                  </a:cubicBezTo>
                  <a:cubicBezTo>
                    <a:pt x="76" y="72"/>
                    <a:pt x="66" y="96"/>
                    <a:pt x="73" y="104"/>
                  </a:cubicBezTo>
                  <a:cubicBezTo>
                    <a:pt x="69" y="101"/>
                    <a:pt x="66" y="98"/>
                    <a:pt x="62" y="95"/>
                  </a:cubicBezTo>
                  <a:cubicBezTo>
                    <a:pt x="41" y="76"/>
                    <a:pt x="31" y="51"/>
                    <a:pt x="33" y="30"/>
                  </a:cubicBezTo>
                  <a:cubicBezTo>
                    <a:pt x="27" y="50"/>
                    <a:pt x="29" y="77"/>
                    <a:pt x="57" y="104"/>
                  </a:cubicBezTo>
                  <a:cubicBezTo>
                    <a:pt x="48" y="104"/>
                    <a:pt x="31" y="101"/>
                    <a:pt x="19" y="85"/>
                  </a:cubicBezTo>
                  <a:lnTo>
                    <a:pt x="23" y="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9" name="Freeform 35"/>
            <p:cNvSpPr>
              <a:spLocks/>
            </p:cNvSpPr>
            <p:nvPr/>
          </p:nvSpPr>
          <p:spPr bwMode="auto">
            <a:xfrm>
              <a:off x="10001881" y="7654405"/>
              <a:ext cx="788380" cy="752907"/>
            </a:xfrm>
            <a:custGeom>
              <a:avLst/>
              <a:gdLst>
                <a:gd name="T0" fmla="*/ 9 w 93"/>
                <a:gd name="T1" fmla="*/ 37 h 89"/>
                <a:gd name="T2" fmla="*/ 52 w 93"/>
                <a:gd name="T3" fmla="*/ 3 h 89"/>
                <a:gd name="T4" fmla="*/ 93 w 93"/>
                <a:gd name="T5" fmla="*/ 9 h 89"/>
                <a:gd name="T6" fmla="*/ 85 w 93"/>
                <a:gd name="T7" fmla="*/ 28 h 89"/>
                <a:gd name="T8" fmla="*/ 60 w 93"/>
                <a:gd name="T9" fmla="*/ 65 h 89"/>
                <a:gd name="T10" fmla="*/ 40 w 93"/>
                <a:gd name="T11" fmla="*/ 73 h 89"/>
                <a:gd name="T12" fmla="*/ 49 w 93"/>
                <a:gd name="T13" fmla="*/ 74 h 89"/>
                <a:gd name="T14" fmla="*/ 21 w 93"/>
                <a:gd name="T15" fmla="*/ 89 h 89"/>
                <a:gd name="T16" fmla="*/ 22 w 93"/>
                <a:gd name="T17" fmla="*/ 74 h 89"/>
                <a:gd name="T18" fmla="*/ 60 w 93"/>
                <a:gd name="T19" fmla="*/ 15 h 89"/>
                <a:gd name="T20" fmla="*/ 12 w 93"/>
                <a:gd name="T21" fmla="*/ 76 h 89"/>
                <a:gd name="T22" fmla="*/ 7 w 93"/>
                <a:gd name="T23" fmla="*/ 33 h 89"/>
                <a:gd name="T24" fmla="*/ 9 w 93"/>
                <a:gd name="T25" fmla="*/ 3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" h="89">
                  <a:moveTo>
                    <a:pt x="9" y="37"/>
                  </a:moveTo>
                  <a:cubicBezTo>
                    <a:pt x="9" y="37"/>
                    <a:pt x="13" y="7"/>
                    <a:pt x="52" y="3"/>
                  </a:cubicBezTo>
                  <a:cubicBezTo>
                    <a:pt x="80" y="0"/>
                    <a:pt x="93" y="9"/>
                    <a:pt x="93" y="9"/>
                  </a:cubicBezTo>
                  <a:cubicBezTo>
                    <a:pt x="93" y="9"/>
                    <a:pt x="83" y="9"/>
                    <a:pt x="85" y="28"/>
                  </a:cubicBezTo>
                  <a:cubicBezTo>
                    <a:pt x="86" y="39"/>
                    <a:pt x="77" y="58"/>
                    <a:pt x="60" y="65"/>
                  </a:cubicBezTo>
                  <a:cubicBezTo>
                    <a:pt x="44" y="71"/>
                    <a:pt x="40" y="73"/>
                    <a:pt x="40" y="73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49" y="74"/>
                    <a:pt x="23" y="78"/>
                    <a:pt x="21" y="89"/>
                  </a:cubicBezTo>
                  <a:cubicBezTo>
                    <a:pt x="21" y="84"/>
                    <a:pt x="21" y="79"/>
                    <a:pt x="22" y="74"/>
                  </a:cubicBezTo>
                  <a:cubicBezTo>
                    <a:pt x="27" y="47"/>
                    <a:pt x="42" y="25"/>
                    <a:pt x="60" y="15"/>
                  </a:cubicBezTo>
                  <a:cubicBezTo>
                    <a:pt x="41" y="21"/>
                    <a:pt x="19" y="37"/>
                    <a:pt x="12" y="76"/>
                  </a:cubicBezTo>
                  <a:cubicBezTo>
                    <a:pt x="7" y="68"/>
                    <a:pt x="0" y="52"/>
                    <a:pt x="7" y="3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0" name="Freeform 36"/>
            <p:cNvSpPr>
              <a:spLocks/>
            </p:cNvSpPr>
            <p:nvPr/>
          </p:nvSpPr>
          <p:spPr bwMode="auto">
            <a:xfrm>
              <a:off x="9570232" y="5445647"/>
              <a:ext cx="667092" cy="856386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1" name="Freeform 37"/>
            <p:cNvSpPr>
              <a:spLocks/>
            </p:cNvSpPr>
            <p:nvPr/>
          </p:nvSpPr>
          <p:spPr bwMode="auto">
            <a:xfrm>
              <a:off x="8214645" y="4489349"/>
              <a:ext cx="938209" cy="1227485"/>
            </a:xfrm>
            <a:custGeom>
              <a:avLst/>
              <a:gdLst>
                <a:gd name="T0" fmla="*/ 15 w 111"/>
                <a:gd name="T1" fmla="*/ 90 h 145"/>
                <a:gd name="T2" fmla="*/ 45 w 111"/>
                <a:gd name="T3" fmla="*/ 21 h 145"/>
                <a:gd name="T4" fmla="*/ 98 w 111"/>
                <a:gd name="T5" fmla="*/ 2 h 145"/>
                <a:gd name="T6" fmla="*/ 101 w 111"/>
                <a:gd name="T7" fmla="*/ 31 h 145"/>
                <a:gd name="T8" fmla="*/ 94 w 111"/>
                <a:gd name="T9" fmla="*/ 91 h 145"/>
                <a:gd name="T10" fmla="*/ 74 w 111"/>
                <a:gd name="T11" fmla="*/ 114 h 145"/>
                <a:gd name="T12" fmla="*/ 86 w 111"/>
                <a:gd name="T13" fmla="*/ 110 h 145"/>
                <a:gd name="T14" fmla="*/ 61 w 111"/>
                <a:gd name="T15" fmla="*/ 145 h 145"/>
                <a:gd name="T16" fmla="*/ 54 w 111"/>
                <a:gd name="T17" fmla="*/ 126 h 145"/>
                <a:gd name="T18" fmla="*/ 63 w 111"/>
                <a:gd name="T19" fmla="*/ 30 h 145"/>
                <a:gd name="T20" fmla="*/ 42 w 111"/>
                <a:gd name="T21" fmla="*/ 134 h 145"/>
                <a:gd name="T22" fmla="*/ 9 w 111"/>
                <a:gd name="T23" fmla="*/ 86 h 145"/>
                <a:gd name="T24" fmla="*/ 15 w 111"/>
                <a:gd name="T25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45">
                  <a:moveTo>
                    <a:pt x="15" y="90"/>
                  </a:moveTo>
                  <a:cubicBezTo>
                    <a:pt x="15" y="90"/>
                    <a:pt x="0" y="50"/>
                    <a:pt x="45" y="21"/>
                  </a:cubicBezTo>
                  <a:cubicBezTo>
                    <a:pt x="78" y="0"/>
                    <a:pt x="98" y="2"/>
                    <a:pt x="98" y="2"/>
                  </a:cubicBezTo>
                  <a:cubicBezTo>
                    <a:pt x="98" y="2"/>
                    <a:pt x="86" y="9"/>
                    <a:pt x="101" y="31"/>
                  </a:cubicBezTo>
                  <a:cubicBezTo>
                    <a:pt x="109" y="43"/>
                    <a:pt x="111" y="72"/>
                    <a:pt x="94" y="91"/>
                  </a:cubicBezTo>
                  <a:cubicBezTo>
                    <a:pt x="78" y="109"/>
                    <a:pt x="74" y="114"/>
                    <a:pt x="74" y="114"/>
                  </a:cubicBezTo>
                  <a:cubicBezTo>
                    <a:pt x="86" y="110"/>
                    <a:pt x="86" y="110"/>
                    <a:pt x="86" y="110"/>
                  </a:cubicBezTo>
                  <a:cubicBezTo>
                    <a:pt x="86" y="110"/>
                    <a:pt x="58" y="131"/>
                    <a:pt x="61" y="145"/>
                  </a:cubicBezTo>
                  <a:cubicBezTo>
                    <a:pt x="59" y="139"/>
                    <a:pt x="56" y="133"/>
                    <a:pt x="54" y="126"/>
                  </a:cubicBezTo>
                  <a:cubicBezTo>
                    <a:pt x="42" y="90"/>
                    <a:pt x="47" y="53"/>
                    <a:pt x="63" y="30"/>
                  </a:cubicBezTo>
                  <a:cubicBezTo>
                    <a:pt x="43" y="50"/>
                    <a:pt x="27" y="84"/>
                    <a:pt x="42" y="134"/>
                  </a:cubicBezTo>
                  <a:cubicBezTo>
                    <a:pt x="32" y="128"/>
                    <a:pt x="14" y="113"/>
                    <a:pt x="9" y="86"/>
                  </a:cubicBezTo>
                  <a:lnTo>
                    <a:pt x="15" y="9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621675" y="5189164"/>
              <a:ext cx="944392" cy="784154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1801016" flipH="1">
              <a:off x="8560529" y="7425486"/>
              <a:ext cx="1212723" cy="911858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491880" y="0"/>
            <a:ext cx="352181" cy="11247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853910" y="1620084"/>
            <a:ext cx="4814433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smtClean="0">
                <a:solidFill>
                  <a:schemeClr val="tx2"/>
                </a:solidFill>
                <a:latin typeface="Lato Regular"/>
                <a:cs typeface="Lato Regular"/>
              </a:rPr>
              <a:t>Ikhtisar Profesi/Jabatan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62935" y="1974963"/>
            <a:ext cx="5867402" cy="1169535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sz="1600" dirty="0" err="1"/>
              <a:t>Melaksanakan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menerapkan</a:t>
            </a:r>
            <a:r>
              <a:rPr lang="en-ID" sz="1600" dirty="0"/>
              <a:t> K3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menjaga</a:t>
            </a:r>
            <a:r>
              <a:rPr lang="en-ID" sz="1600" dirty="0"/>
              <a:t> </a:t>
            </a:r>
            <a:r>
              <a:rPr lang="en-ID" sz="1600" dirty="0" err="1"/>
              <a:t>kelestarian</a:t>
            </a:r>
            <a:r>
              <a:rPr lang="en-ID" sz="1600" dirty="0"/>
              <a:t> </a:t>
            </a:r>
            <a:r>
              <a:rPr lang="en-ID" sz="1600" dirty="0" err="1"/>
              <a:t>lingkungan</a:t>
            </a:r>
            <a:r>
              <a:rPr lang="en-ID" sz="1600" dirty="0"/>
              <a:t>, </a:t>
            </a:r>
            <a:r>
              <a:rPr lang="en-ID" sz="1600" dirty="0" err="1"/>
              <a:t>melakukan</a:t>
            </a:r>
            <a:r>
              <a:rPr lang="en-ID" sz="1600" dirty="0"/>
              <a:t> </a:t>
            </a:r>
            <a:r>
              <a:rPr lang="en-ID" sz="1600" dirty="0" err="1"/>
              <a:t>pemeliharaan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perbaikan</a:t>
            </a:r>
            <a:r>
              <a:rPr lang="en-ID" sz="1600" dirty="0"/>
              <a:t> </a:t>
            </a:r>
            <a:r>
              <a:rPr lang="en-ID" sz="1600" dirty="0" err="1"/>
              <a:t>peralatan</a:t>
            </a:r>
            <a:r>
              <a:rPr lang="en-ID" sz="1600" dirty="0"/>
              <a:t> </a:t>
            </a:r>
            <a:r>
              <a:rPr lang="en-ID" sz="1600" dirty="0" err="1"/>
              <a:t>mesin</a:t>
            </a:r>
            <a:r>
              <a:rPr lang="en-ID" sz="1600" dirty="0"/>
              <a:t> </a:t>
            </a:r>
            <a:r>
              <a:rPr lang="en-ID" sz="1600" dirty="0" err="1"/>
              <a:t>bor</a:t>
            </a:r>
            <a:r>
              <a:rPr lang="en-ID" sz="1600" dirty="0"/>
              <a:t> </a:t>
            </a:r>
            <a:r>
              <a:rPr lang="en-ID" sz="1600" dirty="0" err="1"/>
              <a:t>serta</a:t>
            </a:r>
            <a:r>
              <a:rPr lang="en-ID" sz="1600" dirty="0"/>
              <a:t> </a:t>
            </a:r>
            <a:r>
              <a:rPr lang="en-ID" sz="1600" dirty="0" err="1"/>
              <a:t>membuat</a:t>
            </a:r>
            <a:r>
              <a:rPr lang="en-ID" sz="1600" dirty="0"/>
              <a:t> </a:t>
            </a:r>
            <a:r>
              <a:rPr lang="en-ID" sz="1600" dirty="0" err="1"/>
              <a:t>laporan</a:t>
            </a:r>
            <a:r>
              <a:rPr lang="en-ID" sz="1600" dirty="0"/>
              <a:t> </a:t>
            </a:r>
            <a:r>
              <a:rPr lang="en-ID" sz="1600" dirty="0" err="1"/>
              <a:t>hasil</a:t>
            </a:r>
            <a:r>
              <a:rPr lang="en-ID" sz="1600" dirty="0"/>
              <a:t> </a:t>
            </a:r>
            <a:r>
              <a:rPr lang="en-ID" sz="1600" dirty="0" err="1"/>
              <a:t>kegiatan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melaporkannya</a:t>
            </a:r>
            <a:r>
              <a:rPr lang="en-ID" sz="1600" dirty="0"/>
              <a:t> </a:t>
            </a:r>
            <a:r>
              <a:rPr lang="en-ID" sz="1600" dirty="0" err="1"/>
              <a:t>kepada</a:t>
            </a:r>
            <a:r>
              <a:rPr lang="en-ID" sz="1600" dirty="0"/>
              <a:t> </a:t>
            </a:r>
            <a:r>
              <a:rPr lang="en-ID" sz="1600" dirty="0" err="1"/>
              <a:t>pimpinan</a:t>
            </a:r>
            <a:r>
              <a:rPr lang="en-ID" sz="1600" dirty="0"/>
              <a:t> </a:t>
            </a:r>
            <a:r>
              <a:rPr lang="en-ID" sz="1600" dirty="0" err="1"/>
              <a:t>secara</a:t>
            </a:r>
            <a:r>
              <a:rPr lang="en-ID" sz="1600" dirty="0"/>
              <a:t> </a:t>
            </a:r>
            <a:r>
              <a:rPr lang="en-ID" sz="1600" dirty="0" err="1"/>
              <a:t>periodik</a:t>
            </a:r>
            <a:endParaRPr lang="en-US" sz="1600" dirty="0">
              <a:latin typeface="Lato Light"/>
              <a:cs typeface="Lato Ligh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87861" y="3493115"/>
            <a:ext cx="4814433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smtClean="0">
                <a:solidFill>
                  <a:schemeClr val="tx2"/>
                </a:solidFill>
                <a:latin typeface="Lato Regular"/>
                <a:cs typeface="Lato Regular"/>
              </a:rPr>
              <a:t>Uraian Pekerjaan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96885" y="3861048"/>
            <a:ext cx="5219331" cy="2154420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AutoNum type="arabicPeriod"/>
            </a:pPr>
            <a:r>
              <a:rPr lang="sv-SE" sz="1600" dirty="0">
                <a:latin typeface="+mj-lt"/>
              </a:rPr>
              <a:t>Membantu membuat perencanaan kegiatan Teknisi Mesin Bor dan penyusunan RAB nya</a:t>
            </a:r>
            <a:endParaRPr lang="en-US" sz="16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fi-FI" sz="1600" dirty="0" smtClean="0">
                <a:latin typeface="+mj-lt"/>
              </a:rPr>
              <a:t>Melakukan </a:t>
            </a:r>
            <a:r>
              <a:rPr lang="fi-FI" sz="1600" dirty="0">
                <a:latin typeface="+mj-lt"/>
              </a:rPr>
              <a:t>persiapan kegiatan pemeliharaan dan perbaikan peralatan mesin bor</a:t>
            </a:r>
            <a:endParaRPr lang="id-ID" sz="16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fi-FI" sz="1600" dirty="0">
                <a:latin typeface="+mj-lt"/>
              </a:rPr>
              <a:t>Melaksanakan pemeliharaan peralatan mesin </a:t>
            </a:r>
            <a:r>
              <a:rPr lang="fi-FI" sz="1600" dirty="0" smtClean="0">
                <a:latin typeface="+mj-lt"/>
              </a:rPr>
              <a:t>bor</a:t>
            </a:r>
            <a:endParaRPr lang="id-ID" sz="16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sv-SE" sz="1600" dirty="0">
                <a:latin typeface="+mj-lt"/>
              </a:rPr>
              <a:t>Melaksanakan perbaikan peralatan mesin </a:t>
            </a:r>
            <a:r>
              <a:rPr lang="sv-SE" sz="1600" dirty="0" smtClean="0">
                <a:latin typeface="+mj-lt"/>
              </a:rPr>
              <a:t>bor</a:t>
            </a:r>
            <a:endParaRPr lang="id-ID" sz="16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en-US" sz="1600" dirty="0" err="1">
                <a:latin typeface="+mj-lt"/>
                <a:cs typeface="Lato Light"/>
              </a:rPr>
              <a:t>Melaporkan</a:t>
            </a:r>
            <a:r>
              <a:rPr lang="en-US" sz="1600" dirty="0">
                <a:latin typeface="+mj-lt"/>
                <a:cs typeface="Lato Light"/>
              </a:rPr>
              <a:t> </a:t>
            </a:r>
            <a:r>
              <a:rPr lang="en-US" sz="1600" dirty="0" err="1">
                <a:latin typeface="+mj-lt"/>
                <a:cs typeface="Lato Light"/>
              </a:rPr>
              <a:t>hasil</a:t>
            </a:r>
            <a:r>
              <a:rPr lang="en-US" sz="1600" dirty="0">
                <a:latin typeface="+mj-lt"/>
                <a:cs typeface="Lato Light"/>
              </a:rPr>
              <a:t> </a:t>
            </a:r>
            <a:r>
              <a:rPr lang="en-US" sz="1600" dirty="0" err="1">
                <a:latin typeface="+mj-lt"/>
                <a:cs typeface="Lato Light"/>
              </a:rPr>
              <a:t>kegiatan</a:t>
            </a:r>
            <a:r>
              <a:rPr lang="en-US" sz="1600" dirty="0">
                <a:latin typeface="+mj-lt"/>
                <a:cs typeface="Lato Light"/>
              </a:rPr>
              <a:t> </a:t>
            </a:r>
            <a:r>
              <a:rPr lang="en-US" sz="1600" dirty="0" err="1">
                <a:latin typeface="+mj-lt"/>
                <a:cs typeface="Lato Light"/>
              </a:rPr>
              <a:t>secara</a:t>
            </a:r>
            <a:r>
              <a:rPr lang="en-US" sz="1600" dirty="0">
                <a:latin typeface="+mj-lt"/>
                <a:cs typeface="Lato Light"/>
              </a:rPr>
              <a:t> </a:t>
            </a:r>
            <a:r>
              <a:rPr lang="en-US" sz="1600" dirty="0" err="1">
                <a:latin typeface="+mj-lt"/>
                <a:cs typeface="Lato Light"/>
              </a:rPr>
              <a:t>berkala</a:t>
            </a:r>
            <a:r>
              <a:rPr lang="en-US" sz="1600" dirty="0">
                <a:latin typeface="+mj-lt"/>
                <a:cs typeface="Lato Light"/>
              </a:rPr>
              <a:t> </a:t>
            </a:r>
            <a:r>
              <a:rPr lang="en-US" sz="1600" dirty="0" err="1">
                <a:latin typeface="+mj-lt"/>
                <a:cs typeface="Lato Light"/>
              </a:rPr>
              <a:t>kepada</a:t>
            </a:r>
            <a:r>
              <a:rPr lang="en-US" sz="1600" dirty="0">
                <a:latin typeface="+mj-lt"/>
                <a:cs typeface="Lato Light"/>
              </a:rPr>
              <a:t> </a:t>
            </a:r>
            <a:r>
              <a:rPr lang="en-US" sz="1600" dirty="0" err="1" smtClean="0">
                <a:latin typeface="+mj-lt"/>
                <a:cs typeface="Lato Light"/>
              </a:rPr>
              <a:t>pimpinan</a:t>
            </a:r>
            <a:endParaRPr lang="id-ID" sz="1600" dirty="0" smtClean="0">
              <a:latin typeface="+mj-lt"/>
              <a:cs typeface="Lato Light"/>
            </a:endParaRPr>
          </a:p>
        </p:txBody>
      </p:sp>
      <p:cxnSp>
        <p:nvCxnSpPr>
          <p:cNvPr id="64" name="Straight Connector 63"/>
          <p:cNvCxnSpPr>
            <a:stCxn id="53" idx="3"/>
            <a:endCxn id="56" idx="7"/>
          </p:cNvCxnSpPr>
          <p:nvPr/>
        </p:nvCxnSpPr>
        <p:spPr>
          <a:xfrm flipH="1">
            <a:off x="1121942" y="2283388"/>
            <a:ext cx="982402" cy="114262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1979712" y="1556792"/>
            <a:ext cx="851038" cy="851260"/>
            <a:chOff x="15270472" y="4509046"/>
            <a:chExt cx="1592106" cy="1591898"/>
          </a:xfrm>
        </p:grpSpPr>
        <p:sp>
          <p:nvSpPr>
            <p:cNvPr id="53" name="Oval 52"/>
            <p:cNvSpPr/>
            <p:nvPr/>
          </p:nvSpPr>
          <p:spPr>
            <a:xfrm>
              <a:off x="15270472" y="4509046"/>
              <a:ext cx="1592106" cy="159189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301" dirty="0">
                <a:latin typeface="Lato Light"/>
                <a:cs typeface="Lato Light"/>
              </a:endParaRPr>
            </a:p>
          </p:txBody>
        </p:sp>
        <p:sp>
          <p:nvSpPr>
            <p:cNvPr id="54" name="AutoShape 81"/>
            <p:cNvSpPr>
              <a:spLocks/>
            </p:cNvSpPr>
            <p:nvPr/>
          </p:nvSpPr>
          <p:spPr bwMode="auto">
            <a:xfrm>
              <a:off x="15630214" y="4980611"/>
              <a:ext cx="841202" cy="6162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782" y="15633"/>
                  </a:moveTo>
                  <a:cubicBezTo>
                    <a:pt x="11211" y="15633"/>
                    <a:pt x="11622" y="15565"/>
                    <a:pt x="12011" y="15416"/>
                  </a:cubicBezTo>
                  <a:cubicBezTo>
                    <a:pt x="12403" y="15272"/>
                    <a:pt x="12778" y="15084"/>
                    <a:pt x="13138" y="14855"/>
                  </a:cubicBezTo>
                  <a:cubicBezTo>
                    <a:pt x="13498" y="14626"/>
                    <a:pt x="13845" y="14361"/>
                    <a:pt x="14181" y="14073"/>
                  </a:cubicBezTo>
                  <a:cubicBezTo>
                    <a:pt x="14516" y="13774"/>
                    <a:pt x="14844" y="13471"/>
                    <a:pt x="15168" y="13160"/>
                  </a:cubicBezTo>
                  <a:cubicBezTo>
                    <a:pt x="16142" y="12226"/>
                    <a:pt x="17126" y="11306"/>
                    <a:pt x="18120" y="10410"/>
                  </a:cubicBezTo>
                  <a:cubicBezTo>
                    <a:pt x="19112" y="9515"/>
                    <a:pt x="20113" y="8616"/>
                    <a:pt x="21120" y="7714"/>
                  </a:cubicBezTo>
                  <a:cubicBezTo>
                    <a:pt x="21198" y="7640"/>
                    <a:pt x="21279" y="7570"/>
                    <a:pt x="21360" y="7496"/>
                  </a:cubicBezTo>
                  <a:cubicBezTo>
                    <a:pt x="21443" y="7429"/>
                    <a:pt x="21524" y="7347"/>
                    <a:pt x="21599" y="7250"/>
                  </a:cubicBezTo>
                  <a:lnTo>
                    <a:pt x="21599" y="19981"/>
                  </a:lnTo>
                  <a:cubicBezTo>
                    <a:pt x="21599" y="20416"/>
                    <a:pt x="21470" y="20800"/>
                    <a:pt x="21208" y="21118"/>
                  </a:cubicBezTo>
                  <a:cubicBezTo>
                    <a:pt x="20946" y="21438"/>
                    <a:pt x="20632" y="21599"/>
                    <a:pt x="20265" y="21599"/>
                  </a:cubicBezTo>
                  <a:lnTo>
                    <a:pt x="1346" y="21599"/>
                  </a:lnTo>
                  <a:cubicBezTo>
                    <a:pt x="979" y="21599"/>
                    <a:pt x="663" y="21438"/>
                    <a:pt x="396" y="21118"/>
                  </a:cubicBezTo>
                  <a:cubicBezTo>
                    <a:pt x="132" y="20803"/>
                    <a:pt x="0" y="20419"/>
                    <a:pt x="0" y="19981"/>
                  </a:cubicBezTo>
                  <a:lnTo>
                    <a:pt x="0" y="7250"/>
                  </a:lnTo>
                  <a:cubicBezTo>
                    <a:pt x="75" y="7347"/>
                    <a:pt x="156" y="7429"/>
                    <a:pt x="239" y="7496"/>
                  </a:cubicBezTo>
                  <a:cubicBezTo>
                    <a:pt x="320" y="7570"/>
                    <a:pt x="401" y="7640"/>
                    <a:pt x="479" y="7714"/>
                  </a:cubicBezTo>
                  <a:cubicBezTo>
                    <a:pt x="1488" y="8616"/>
                    <a:pt x="2487" y="9514"/>
                    <a:pt x="3481" y="10410"/>
                  </a:cubicBezTo>
                  <a:cubicBezTo>
                    <a:pt x="4473" y="11306"/>
                    <a:pt x="5457" y="12223"/>
                    <a:pt x="6434" y="13160"/>
                  </a:cubicBezTo>
                  <a:cubicBezTo>
                    <a:pt x="6738" y="13454"/>
                    <a:pt x="7058" y="13744"/>
                    <a:pt x="7394" y="14038"/>
                  </a:cubicBezTo>
                  <a:cubicBezTo>
                    <a:pt x="7729" y="14338"/>
                    <a:pt x="8079" y="14599"/>
                    <a:pt x="8437" y="14840"/>
                  </a:cubicBezTo>
                  <a:cubicBezTo>
                    <a:pt x="8797" y="15075"/>
                    <a:pt x="9174" y="15269"/>
                    <a:pt x="9568" y="15413"/>
                  </a:cubicBezTo>
                  <a:cubicBezTo>
                    <a:pt x="9965" y="15563"/>
                    <a:pt x="10371" y="15633"/>
                    <a:pt x="10782" y="15633"/>
                  </a:cubicBezTo>
                  <a:moveTo>
                    <a:pt x="10782" y="12413"/>
                  </a:moveTo>
                  <a:cubicBezTo>
                    <a:pt x="10540" y="12413"/>
                    <a:pt x="10278" y="12334"/>
                    <a:pt x="9996" y="12167"/>
                  </a:cubicBezTo>
                  <a:cubicBezTo>
                    <a:pt x="9715" y="12005"/>
                    <a:pt x="9441" y="11806"/>
                    <a:pt x="9171" y="11576"/>
                  </a:cubicBezTo>
                  <a:cubicBezTo>
                    <a:pt x="8900" y="11347"/>
                    <a:pt x="8638" y="11106"/>
                    <a:pt x="8380" y="10854"/>
                  </a:cubicBezTo>
                  <a:cubicBezTo>
                    <a:pt x="8121" y="10601"/>
                    <a:pt x="7896" y="10390"/>
                    <a:pt x="7700" y="10222"/>
                  </a:cubicBezTo>
                  <a:cubicBezTo>
                    <a:pt x="6752" y="9356"/>
                    <a:pt x="5819" y="8507"/>
                    <a:pt x="4891" y="7664"/>
                  </a:cubicBezTo>
                  <a:cubicBezTo>
                    <a:pt x="3966" y="6815"/>
                    <a:pt x="3023" y="5960"/>
                    <a:pt x="2061" y="5087"/>
                  </a:cubicBezTo>
                  <a:cubicBezTo>
                    <a:pt x="1882" y="4920"/>
                    <a:pt x="1672" y="4691"/>
                    <a:pt x="1434" y="4406"/>
                  </a:cubicBezTo>
                  <a:cubicBezTo>
                    <a:pt x="1194" y="4118"/>
                    <a:pt x="974" y="3804"/>
                    <a:pt x="766" y="3460"/>
                  </a:cubicBezTo>
                  <a:cubicBezTo>
                    <a:pt x="560" y="3110"/>
                    <a:pt x="384" y="2761"/>
                    <a:pt x="239" y="2405"/>
                  </a:cubicBezTo>
                  <a:cubicBezTo>
                    <a:pt x="95" y="2050"/>
                    <a:pt x="22" y="1724"/>
                    <a:pt x="22" y="1436"/>
                  </a:cubicBezTo>
                  <a:cubicBezTo>
                    <a:pt x="22" y="1051"/>
                    <a:pt x="164" y="713"/>
                    <a:pt x="443" y="425"/>
                  </a:cubicBezTo>
                  <a:cubicBezTo>
                    <a:pt x="727" y="143"/>
                    <a:pt x="1025" y="0"/>
                    <a:pt x="1346" y="0"/>
                  </a:cubicBezTo>
                  <a:lnTo>
                    <a:pt x="20265" y="0"/>
                  </a:lnTo>
                  <a:cubicBezTo>
                    <a:pt x="20583" y="0"/>
                    <a:pt x="20882" y="143"/>
                    <a:pt x="21161" y="425"/>
                  </a:cubicBezTo>
                  <a:cubicBezTo>
                    <a:pt x="21438" y="713"/>
                    <a:pt x="21577" y="1051"/>
                    <a:pt x="21577" y="1436"/>
                  </a:cubicBezTo>
                  <a:cubicBezTo>
                    <a:pt x="21577" y="1724"/>
                    <a:pt x="21504" y="2050"/>
                    <a:pt x="21360" y="2405"/>
                  </a:cubicBezTo>
                  <a:cubicBezTo>
                    <a:pt x="21215" y="2761"/>
                    <a:pt x="21039" y="3110"/>
                    <a:pt x="20833" y="3460"/>
                  </a:cubicBezTo>
                  <a:cubicBezTo>
                    <a:pt x="20627" y="3804"/>
                    <a:pt x="20402" y="4121"/>
                    <a:pt x="20165" y="4406"/>
                  </a:cubicBezTo>
                  <a:cubicBezTo>
                    <a:pt x="19927" y="4691"/>
                    <a:pt x="19717" y="4923"/>
                    <a:pt x="19538" y="5087"/>
                  </a:cubicBezTo>
                  <a:cubicBezTo>
                    <a:pt x="18578" y="5948"/>
                    <a:pt x="17633" y="6803"/>
                    <a:pt x="16708" y="7652"/>
                  </a:cubicBezTo>
                  <a:cubicBezTo>
                    <a:pt x="15782" y="8501"/>
                    <a:pt x="14844" y="9356"/>
                    <a:pt x="13899" y="10222"/>
                  </a:cubicBezTo>
                  <a:cubicBezTo>
                    <a:pt x="13703" y="10390"/>
                    <a:pt x="13481" y="10601"/>
                    <a:pt x="13226" y="10854"/>
                  </a:cubicBezTo>
                  <a:cubicBezTo>
                    <a:pt x="12971" y="11106"/>
                    <a:pt x="12709" y="11347"/>
                    <a:pt x="12435" y="11576"/>
                  </a:cubicBezTo>
                  <a:cubicBezTo>
                    <a:pt x="12161" y="11806"/>
                    <a:pt x="11884" y="12005"/>
                    <a:pt x="11603" y="12167"/>
                  </a:cubicBezTo>
                  <a:cubicBezTo>
                    <a:pt x="11321" y="12334"/>
                    <a:pt x="11064" y="12413"/>
                    <a:pt x="10829" y="12413"/>
                  </a:cubicBezTo>
                  <a:lnTo>
                    <a:pt x="10804" y="12413"/>
                  </a:lnTo>
                  <a:lnTo>
                    <a:pt x="10782" y="124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28582" tIns="28582" rIns="28582" bIns="28582" anchor="ctr"/>
            <a:lstStyle/>
            <a:p>
              <a:pPr defTabSz="257141">
                <a:defRPr/>
              </a:pPr>
              <a:endParaRPr lang="es-ES" sz="165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95536" y="3301349"/>
            <a:ext cx="851038" cy="851261"/>
            <a:chOff x="15251383" y="6852908"/>
            <a:chExt cx="1592106" cy="1591899"/>
          </a:xfrm>
        </p:grpSpPr>
        <p:sp>
          <p:nvSpPr>
            <p:cNvPr id="56" name="Oval 55"/>
            <p:cNvSpPr/>
            <p:nvPr/>
          </p:nvSpPr>
          <p:spPr>
            <a:xfrm>
              <a:off x="15251383" y="6852908"/>
              <a:ext cx="1592106" cy="159189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301" dirty="0">
                <a:latin typeface="Lato Light"/>
                <a:cs typeface="Lato Light"/>
              </a:endParaRPr>
            </a:p>
          </p:txBody>
        </p:sp>
        <p:sp>
          <p:nvSpPr>
            <p:cNvPr id="57" name="AutoShape 104"/>
            <p:cNvSpPr>
              <a:spLocks/>
            </p:cNvSpPr>
            <p:nvPr/>
          </p:nvSpPr>
          <p:spPr bwMode="auto">
            <a:xfrm>
              <a:off x="15604797" y="7287590"/>
              <a:ext cx="861467" cy="694250"/>
            </a:xfrm>
            <a:custGeom>
              <a:avLst/>
              <a:gdLst>
                <a:gd name="T0" fmla="+- 0 10800 41"/>
                <a:gd name="T1" fmla="*/ T0 w 21518"/>
                <a:gd name="T2" fmla="+- 0 10800 84"/>
                <a:gd name="T3" fmla="*/ 10800 h 21432"/>
                <a:gd name="T4" fmla="+- 0 10800 41"/>
                <a:gd name="T5" fmla="*/ T4 w 21518"/>
                <a:gd name="T6" fmla="+- 0 10800 84"/>
                <a:gd name="T7" fmla="*/ 10800 h 21432"/>
                <a:gd name="T8" fmla="+- 0 10800 41"/>
                <a:gd name="T9" fmla="*/ T8 w 21518"/>
                <a:gd name="T10" fmla="+- 0 10800 84"/>
                <a:gd name="T11" fmla="*/ 10800 h 21432"/>
                <a:gd name="T12" fmla="+- 0 10800 41"/>
                <a:gd name="T13" fmla="*/ T12 w 21518"/>
                <a:gd name="T14" fmla="+- 0 10800 84"/>
                <a:gd name="T15" fmla="*/ 10800 h 2143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18" h="21432">
                  <a:moveTo>
                    <a:pt x="18959" y="13478"/>
                  </a:moveTo>
                  <a:cubicBezTo>
                    <a:pt x="19078" y="13531"/>
                    <a:pt x="19165" y="13624"/>
                    <a:pt x="19216" y="13755"/>
                  </a:cubicBezTo>
                  <a:cubicBezTo>
                    <a:pt x="19268" y="13884"/>
                    <a:pt x="19272" y="14021"/>
                    <a:pt x="19228" y="14164"/>
                  </a:cubicBezTo>
                  <a:cubicBezTo>
                    <a:pt x="18832" y="15579"/>
                    <a:pt x="18235" y="16805"/>
                    <a:pt x="17439" y="17841"/>
                  </a:cubicBezTo>
                  <a:cubicBezTo>
                    <a:pt x="16642" y="18886"/>
                    <a:pt x="15731" y="19706"/>
                    <a:pt x="14707" y="20308"/>
                  </a:cubicBezTo>
                  <a:cubicBezTo>
                    <a:pt x="13684" y="20911"/>
                    <a:pt x="12578" y="21275"/>
                    <a:pt x="11389" y="21395"/>
                  </a:cubicBezTo>
                  <a:cubicBezTo>
                    <a:pt x="10201" y="21516"/>
                    <a:pt x="9023" y="21336"/>
                    <a:pt x="7856" y="20866"/>
                  </a:cubicBezTo>
                  <a:cubicBezTo>
                    <a:pt x="6847" y="20443"/>
                    <a:pt x="5945" y="19849"/>
                    <a:pt x="5149" y="19068"/>
                  </a:cubicBezTo>
                  <a:cubicBezTo>
                    <a:pt x="4353" y="18292"/>
                    <a:pt x="3683" y="17362"/>
                    <a:pt x="3137" y="16281"/>
                  </a:cubicBezTo>
                  <a:lnTo>
                    <a:pt x="839" y="17623"/>
                  </a:lnTo>
                  <a:cubicBezTo>
                    <a:pt x="518" y="17827"/>
                    <a:pt x="282" y="17853"/>
                    <a:pt x="129" y="17693"/>
                  </a:cubicBezTo>
                  <a:cubicBezTo>
                    <a:pt x="-25" y="17539"/>
                    <a:pt x="-41" y="17250"/>
                    <a:pt x="78" y="16828"/>
                  </a:cubicBezTo>
                  <a:lnTo>
                    <a:pt x="1760" y="10972"/>
                  </a:lnTo>
                  <a:cubicBezTo>
                    <a:pt x="1835" y="10675"/>
                    <a:pt x="1985" y="10476"/>
                    <a:pt x="2200" y="10370"/>
                  </a:cubicBezTo>
                  <a:cubicBezTo>
                    <a:pt x="2416" y="10260"/>
                    <a:pt x="2638" y="10244"/>
                    <a:pt x="2863" y="10314"/>
                  </a:cubicBezTo>
                  <a:lnTo>
                    <a:pt x="7772" y="12327"/>
                  </a:lnTo>
                  <a:cubicBezTo>
                    <a:pt x="8109" y="12470"/>
                    <a:pt x="8280" y="12649"/>
                    <a:pt x="8287" y="12868"/>
                  </a:cubicBezTo>
                  <a:cubicBezTo>
                    <a:pt x="8297" y="13089"/>
                    <a:pt x="8140" y="13302"/>
                    <a:pt x="7819" y="13506"/>
                  </a:cubicBezTo>
                  <a:lnTo>
                    <a:pt x="5552" y="14845"/>
                  </a:lnTo>
                  <a:cubicBezTo>
                    <a:pt x="5948" y="15542"/>
                    <a:pt x="6409" y="16144"/>
                    <a:pt x="6938" y="16648"/>
                  </a:cubicBezTo>
                  <a:cubicBezTo>
                    <a:pt x="7465" y="17155"/>
                    <a:pt x="8063" y="17539"/>
                    <a:pt x="8739" y="17808"/>
                  </a:cubicBezTo>
                  <a:cubicBezTo>
                    <a:pt x="9569" y="18141"/>
                    <a:pt x="10395" y="18264"/>
                    <a:pt x="11222" y="18186"/>
                  </a:cubicBezTo>
                  <a:cubicBezTo>
                    <a:pt x="12049" y="18105"/>
                    <a:pt x="12827" y="17855"/>
                    <a:pt x="13543" y="17432"/>
                  </a:cubicBezTo>
                  <a:cubicBezTo>
                    <a:pt x="14265" y="17015"/>
                    <a:pt x="14900" y="16438"/>
                    <a:pt x="15448" y="15702"/>
                  </a:cubicBezTo>
                  <a:cubicBezTo>
                    <a:pt x="15998" y="14971"/>
                    <a:pt x="16410" y="14111"/>
                    <a:pt x="16687" y="13114"/>
                  </a:cubicBezTo>
                  <a:cubicBezTo>
                    <a:pt x="16734" y="12971"/>
                    <a:pt x="16808" y="12873"/>
                    <a:pt x="16919" y="12823"/>
                  </a:cubicBezTo>
                  <a:cubicBezTo>
                    <a:pt x="17026" y="12767"/>
                    <a:pt x="17141" y="12758"/>
                    <a:pt x="17261" y="12795"/>
                  </a:cubicBezTo>
                  <a:lnTo>
                    <a:pt x="18959" y="13478"/>
                  </a:lnTo>
                  <a:close/>
                  <a:moveTo>
                    <a:pt x="20675" y="3811"/>
                  </a:moveTo>
                  <a:cubicBezTo>
                    <a:pt x="20999" y="3609"/>
                    <a:pt x="21235" y="3581"/>
                    <a:pt x="21390" y="3741"/>
                  </a:cubicBezTo>
                  <a:cubicBezTo>
                    <a:pt x="21542" y="3895"/>
                    <a:pt x="21558" y="4175"/>
                    <a:pt x="21439" y="4576"/>
                  </a:cubicBezTo>
                  <a:lnTo>
                    <a:pt x="19755" y="10462"/>
                  </a:lnTo>
                  <a:cubicBezTo>
                    <a:pt x="19682" y="10756"/>
                    <a:pt x="19535" y="10961"/>
                    <a:pt x="19317" y="11064"/>
                  </a:cubicBezTo>
                  <a:cubicBezTo>
                    <a:pt x="19099" y="11173"/>
                    <a:pt x="18879" y="11190"/>
                    <a:pt x="18656" y="11117"/>
                  </a:cubicBezTo>
                  <a:lnTo>
                    <a:pt x="13745" y="9109"/>
                  </a:lnTo>
                  <a:cubicBezTo>
                    <a:pt x="13408" y="8964"/>
                    <a:pt x="13234" y="8782"/>
                    <a:pt x="13227" y="8563"/>
                  </a:cubicBezTo>
                  <a:cubicBezTo>
                    <a:pt x="13220" y="8345"/>
                    <a:pt x="13370" y="8132"/>
                    <a:pt x="13675" y="7928"/>
                  </a:cubicBezTo>
                  <a:lnTo>
                    <a:pt x="15942" y="6586"/>
                  </a:lnTo>
                  <a:cubicBezTo>
                    <a:pt x="15560" y="5889"/>
                    <a:pt x="15103" y="5287"/>
                    <a:pt x="14569" y="4786"/>
                  </a:cubicBezTo>
                  <a:cubicBezTo>
                    <a:pt x="14033" y="4279"/>
                    <a:pt x="13438" y="3892"/>
                    <a:pt x="12778" y="3626"/>
                  </a:cubicBezTo>
                  <a:cubicBezTo>
                    <a:pt x="11948" y="3293"/>
                    <a:pt x="11119" y="3170"/>
                    <a:pt x="10292" y="3248"/>
                  </a:cubicBezTo>
                  <a:cubicBezTo>
                    <a:pt x="9466" y="3329"/>
                    <a:pt x="8693" y="3581"/>
                    <a:pt x="7974" y="3999"/>
                  </a:cubicBezTo>
                  <a:cubicBezTo>
                    <a:pt x="7252" y="4421"/>
                    <a:pt x="6615" y="4998"/>
                    <a:pt x="6067" y="5732"/>
                  </a:cubicBezTo>
                  <a:cubicBezTo>
                    <a:pt x="5519" y="6463"/>
                    <a:pt x="5107" y="7326"/>
                    <a:pt x="4830" y="8317"/>
                  </a:cubicBezTo>
                  <a:cubicBezTo>
                    <a:pt x="4784" y="8460"/>
                    <a:pt x="4706" y="8558"/>
                    <a:pt x="4598" y="8614"/>
                  </a:cubicBezTo>
                  <a:cubicBezTo>
                    <a:pt x="4491" y="8664"/>
                    <a:pt x="4376" y="8672"/>
                    <a:pt x="4257" y="8639"/>
                  </a:cubicBezTo>
                  <a:lnTo>
                    <a:pt x="2549" y="7953"/>
                  </a:lnTo>
                  <a:cubicBezTo>
                    <a:pt x="2430" y="7902"/>
                    <a:pt x="2345" y="7810"/>
                    <a:pt x="2294" y="7681"/>
                  </a:cubicBezTo>
                  <a:cubicBezTo>
                    <a:pt x="2242" y="7552"/>
                    <a:pt x="2238" y="7415"/>
                    <a:pt x="2282" y="7270"/>
                  </a:cubicBezTo>
                  <a:cubicBezTo>
                    <a:pt x="2678" y="5878"/>
                    <a:pt x="3275" y="4654"/>
                    <a:pt x="4071" y="3604"/>
                  </a:cubicBezTo>
                  <a:cubicBezTo>
                    <a:pt x="4868" y="2554"/>
                    <a:pt x="5779" y="1727"/>
                    <a:pt x="6800" y="1125"/>
                  </a:cubicBezTo>
                  <a:cubicBezTo>
                    <a:pt x="7826" y="520"/>
                    <a:pt x="8927" y="156"/>
                    <a:pt x="10107" y="36"/>
                  </a:cubicBezTo>
                  <a:cubicBezTo>
                    <a:pt x="11290" y="-84"/>
                    <a:pt x="12471" y="95"/>
                    <a:pt x="13654" y="568"/>
                  </a:cubicBezTo>
                  <a:cubicBezTo>
                    <a:pt x="14647" y="988"/>
                    <a:pt x="15548" y="1587"/>
                    <a:pt x="16349" y="2363"/>
                  </a:cubicBezTo>
                  <a:cubicBezTo>
                    <a:pt x="17153" y="3144"/>
                    <a:pt x="17827" y="4071"/>
                    <a:pt x="18373" y="5152"/>
                  </a:cubicBezTo>
                  <a:lnTo>
                    <a:pt x="20675" y="3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28582" tIns="28582" rIns="28582" bIns="28582" anchor="ctr"/>
            <a:lstStyle/>
            <a:p>
              <a:pPr defTabSz="257141">
                <a:defRPr/>
              </a:pPr>
              <a:endParaRPr lang="es-ES" sz="165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6660232" y="3493115"/>
            <a:ext cx="2483768" cy="3364885"/>
          </a:xfrm>
          <a:prstGeom prst="rect">
            <a:avLst/>
          </a:prstGeom>
          <a:solidFill>
            <a:srgbClr val="3CB63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660232" y="3789040"/>
            <a:ext cx="249828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smtClean="0">
                <a:solidFill>
                  <a:srgbClr val="002060"/>
                </a:solidFill>
              </a:rPr>
              <a:t>Sektor Terkait</a:t>
            </a: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06794" y="4285545"/>
            <a:ext cx="20517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700" b="1" dirty="0" err="1" smtClean="0">
                <a:solidFill>
                  <a:schemeClr val="bg1"/>
                </a:solidFill>
              </a:rPr>
              <a:t>Konstruksi</a:t>
            </a:r>
            <a:r>
              <a:rPr lang="en-ID" sz="1700" b="1" dirty="0" smtClean="0">
                <a:solidFill>
                  <a:schemeClr val="bg1"/>
                </a:solidFill>
              </a:rPr>
              <a:t> 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106794" y="4645585"/>
            <a:ext cx="20517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700" b="1" dirty="0" smtClean="0">
                <a:solidFill>
                  <a:srgbClr val="FFFF00"/>
                </a:solidFill>
              </a:rPr>
              <a:t>Energi</a:t>
            </a:r>
            <a:endParaRPr lang="en-US" sz="1700" b="1" dirty="0">
              <a:solidFill>
                <a:srgbClr val="FFFF00"/>
              </a:solidFill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971" y="4347632"/>
            <a:ext cx="379060" cy="284295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312" y="6093296"/>
            <a:ext cx="272968" cy="2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8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085673" y="72008"/>
            <a:ext cx="1022831" cy="764704"/>
            <a:chOff x="12477748" y="4556125"/>
            <a:chExt cx="10271124" cy="7679046"/>
          </a:xfrm>
        </p:grpSpPr>
        <p:sp>
          <p:nvSpPr>
            <p:cNvPr id="19" name="그림 개체 틀 8"/>
            <p:cNvSpPr txBox="1">
              <a:spLocks/>
            </p:cNvSpPr>
            <p:nvPr/>
          </p:nvSpPr>
          <p:spPr>
            <a:xfrm>
              <a:off x="16090900" y="6704013"/>
              <a:ext cx="1814513" cy="1816100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그림 개체 틀 8"/>
            <p:cNvSpPr txBox="1">
              <a:spLocks/>
            </p:cNvSpPr>
            <p:nvPr/>
          </p:nvSpPr>
          <p:spPr>
            <a:xfrm>
              <a:off x="17438688" y="9601200"/>
              <a:ext cx="1444625" cy="1444625"/>
            </a:xfrm>
            <a:prstGeom prst="ellipse">
              <a:avLst/>
            </a:prstGeom>
            <a:solidFill>
              <a:schemeClr val="accent2">
                <a:lumMod val="75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그림 개체 틀 8"/>
            <p:cNvSpPr txBox="1">
              <a:spLocks/>
            </p:cNvSpPr>
            <p:nvPr/>
          </p:nvSpPr>
          <p:spPr>
            <a:xfrm>
              <a:off x="17500600" y="7046913"/>
              <a:ext cx="1123950" cy="1123950"/>
            </a:xfrm>
            <a:prstGeom prst="ellipse">
              <a:avLst/>
            </a:prstGeom>
            <a:solidFill>
              <a:schemeClr val="accent2">
                <a:lumMod val="50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그림 개체 틀 8"/>
            <p:cNvSpPr txBox="1">
              <a:spLocks/>
            </p:cNvSpPr>
            <p:nvPr/>
          </p:nvSpPr>
          <p:spPr>
            <a:xfrm>
              <a:off x="15344775" y="7359650"/>
              <a:ext cx="733425" cy="735013"/>
            </a:xfrm>
            <a:prstGeom prst="ellipse">
              <a:avLst/>
            </a:prstGeom>
            <a:solidFill>
              <a:schemeClr val="accent2">
                <a:lumMod val="50000"/>
                <a:alpha val="67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그림 개체 틀 8"/>
            <p:cNvSpPr txBox="1">
              <a:spLocks/>
            </p:cNvSpPr>
            <p:nvPr/>
          </p:nvSpPr>
          <p:spPr>
            <a:xfrm>
              <a:off x="15641638" y="8370888"/>
              <a:ext cx="2217737" cy="2219325"/>
            </a:xfrm>
            <a:prstGeom prst="ellipse">
              <a:avLst/>
            </a:prstGeom>
            <a:solidFill>
              <a:schemeClr val="accent2"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그림 개체 틀 8"/>
            <p:cNvSpPr txBox="1">
              <a:spLocks/>
            </p:cNvSpPr>
            <p:nvPr/>
          </p:nvSpPr>
          <p:spPr>
            <a:xfrm>
              <a:off x="18062575" y="7667625"/>
              <a:ext cx="1444625" cy="1444625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그림 개체 틀 8"/>
            <p:cNvSpPr txBox="1">
              <a:spLocks/>
            </p:cNvSpPr>
            <p:nvPr/>
          </p:nvSpPr>
          <p:spPr>
            <a:xfrm>
              <a:off x="14455775" y="7648575"/>
              <a:ext cx="1444625" cy="1444625"/>
            </a:xfrm>
            <a:prstGeom prst="ellipse">
              <a:avLst/>
            </a:prstGeom>
            <a:solidFill>
              <a:schemeClr val="accent2">
                <a:lumMod val="75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그림 개체 틀 8"/>
            <p:cNvSpPr txBox="1">
              <a:spLocks/>
            </p:cNvSpPr>
            <p:nvPr/>
          </p:nvSpPr>
          <p:spPr>
            <a:xfrm>
              <a:off x="19202400" y="7683500"/>
              <a:ext cx="1008063" cy="1009650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그림 개체 틀 8"/>
            <p:cNvSpPr txBox="1">
              <a:spLocks/>
            </p:cNvSpPr>
            <p:nvPr/>
          </p:nvSpPr>
          <p:spPr>
            <a:xfrm>
              <a:off x="15335250" y="8877300"/>
              <a:ext cx="504825" cy="504825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그림 개체 틀 8"/>
            <p:cNvSpPr txBox="1">
              <a:spLocks/>
            </p:cNvSpPr>
            <p:nvPr/>
          </p:nvSpPr>
          <p:spPr>
            <a:xfrm>
              <a:off x="17343438" y="6192838"/>
              <a:ext cx="1008062" cy="10096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그림 개체 틀 8"/>
            <p:cNvSpPr txBox="1">
              <a:spLocks/>
            </p:cNvSpPr>
            <p:nvPr/>
          </p:nvSpPr>
          <p:spPr>
            <a:xfrm>
              <a:off x="14093825" y="5975350"/>
              <a:ext cx="1443038" cy="1444625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5161153" y="7240275"/>
              <a:ext cx="4903500" cy="4994896"/>
              <a:chOff x="15161153" y="7240275"/>
              <a:chExt cx="4903500" cy="4994896"/>
            </a:xfrm>
            <a:solidFill>
              <a:schemeClr val="accent1"/>
            </a:solidFill>
          </p:grpSpPr>
          <p:sp>
            <p:nvSpPr>
              <p:cNvPr id="31" name="도넛 9"/>
              <p:cNvSpPr/>
              <p:nvPr/>
            </p:nvSpPr>
            <p:spPr>
              <a:xfrm rot="5400000" flipH="1" flipV="1">
                <a:off x="18553410" y="780731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32" name="직사각형 217"/>
              <p:cNvSpPr/>
              <p:nvPr/>
            </p:nvSpPr>
            <p:spPr>
              <a:xfrm rot="16200000" flipH="1" flipV="1">
                <a:off x="17926769" y="8815353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3" name="도넛 9"/>
              <p:cNvSpPr/>
              <p:nvPr/>
            </p:nvSpPr>
            <p:spPr>
              <a:xfrm rot="5400000">
                <a:off x="18364073" y="963418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34" name="직사각형 220"/>
              <p:cNvSpPr/>
              <p:nvPr/>
            </p:nvSpPr>
            <p:spPr>
              <a:xfrm rot="10800000" flipH="1" flipV="1">
                <a:off x="17994135" y="9826250"/>
                <a:ext cx="369997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5" name="도넛 9"/>
              <p:cNvSpPr/>
              <p:nvPr/>
            </p:nvSpPr>
            <p:spPr>
              <a:xfrm rot="16200000" flipV="1">
                <a:off x="16282571" y="772724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직사각형 223"/>
              <p:cNvSpPr/>
              <p:nvPr/>
            </p:nvSpPr>
            <p:spPr>
              <a:xfrm rot="5400000" flipV="1">
                <a:off x="16012008" y="8574184"/>
                <a:ext cx="1117502" cy="19209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7" name="도넛 9"/>
              <p:cNvSpPr/>
              <p:nvPr/>
            </p:nvSpPr>
            <p:spPr>
              <a:xfrm rot="16200000" flipH="1">
                <a:off x="15899574" y="7535269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직사각형 226"/>
              <p:cNvSpPr/>
              <p:nvPr/>
            </p:nvSpPr>
            <p:spPr>
              <a:xfrm rot="5400000" flipV="1">
                <a:off x="15848193" y="7291702"/>
                <a:ext cx="294946" cy="19209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9" name="도넛 9"/>
              <p:cNvSpPr/>
              <p:nvPr/>
            </p:nvSpPr>
            <p:spPr>
              <a:xfrm rot="16200000" flipH="1">
                <a:off x="16471910" y="9229032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직사각형 228"/>
              <p:cNvSpPr/>
              <p:nvPr/>
            </p:nvSpPr>
            <p:spPr>
              <a:xfrm rot="10800000" flipV="1">
                <a:off x="16856141" y="9421124"/>
                <a:ext cx="144069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1" name="직사각형 202"/>
              <p:cNvSpPr/>
              <p:nvPr/>
            </p:nvSpPr>
            <p:spPr>
              <a:xfrm flipV="1">
                <a:off x="15161153" y="8179223"/>
                <a:ext cx="647635" cy="19214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2" name="도넛 9"/>
              <p:cNvSpPr/>
              <p:nvPr/>
            </p:nvSpPr>
            <p:spPr>
              <a:xfrm rot="16200000" flipV="1">
                <a:off x="15808742" y="8179279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한쪽 모서리가 둥근 사각형 194"/>
              <p:cNvSpPr/>
              <p:nvPr/>
            </p:nvSpPr>
            <p:spPr>
              <a:xfrm>
                <a:off x="17000219" y="9421116"/>
                <a:ext cx="993901" cy="2814055"/>
              </a:xfrm>
              <a:prstGeom prst="round1Rect">
                <a:avLst>
                  <a:gd name="adj" fmla="val 27451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4" name="직사각형 217"/>
              <p:cNvSpPr/>
              <p:nvPr/>
            </p:nvSpPr>
            <p:spPr>
              <a:xfrm rot="16200000" flipH="1" flipV="1">
                <a:off x="18382831" y="9755899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5" name="도넛 9"/>
              <p:cNvSpPr/>
              <p:nvPr/>
            </p:nvSpPr>
            <p:spPr>
              <a:xfrm rot="5400000">
                <a:off x="18820135" y="10574731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6" name="직사각형 220"/>
              <p:cNvSpPr/>
              <p:nvPr/>
            </p:nvSpPr>
            <p:spPr>
              <a:xfrm rot="10800000" flipH="1" flipV="1">
                <a:off x="17994133" y="10766795"/>
                <a:ext cx="826050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7" name="도넛 9"/>
              <p:cNvSpPr/>
              <p:nvPr/>
            </p:nvSpPr>
            <p:spPr>
              <a:xfrm rot="16200000" flipH="1">
                <a:off x="16000831" y="1000662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8" name="직사각형 220"/>
              <p:cNvSpPr/>
              <p:nvPr/>
            </p:nvSpPr>
            <p:spPr>
              <a:xfrm rot="10800000" flipV="1">
                <a:off x="16387813" y="10198689"/>
                <a:ext cx="612404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9" name="직사각형 217"/>
              <p:cNvSpPr/>
              <p:nvPr/>
            </p:nvSpPr>
            <p:spPr>
              <a:xfrm rot="16200000" flipH="1" flipV="1">
                <a:off x="15374193" y="9190204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50" name="도넛 9"/>
              <p:cNvSpPr/>
              <p:nvPr/>
            </p:nvSpPr>
            <p:spPr>
              <a:xfrm rot="5400000" flipH="1" flipV="1">
                <a:off x="19009470" y="8744974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51" name="직사각형 215"/>
              <p:cNvSpPr/>
              <p:nvPr/>
            </p:nvSpPr>
            <p:spPr>
              <a:xfrm flipH="1" flipV="1">
                <a:off x="19393705" y="8744924"/>
                <a:ext cx="670948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52" name="도넛 9"/>
              <p:cNvSpPr/>
              <p:nvPr/>
            </p:nvSpPr>
            <p:spPr>
              <a:xfrm rot="5400000">
                <a:off x="18929747" y="7611757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</p:grpSp>
        <p:sp>
          <p:nvSpPr>
            <p:cNvPr id="53" name="그림 개체 틀 8"/>
            <p:cNvSpPr txBox="1">
              <a:spLocks/>
            </p:cNvSpPr>
            <p:nvPr/>
          </p:nvSpPr>
          <p:spPr>
            <a:xfrm>
              <a:off x="17621250" y="8504238"/>
              <a:ext cx="744538" cy="744537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12477748" y="6929437"/>
              <a:ext cx="2684463" cy="2684462"/>
              <a:chOff x="12477539" y="6928652"/>
              <a:chExt cx="2684024" cy="2685363"/>
            </a:xfrm>
          </p:grpSpPr>
          <p:sp>
            <p:nvSpPr>
              <p:cNvPr id="55" name="그림 개체 틀 8"/>
              <p:cNvSpPr txBox="1">
                <a:spLocks/>
              </p:cNvSpPr>
              <p:nvPr/>
            </p:nvSpPr>
            <p:spPr>
              <a:xfrm>
                <a:off x="12477539" y="6928652"/>
                <a:ext cx="2684024" cy="2685363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>
                <a:off x="13426731" y="7426086"/>
                <a:ext cx="779645" cy="689549"/>
                <a:chOff x="6950300" y="2347916"/>
                <a:chExt cx="483524" cy="427536"/>
              </a:xfrm>
              <a:solidFill>
                <a:schemeClr val="bg1"/>
              </a:solidFill>
            </p:grpSpPr>
            <p:sp>
              <p:nvSpPr>
                <p:cNvPr id="58" name="Freeform 533"/>
                <p:cNvSpPr>
                  <a:spLocks noChangeArrowheads="1"/>
                </p:cNvSpPr>
                <p:nvPr/>
              </p:nvSpPr>
              <p:spPr bwMode="auto">
                <a:xfrm>
                  <a:off x="7018163" y="2563380"/>
                  <a:ext cx="45808" cy="42415"/>
                </a:xfrm>
                <a:custGeom>
                  <a:avLst/>
                  <a:gdLst>
                    <a:gd name="T0" fmla="*/ 0 w 118"/>
                    <a:gd name="T1" fmla="*/ 0 h 110"/>
                    <a:gd name="T2" fmla="*/ 117 w 118"/>
                    <a:gd name="T3" fmla="*/ 0 h 110"/>
                    <a:gd name="T4" fmla="*/ 117 w 118"/>
                    <a:gd name="T5" fmla="*/ 109 h 110"/>
                    <a:gd name="T6" fmla="*/ 0 w 118"/>
                    <a:gd name="T7" fmla="*/ 109 h 110"/>
                    <a:gd name="T8" fmla="*/ 0 w 118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110">
                      <a:moveTo>
                        <a:pt x="0" y="0"/>
                      </a:moveTo>
                      <a:lnTo>
                        <a:pt x="117" y="0"/>
                      </a:lnTo>
                      <a:lnTo>
                        <a:pt x="117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59" name="Freeform 534"/>
                <p:cNvSpPr>
                  <a:spLocks noChangeArrowheads="1"/>
                </p:cNvSpPr>
                <p:nvPr/>
              </p:nvSpPr>
              <p:spPr bwMode="auto">
                <a:xfrm>
                  <a:off x="7018163" y="2631243"/>
                  <a:ext cx="45808" cy="42415"/>
                </a:xfrm>
                <a:custGeom>
                  <a:avLst/>
                  <a:gdLst>
                    <a:gd name="T0" fmla="*/ 0 w 118"/>
                    <a:gd name="T1" fmla="*/ 0 h 110"/>
                    <a:gd name="T2" fmla="*/ 117 w 118"/>
                    <a:gd name="T3" fmla="*/ 0 h 110"/>
                    <a:gd name="T4" fmla="*/ 117 w 118"/>
                    <a:gd name="T5" fmla="*/ 109 h 110"/>
                    <a:gd name="T6" fmla="*/ 0 w 118"/>
                    <a:gd name="T7" fmla="*/ 109 h 110"/>
                    <a:gd name="T8" fmla="*/ 0 w 118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110">
                      <a:moveTo>
                        <a:pt x="0" y="0"/>
                      </a:moveTo>
                      <a:lnTo>
                        <a:pt x="117" y="0"/>
                      </a:lnTo>
                      <a:lnTo>
                        <a:pt x="117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0" name="Freeform 535"/>
                <p:cNvSpPr>
                  <a:spLocks noChangeArrowheads="1"/>
                </p:cNvSpPr>
                <p:nvPr/>
              </p:nvSpPr>
              <p:spPr bwMode="auto">
                <a:xfrm>
                  <a:off x="7092812" y="2495517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1" name="Freeform 536"/>
                <p:cNvSpPr>
                  <a:spLocks noChangeArrowheads="1"/>
                </p:cNvSpPr>
                <p:nvPr/>
              </p:nvSpPr>
              <p:spPr bwMode="auto">
                <a:xfrm>
                  <a:off x="7092812" y="2563380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2" name="Freeform 537"/>
                <p:cNvSpPr>
                  <a:spLocks noChangeArrowheads="1"/>
                </p:cNvSpPr>
                <p:nvPr/>
              </p:nvSpPr>
              <p:spPr bwMode="auto">
                <a:xfrm>
                  <a:off x="7092812" y="2631243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3" name="Freeform 538"/>
                <p:cNvSpPr>
                  <a:spLocks noChangeArrowheads="1"/>
                </p:cNvSpPr>
                <p:nvPr/>
              </p:nvSpPr>
              <p:spPr bwMode="auto">
                <a:xfrm>
                  <a:off x="6950300" y="2347916"/>
                  <a:ext cx="483524" cy="427536"/>
                </a:xfrm>
                <a:custGeom>
                  <a:avLst/>
                  <a:gdLst>
                    <a:gd name="T0" fmla="*/ 1029 w 1255"/>
                    <a:gd name="T1" fmla="*/ 75 h 1113"/>
                    <a:gd name="T2" fmla="*/ 75 w 1255"/>
                    <a:gd name="T3" fmla="*/ 0 h 1113"/>
                    <a:gd name="T4" fmla="*/ 0 w 1255"/>
                    <a:gd name="T5" fmla="*/ 953 h 1113"/>
                    <a:gd name="T6" fmla="*/ 644 w 1255"/>
                    <a:gd name="T7" fmla="*/ 1029 h 1113"/>
                    <a:gd name="T8" fmla="*/ 1254 w 1255"/>
                    <a:gd name="T9" fmla="*/ 736 h 1113"/>
                    <a:gd name="T10" fmla="*/ 335 w 1255"/>
                    <a:gd name="T11" fmla="*/ 75 h 1113"/>
                    <a:gd name="T12" fmla="*/ 694 w 1255"/>
                    <a:gd name="T13" fmla="*/ 167 h 1113"/>
                    <a:gd name="T14" fmla="*/ 335 w 1255"/>
                    <a:gd name="T15" fmla="*/ 75 h 1113"/>
                    <a:gd name="T16" fmla="*/ 937 w 1255"/>
                    <a:gd name="T17" fmla="*/ 251 h 1113"/>
                    <a:gd name="T18" fmla="*/ 878 w 1255"/>
                    <a:gd name="T19" fmla="*/ 368 h 1113"/>
                    <a:gd name="T20" fmla="*/ 661 w 1255"/>
                    <a:gd name="T21" fmla="*/ 385 h 1113"/>
                    <a:gd name="T22" fmla="*/ 552 w 1255"/>
                    <a:gd name="T23" fmla="*/ 494 h 1113"/>
                    <a:gd name="T24" fmla="*/ 510 w 1255"/>
                    <a:gd name="T25" fmla="*/ 736 h 1113"/>
                    <a:gd name="T26" fmla="*/ 92 w 1255"/>
                    <a:gd name="T27" fmla="*/ 920 h 1113"/>
                    <a:gd name="T28" fmla="*/ 845 w 1255"/>
                    <a:gd name="T29" fmla="*/ 435 h 1113"/>
                    <a:gd name="T30" fmla="*/ 911 w 1255"/>
                    <a:gd name="T31" fmla="*/ 435 h 1113"/>
                    <a:gd name="T32" fmla="*/ 845 w 1255"/>
                    <a:gd name="T33" fmla="*/ 435 h 1113"/>
                    <a:gd name="T34" fmla="*/ 577 w 1255"/>
                    <a:gd name="T35" fmla="*/ 769 h 1113"/>
                    <a:gd name="T36" fmla="*/ 577 w 1255"/>
                    <a:gd name="T37" fmla="*/ 703 h 1113"/>
                    <a:gd name="T38" fmla="*/ 878 w 1255"/>
                    <a:gd name="T39" fmla="*/ 1079 h 1113"/>
                    <a:gd name="T40" fmla="*/ 878 w 1255"/>
                    <a:gd name="T41" fmla="*/ 1004 h 1113"/>
                    <a:gd name="T42" fmla="*/ 878 w 1255"/>
                    <a:gd name="T43" fmla="*/ 1079 h 1113"/>
                    <a:gd name="T44" fmla="*/ 945 w 1255"/>
                    <a:gd name="T45" fmla="*/ 728 h 1113"/>
                    <a:gd name="T46" fmla="*/ 878 w 1255"/>
                    <a:gd name="T47" fmla="*/ 803 h 1113"/>
                    <a:gd name="T48" fmla="*/ 661 w 1255"/>
                    <a:gd name="T49" fmla="*/ 627 h 1113"/>
                    <a:gd name="T50" fmla="*/ 694 w 1255"/>
                    <a:gd name="T51" fmla="*/ 585 h 1113"/>
                    <a:gd name="T52" fmla="*/ 878 w 1255"/>
                    <a:gd name="T53" fmla="*/ 669 h 1113"/>
                    <a:gd name="T54" fmla="*/ 1045 w 1255"/>
                    <a:gd name="T55" fmla="*/ 544 h 1113"/>
                    <a:gd name="T56" fmla="*/ 1087 w 1255"/>
                    <a:gd name="T57" fmla="*/ 585 h 1113"/>
                    <a:gd name="T58" fmla="*/ 1146 w 1255"/>
                    <a:gd name="T59" fmla="*/ 736 h 1113"/>
                    <a:gd name="T60" fmla="*/ 1221 w 1255"/>
                    <a:gd name="T61" fmla="*/ 736 h 1113"/>
                    <a:gd name="T62" fmla="*/ 1179 w 1255"/>
                    <a:gd name="T63" fmla="*/ 769 h 11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255" h="1113">
                      <a:moveTo>
                        <a:pt x="1029" y="402"/>
                      </a:moveTo>
                      <a:cubicBezTo>
                        <a:pt x="1029" y="75"/>
                        <a:pt x="1029" y="75"/>
                        <a:pt x="1029" y="75"/>
                      </a:cubicBezTo>
                      <a:cubicBezTo>
                        <a:pt x="1029" y="34"/>
                        <a:pt x="995" y="0"/>
                        <a:pt x="953" y="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34" y="0"/>
                        <a:pt x="0" y="34"/>
                        <a:pt x="0" y="75"/>
                      </a:cubicBezTo>
                      <a:cubicBezTo>
                        <a:pt x="0" y="953"/>
                        <a:pt x="0" y="953"/>
                        <a:pt x="0" y="953"/>
                      </a:cubicBezTo>
                      <a:cubicBezTo>
                        <a:pt x="0" y="995"/>
                        <a:pt x="34" y="1029"/>
                        <a:pt x="75" y="1029"/>
                      </a:cubicBezTo>
                      <a:cubicBezTo>
                        <a:pt x="644" y="1029"/>
                        <a:pt x="644" y="1029"/>
                        <a:pt x="644" y="1029"/>
                      </a:cubicBezTo>
                      <a:cubicBezTo>
                        <a:pt x="711" y="1079"/>
                        <a:pt x="795" y="1112"/>
                        <a:pt x="878" y="1112"/>
                      </a:cubicBezTo>
                      <a:cubicBezTo>
                        <a:pt x="1087" y="1112"/>
                        <a:pt x="1254" y="945"/>
                        <a:pt x="1254" y="736"/>
                      </a:cubicBezTo>
                      <a:cubicBezTo>
                        <a:pt x="1254" y="585"/>
                        <a:pt x="1162" y="460"/>
                        <a:pt x="1029" y="402"/>
                      </a:cubicBezTo>
                      <a:close/>
                      <a:moveTo>
                        <a:pt x="335" y="75"/>
                      </a:moveTo>
                      <a:cubicBezTo>
                        <a:pt x="694" y="75"/>
                        <a:pt x="694" y="75"/>
                        <a:pt x="694" y="75"/>
                      </a:cubicBezTo>
                      <a:cubicBezTo>
                        <a:pt x="694" y="167"/>
                        <a:pt x="694" y="167"/>
                        <a:pt x="694" y="167"/>
                      </a:cubicBezTo>
                      <a:cubicBezTo>
                        <a:pt x="335" y="167"/>
                        <a:pt x="335" y="167"/>
                        <a:pt x="335" y="167"/>
                      </a:cubicBezTo>
                      <a:lnTo>
                        <a:pt x="335" y="75"/>
                      </a:lnTo>
                      <a:close/>
                      <a:moveTo>
                        <a:pt x="92" y="251"/>
                      </a:moveTo>
                      <a:cubicBezTo>
                        <a:pt x="937" y="251"/>
                        <a:pt x="937" y="251"/>
                        <a:pt x="937" y="251"/>
                      </a:cubicBezTo>
                      <a:cubicBezTo>
                        <a:pt x="937" y="368"/>
                        <a:pt x="937" y="368"/>
                        <a:pt x="937" y="368"/>
                      </a:cubicBezTo>
                      <a:cubicBezTo>
                        <a:pt x="920" y="368"/>
                        <a:pt x="895" y="368"/>
                        <a:pt x="878" y="368"/>
                      </a:cubicBezTo>
                      <a:cubicBezTo>
                        <a:pt x="795" y="368"/>
                        <a:pt x="719" y="393"/>
                        <a:pt x="661" y="435"/>
                      </a:cubicBezTo>
                      <a:cubicBezTo>
                        <a:pt x="661" y="385"/>
                        <a:pt x="661" y="385"/>
                        <a:pt x="661" y="385"/>
                      </a:cubicBezTo>
                      <a:cubicBezTo>
                        <a:pt x="552" y="385"/>
                        <a:pt x="552" y="385"/>
                        <a:pt x="552" y="385"/>
                      </a:cubicBezTo>
                      <a:cubicBezTo>
                        <a:pt x="552" y="494"/>
                        <a:pt x="552" y="494"/>
                        <a:pt x="552" y="494"/>
                      </a:cubicBezTo>
                      <a:cubicBezTo>
                        <a:pt x="602" y="494"/>
                        <a:pt x="602" y="494"/>
                        <a:pt x="602" y="494"/>
                      </a:cubicBezTo>
                      <a:cubicBezTo>
                        <a:pt x="544" y="560"/>
                        <a:pt x="510" y="644"/>
                        <a:pt x="510" y="736"/>
                      </a:cubicBezTo>
                      <a:cubicBezTo>
                        <a:pt x="510" y="803"/>
                        <a:pt x="527" y="870"/>
                        <a:pt x="560" y="920"/>
                      </a:cubicBezTo>
                      <a:cubicBezTo>
                        <a:pt x="92" y="920"/>
                        <a:pt x="92" y="920"/>
                        <a:pt x="92" y="920"/>
                      </a:cubicBezTo>
                      <a:lnTo>
                        <a:pt x="92" y="251"/>
                      </a:lnTo>
                      <a:close/>
                      <a:moveTo>
                        <a:pt x="845" y="435"/>
                      </a:moveTo>
                      <a:cubicBezTo>
                        <a:pt x="845" y="418"/>
                        <a:pt x="861" y="402"/>
                        <a:pt x="878" y="402"/>
                      </a:cubicBezTo>
                      <a:cubicBezTo>
                        <a:pt x="895" y="402"/>
                        <a:pt x="911" y="418"/>
                        <a:pt x="911" y="435"/>
                      </a:cubicBezTo>
                      <a:cubicBezTo>
                        <a:pt x="911" y="452"/>
                        <a:pt x="895" y="468"/>
                        <a:pt x="878" y="468"/>
                      </a:cubicBezTo>
                      <a:cubicBezTo>
                        <a:pt x="861" y="468"/>
                        <a:pt x="845" y="452"/>
                        <a:pt x="845" y="435"/>
                      </a:cubicBezTo>
                      <a:close/>
                      <a:moveTo>
                        <a:pt x="610" y="736"/>
                      </a:moveTo>
                      <a:cubicBezTo>
                        <a:pt x="610" y="761"/>
                        <a:pt x="594" y="769"/>
                        <a:pt x="577" y="769"/>
                      </a:cubicBezTo>
                      <a:cubicBezTo>
                        <a:pt x="560" y="769"/>
                        <a:pt x="544" y="761"/>
                        <a:pt x="544" y="736"/>
                      </a:cubicBezTo>
                      <a:cubicBezTo>
                        <a:pt x="544" y="719"/>
                        <a:pt x="560" y="703"/>
                        <a:pt x="577" y="703"/>
                      </a:cubicBezTo>
                      <a:cubicBezTo>
                        <a:pt x="594" y="703"/>
                        <a:pt x="610" y="719"/>
                        <a:pt x="610" y="736"/>
                      </a:cubicBezTo>
                      <a:close/>
                      <a:moveTo>
                        <a:pt x="878" y="1079"/>
                      </a:moveTo>
                      <a:cubicBezTo>
                        <a:pt x="861" y="1079"/>
                        <a:pt x="845" y="1062"/>
                        <a:pt x="845" y="1045"/>
                      </a:cubicBezTo>
                      <a:cubicBezTo>
                        <a:pt x="845" y="1020"/>
                        <a:pt x="861" y="1004"/>
                        <a:pt x="878" y="1004"/>
                      </a:cubicBezTo>
                      <a:cubicBezTo>
                        <a:pt x="895" y="1004"/>
                        <a:pt x="911" y="1020"/>
                        <a:pt x="911" y="1045"/>
                      </a:cubicBezTo>
                      <a:cubicBezTo>
                        <a:pt x="911" y="1062"/>
                        <a:pt x="895" y="1079"/>
                        <a:pt x="878" y="1079"/>
                      </a:cubicBezTo>
                      <a:close/>
                      <a:moveTo>
                        <a:pt x="1087" y="585"/>
                      </a:moveTo>
                      <a:cubicBezTo>
                        <a:pt x="945" y="728"/>
                        <a:pt x="945" y="728"/>
                        <a:pt x="945" y="728"/>
                      </a:cubicBezTo>
                      <a:lnTo>
                        <a:pt x="945" y="736"/>
                      </a:lnTo>
                      <a:cubicBezTo>
                        <a:pt x="945" y="778"/>
                        <a:pt x="920" y="803"/>
                        <a:pt x="878" y="803"/>
                      </a:cubicBezTo>
                      <a:cubicBezTo>
                        <a:pt x="845" y="803"/>
                        <a:pt x="811" y="778"/>
                        <a:pt x="811" y="744"/>
                      </a:cubicBezTo>
                      <a:cubicBezTo>
                        <a:pt x="661" y="627"/>
                        <a:pt x="661" y="627"/>
                        <a:pt x="661" y="627"/>
                      </a:cubicBezTo>
                      <a:cubicBezTo>
                        <a:pt x="652" y="619"/>
                        <a:pt x="644" y="594"/>
                        <a:pt x="652" y="585"/>
                      </a:cubicBezTo>
                      <a:cubicBezTo>
                        <a:pt x="661" y="577"/>
                        <a:pt x="686" y="569"/>
                        <a:pt x="694" y="585"/>
                      </a:cubicBezTo>
                      <a:cubicBezTo>
                        <a:pt x="836" y="686"/>
                        <a:pt x="836" y="686"/>
                        <a:pt x="836" y="686"/>
                      </a:cubicBezTo>
                      <a:cubicBezTo>
                        <a:pt x="845" y="677"/>
                        <a:pt x="861" y="669"/>
                        <a:pt x="878" y="669"/>
                      </a:cubicBezTo>
                      <a:cubicBezTo>
                        <a:pt x="895" y="669"/>
                        <a:pt x="903" y="677"/>
                        <a:pt x="911" y="677"/>
                      </a:cubicBezTo>
                      <a:cubicBezTo>
                        <a:pt x="1045" y="544"/>
                        <a:pt x="1045" y="544"/>
                        <a:pt x="1045" y="544"/>
                      </a:cubicBezTo>
                      <a:cubicBezTo>
                        <a:pt x="1062" y="535"/>
                        <a:pt x="1079" y="535"/>
                        <a:pt x="1087" y="544"/>
                      </a:cubicBezTo>
                      <a:cubicBezTo>
                        <a:pt x="1104" y="552"/>
                        <a:pt x="1096" y="569"/>
                        <a:pt x="1087" y="585"/>
                      </a:cubicBezTo>
                      <a:close/>
                      <a:moveTo>
                        <a:pt x="1179" y="769"/>
                      </a:moveTo>
                      <a:cubicBezTo>
                        <a:pt x="1162" y="769"/>
                        <a:pt x="1146" y="761"/>
                        <a:pt x="1146" y="736"/>
                      </a:cubicBezTo>
                      <a:cubicBezTo>
                        <a:pt x="1146" y="719"/>
                        <a:pt x="1162" y="703"/>
                        <a:pt x="1179" y="703"/>
                      </a:cubicBezTo>
                      <a:cubicBezTo>
                        <a:pt x="1204" y="703"/>
                        <a:pt x="1221" y="719"/>
                        <a:pt x="1221" y="736"/>
                      </a:cubicBezTo>
                      <a:cubicBezTo>
                        <a:pt x="1221" y="761"/>
                        <a:pt x="1204" y="769"/>
                        <a:pt x="1179" y="769"/>
                      </a:cubicBezTo>
                      <a:close/>
                      <a:moveTo>
                        <a:pt x="1179" y="769"/>
                      </a:moveTo>
                      <a:lnTo>
                        <a:pt x="1179" y="76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</p:grpSp>
        </p:grpSp>
        <p:grpSp>
          <p:nvGrpSpPr>
            <p:cNvPr id="64" name="Group 63"/>
            <p:cNvGrpSpPr>
              <a:grpSpLocks/>
            </p:cNvGrpSpPr>
            <p:nvPr/>
          </p:nvGrpSpPr>
          <p:grpSpPr bwMode="auto">
            <a:xfrm>
              <a:off x="14658972" y="4556125"/>
              <a:ext cx="2682875" cy="2682875"/>
              <a:chOff x="14658348" y="4555655"/>
              <a:chExt cx="2683943" cy="2683891"/>
            </a:xfrm>
          </p:grpSpPr>
          <p:sp>
            <p:nvSpPr>
              <p:cNvPr id="65" name="그림 개체 틀 8"/>
              <p:cNvSpPr txBox="1">
                <a:spLocks/>
              </p:cNvSpPr>
              <p:nvPr/>
            </p:nvSpPr>
            <p:spPr>
              <a:xfrm>
                <a:off x="14658348" y="4555655"/>
                <a:ext cx="2683943" cy="2683891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AutoShape 114"/>
              <p:cNvSpPr>
                <a:spLocks/>
              </p:cNvSpPr>
              <p:nvPr/>
            </p:nvSpPr>
            <p:spPr bwMode="auto">
              <a:xfrm>
                <a:off x="15731925" y="4971738"/>
                <a:ext cx="635253" cy="70035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050" y="9182"/>
                    </a:moveTo>
                    <a:cubicBezTo>
                      <a:pt x="21200" y="9182"/>
                      <a:pt x="21329" y="9229"/>
                      <a:pt x="21435" y="9326"/>
                    </a:cubicBezTo>
                    <a:cubicBezTo>
                      <a:pt x="21544" y="9426"/>
                      <a:pt x="21599" y="9549"/>
                      <a:pt x="21599" y="9699"/>
                    </a:cubicBezTo>
                    <a:lnTo>
                      <a:pt x="21599" y="11867"/>
                    </a:lnTo>
                    <a:cubicBezTo>
                      <a:pt x="21599" y="12232"/>
                      <a:pt x="21415" y="12414"/>
                      <a:pt x="21050" y="12414"/>
                    </a:cubicBezTo>
                    <a:lnTo>
                      <a:pt x="18746" y="12414"/>
                    </a:lnTo>
                    <a:cubicBezTo>
                      <a:pt x="18575" y="13204"/>
                      <a:pt x="18299" y="13947"/>
                      <a:pt x="17915" y="14646"/>
                    </a:cubicBezTo>
                    <a:cubicBezTo>
                      <a:pt x="17530" y="15342"/>
                      <a:pt x="17066" y="15965"/>
                      <a:pt x="16517" y="16514"/>
                    </a:cubicBezTo>
                    <a:cubicBezTo>
                      <a:pt x="15968" y="17061"/>
                      <a:pt x="15346" y="17528"/>
                      <a:pt x="14647" y="17913"/>
                    </a:cubicBezTo>
                    <a:cubicBezTo>
                      <a:pt x="13948" y="18298"/>
                      <a:pt x="13206" y="18577"/>
                      <a:pt x="12419" y="18741"/>
                    </a:cubicBezTo>
                    <a:lnTo>
                      <a:pt x="12419" y="21050"/>
                    </a:lnTo>
                    <a:cubicBezTo>
                      <a:pt x="12419" y="21197"/>
                      <a:pt x="12369" y="21329"/>
                      <a:pt x="12269" y="21435"/>
                    </a:cubicBezTo>
                    <a:cubicBezTo>
                      <a:pt x="12172" y="21544"/>
                      <a:pt x="12049" y="21599"/>
                      <a:pt x="11896" y="21599"/>
                    </a:cubicBezTo>
                    <a:lnTo>
                      <a:pt x="9732" y="21599"/>
                    </a:lnTo>
                    <a:cubicBezTo>
                      <a:pt x="9368" y="21599"/>
                      <a:pt x="9183" y="21417"/>
                      <a:pt x="9183" y="21050"/>
                    </a:cubicBezTo>
                    <a:lnTo>
                      <a:pt x="9183" y="18741"/>
                    </a:lnTo>
                    <a:cubicBezTo>
                      <a:pt x="8396" y="18577"/>
                      <a:pt x="7654" y="18298"/>
                      <a:pt x="6955" y="17913"/>
                    </a:cubicBezTo>
                    <a:cubicBezTo>
                      <a:pt x="6259" y="17528"/>
                      <a:pt x="5634" y="17061"/>
                      <a:pt x="5085" y="16514"/>
                    </a:cubicBezTo>
                    <a:cubicBezTo>
                      <a:pt x="4536" y="15965"/>
                      <a:pt x="4069" y="15342"/>
                      <a:pt x="3687" y="14646"/>
                    </a:cubicBezTo>
                    <a:cubicBezTo>
                      <a:pt x="3300" y="13947"/>
                      <a:pt x="3024" y="13204"/>
                      <a:pt x="2856" y="12414"/>
                    </a:cubicBezTo>
                    <a:lnTo>
                      <a:pt x="551" y="12414"/>
                    </a:lnTo>
                    <a:cubicBezTo>
                      <a:pt x="187" y="12414"/>
                      <a:pt x="0" y="12231"/>
                      <a:pt x="0" y="11867"/>
                    </a:cubicBezTo>
                    <a:lnTo>
                      <a:pt x="0" y="9699"/>
                    </a:lnTo>
                    <a:cubicBezTo>
                      <a:pt x="0" y="9549"/>
                      <a:pt x="58" y="9426"/>
                      <a:pt x="167" y="9326"/>
                    </a:cubicBezTo>
                    <a:cubicBezTo>
                      <a:pt x="273" y="9229"/>
                      <a:pt x="402" y="9182"/>
                      <a:pt x="551" y="9182"/>
                    </a:cubicBezTo>
                    <a:lnTo>
                      <a:pt x="2856" y="9182"/>
                    </a:lnTo>
                    <a:cubicBezTo>
                      <a:pt x="3026" y="8392"/>
                      <a:pt x="3300" y="7652"/>
                      <a:pt x="3687" y="6953"/>
                    </a:cubicBezTo>
                    <a:cubicBezTo>
                      <a:pt x="4069" y="6251"/>
                      <a:pt x="4536" y="5631"/>
                      <a:pt x="5085" y="5081"/>
                    </a:cubicBezTo>
                    <a:cubicBezTo>
                      <a:pt x="5634" y="4532"/>
                      <a:pt x="6256" y="4065"/>
                      <a:pt x="6955" y="3680"/>
                    </a:cubicBezTo>
                    <a:cubicBezTo>
                      <a:pt x="7654" y="3298"/>
                      <a:pt x="8396" y="3022"/>
                      <a:pt x="9183" y="2852"/>
                    </a:cubicBezTo>
                    <a:lnTo>
                      <a:pt x="9183" y="546"/>
                    </a:lnTo>
                    <a:cubicBezTo>
                      <a:pt x="9183" y="181"/>
                      <a:pt x="9365" y="0"/>
                      <a:pt x="9732" y="0"/>
                    </a:cubicBezTo>
                    <a:lnTo>
                      <a:pt x="11896" y="0"/>
                    </a:lnTo>
                    <a:cubicBezTo>
                      <a:pt x="12049" y="0"/>
                      <a:pt x="12172" y="50"/>
                      <a:pt x="12269" y="158"/>
                    </a:cubicBezTo>
                    <a:cubicBezTo>
                      <a:pt x="12369" y="267"/>
                      <a:pt x="12419" y="396"/>
                      <a:pt x="12419" y="546"/>
                    </a:cubicBezTo>
                    <a:lnTo>
                      <a:pt x="12419" y="2852"/>
                    </a:lnTo>
                    <a:cubicBezTo>
                      <a:pt x="13206" y="3022"/>
                      <a:pt x="13948" y="3298"/>
                      <a:pt x="14647" y="3680"/>
                    </a:cubicBezTo>
                    <a:cubicBezTo>
                      <a:pt x="15343" y="4065"/>
                      <a:pt x="15968" y="4532"/>
                      <a:pt x="16517" y="5082"/>
                    </a:cubicBezTo>
                    <a:cubicBezTo>
                      <a:pt x="17066" y="5631"/>
                      <a:pt x="17530" y="6251"/>
                      <a:pt x="17915" y="6953"/>
                    </a:cubicBezTo>
                    <a:cubicBezTo>
                      <a:pt x="18299" y="7652"/>
                      <a:pt x="18578" y="8392"/>
                      <a:pt x="18746" y="9182"/>
                    </a:cubicBezTo>
                    <a:lnTo>
                      <a:pt x="21050" y="9182"/>
                    </a:lnTo>
                    <a:close/>
                    <a:moveTo>
                      <a:pt x="12419" y="16465"/>
                    </a:moveTo>
                    <a:cubicBezTo>
                      <a:pt x="13411" y="16194"/>
                      <a:pt x="14268" y="15698"/>
                      <a:pt x="14991" y="14981"/>
                    </a:cubicBezTo>
                    <a:cubicBezTo>
                      <a:pt x="15710" y="14264"/>
                      <a:pt x="16203" y="13410"/>
                      <a:pt x="16467" y="12414"/>
                    </a:cubicBezTo>
                    <a:lnTo>
                      <a:pt x="14048" y="12414"/>
                    </a:lnTo>
                    <a:cubicBezTo>
                      <a:pt x="13684" y="12414"/>
                      <a:pt x="13505" y="12231"/>
                      <a:pt x="13514" y="11867"/>
                    </a:cubicBezTo>
                    <a:lnTo>
                      <a:pt x="13514" y="9699"/>
                    </a:lnTo>
                    <a:cubicBezTo>
                      <a:pt x="13514" y="9549"/>
                      <a:pt x="13567" y="9426"/>
                      <a:pt x="13669" y="9326"/>
                    </a:cubicBezTo>
                    <a:cubicBezTo>
                      <a:pt x="13772" y="9229"/>
                      <a:pt x="13898" y="9182"/>
                      <a:pt x="14048" y="9182"/>
                    </a:cubicBezTo>
                    <a:lnTo>
                      <a:pt x="16467" y="9182"/>
                    </a:lnTo>
                    <a:cubicBezTo>
                      <a:pt x="16194" y="8186"/>
                      <a:pt x="15698" y="7332"/>
                      <a:pt x="14982" y="6609"/>
                    </a:cubicBezTo>
                    <a:cubicBezTo>
                      <a:pt x="14265" y="5883"/>
                      <a:pt x="13411" y="5390"/>
                      <a:pt x="12419" y="5131"/>
                    </a:cubicBezTo>
                    <a:lnTo>
                      <a:pt x="12419" y="7549"/>
                    </a:lnTo>
                    <a:cubicBezTo>
                      <a:pt x="12419" y="7699"/>
                      <a:pt x="12369" y="7828"/>
                      <a:pt x="12269" y="7928"/>
                    </a:cubicBezTo>
                    <a:cubicBezTo>
                      <a:pt x="12172" y="8031"/>
                      <a:pt x="12049" y="8081"/>
                      <a:pt x="11896" y="8081"/>
                    </a:cubicBezTo>
                    <a:lnTo>
                      <a:pt x="9732" y="8081"/>
                    </a:lnTo>
                    <a:cubicBezTo>
                      <a:pt x="9368" y="8081"/>
                      <a:pt x="9183" y="7905"/>
                      <a:pt x="9183" y="7549"/>
                    </a:cubicBezTo>
                    <a:lnTo>
                      <a:pt x="9183" y="5131"/>
                    </a:lnTo>
                    <a:cubicBezTo>
                      <a:pt x="8191" y="5402"/>
                      <a:pt x="7334" y="5895"/>
                      <a:pt x="6608" y="6612"/>
                    </a:cubicBezTo>
                    <a:cubicBezTo>
                      <a:pt x="5889" y="7332"/>
                      <a:pt x="5399" y="8187"/>
                      <a:pt x="5135" y="9182"/>
                    </a:cubicBezTo>
                    <a:lnTo>
                      <a:pt x="7580" y="9182"/>
                    </a:lnTo>
                    <a:cubicBezTo>
                      <a:pt x="7733" y="9182"/>
                      <a:pt x="7853" y="9229"/>
                      <a:pt x="7947" y="9326"/>
                    </a:cubicBezTo>
                    <a:cubicBezTo>
                      <a:pt x="8038" y="9426"/>
                      <a:pt x="8088" y="9550"/>
                      <a:pt x="8088" y="9700"/>
                    </a:cubicBezTo>
                    <a:lnTo>
                      <a:pt x="8088" y="11867"/>
                    </a:lnTo>
                    <a:cubicBezTo>
                      <a:pt x="8088" y="12017"/>
                      <a:pt x="8038" y="12144"/>
                      <a:pt x="7947" y="12252"/>
                    </a:cubicBezTo>
                    <a:cubicBezTo>
                      <a:pt x="7853" y="12364"/>
                      <a:pt x="7733" y="12414"/>
                      <a:pt x="7580" y="12414"/>
                    </a:cubicBezTo>
                    <a:lnTo>
                      <a:pt x="5135" y="12414"/>
                    </a:lnTo>
                    <a:cubicBezTo>
                      <a:pt x="5408" y="13410"/>
                      <a:pt x="5904" y="14267"/>
                      <a:pt x="6620" y="14990"/>
                    </a:cubicBezTo>
                    <a:cubicBezTo>
                      <a:pt x="7337" y="15710"/>
                      <a:pt x="8191" y="16203"/>
                      <a:pt x="9183" y="16465"/>
                    </a:cubicBezTo>
                    <a:lnTo>
                      <a:pt x="9183" y="14018"/>
                    </a:lnTo>
                    <a:cubicBezTo>
                      <a:pt x="9183" y="13868"/>
                      <a:pt x="9239" y="13744"/>
                      <a:pt x="9348" y="13653"/>
                    </a:cubicBezTo>
                    <a:cubicBezTo>
                      <a:pt x="9453" y="13559"/>
                      <a:pt x="9583" y="13512"/>
                      <a:pt x="9732" y="13512"/>
                    </a:cubicBezTo>
                    <a:lnTo>
                      <a:pt x="11896" y="13512"/>
                    </a:lnTo>
                    <a:cubicBezTo>
                      <a:pt x="12049" y="13512"/>
                      <a:pt x="12172" y="13559"/>
                      <a:pt x="12269" y="13653"/>
                    </a:cubicBezTo>
                    <a:cubicBezTo>
                      <a:pt x="12369" y="13744"/>
                      <a:pt x="12419" y="13868"/>
                      <a:pt x="12419" y="14018"/>
                    </a:cubicBezTo>
                    <a:lnTo>
                      <a:pt x="12419" y="1646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  <p:grpSp>
          <p:nvGrpSpPr>
            <p:cNvPr id="68" name="Group 67"/>
            <p:cNvGrpSpPr>
              <a:grpSpLocks/>
            </p:cNvGrpSpPr>
            <p:nvPr/>
          </p:nvGrpSpPr>
          <p:grpSpPr bwMode="auto">
            <a:xfrm>
              <a:off x="17859373" y="4924425"/>
              <a:ext cx="2684463" cy="2684463"/>
              <a:chOff x="17859387" y="4924586"/>
              <a:chExt cx="2684024" cy="2684914"/>
            </a:xfrm>
          </p:grpSpPr>
          <p:sp>
            <p:nvSpPr>
              <p:cNvPr id="69" name="그림 개체 틀 8"/>
              <p:cNvSpPr txBox="1">
                <a:spLocks/>
              </p:cNvSpPr>
              <p:nvPr/>
            </p:nvSpPr>
            <p:spPr>
              <a:xfrm>
                <a:off x="17859387" y="4924586"/>
                <a:ext cx="2684024" cy="2684914"/>
              </a:xfrm>
              <a:prstGeom prst="ellipse">
                <a:avLst/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0" name="AutoShape 125"/>
              <p:cNvSpPr>
                <a:spLocks/>
              </p:cNvSpPr>
              <p:nvPr/>
            </p:nvSpPr>
            <p:spPr bwMode="auto">
              <a:xfrm>
                <a:off x="18987915" y="5496182"/>
                <a:ext cx="568232" cy="566833"/>
              </a:xfrm>
              <a:custGeom>
                <a:avLst/>
                <a:gdLst>
                  <a:gd name="T0" fmla="+- 0 10797 26"/>
                  <a:gd name="T1" fmla="*/ T0 w 21542"/>
                  <a:gd name="T2" fmla="*/ 10800 h 21600"/>
                  <a:gd name="T3" fmla="+- 0 10797 26"/>
                  <a:gd name="T4" fmla="*/ T3 w 21542"/>
                  <a:gd name="T5" fmla="*/ 10800 h 21600"/>
                  <a:gd name="T6" fmla="+- 0 10797 26"/>
                  <a:gd name="T7" fmla="*/ T6 w 21542"/>
                  <a:gd name="T8" fmla="*/ 10800 h 21600"/>
                  <a:gd name="T9" fmla="+- 0 10797 26"/>
                  <a:gd name="T10" fmla="*/ T9 w 21542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42" h="21600">
                    <a:moveTo>
                      <a:pt x="11685" y="1798"/>
                    </a:moveTo>
                    <a:cubicBezTo>
                      <a:pt x="12903" y="1906"/>
                      <a:pt x="14055" y="2202"/>
                      <a:pt x="15143" y="2682"/>
                    </a:cubicBezTo>
                    <a:cubicBezTo>
                      <a:pt x="16233" y="3165"/>
                      <a:pt x="17213" y="3803"/>
                      <a:pt x="18089" y="4596"/>
                    </a:cubicBezTo>
                    <a:cubicBezTo>
                      <a:pt x="18964" y="5390"/>
                      <a:pt x="19696" y="6307"/>
                      <a:pt x="20286" y="7355"/>
                    </a:cubicBezTo>
                    <a:cubicBezTo>
                      <a:pt x="20875" y="8400"/>
                      <a:pt x="21290" y="9537"/>
                      <a:pt x="21528" y="10774"/>
                    </a:cubicBezTo>
                    <a:cubicBezTo>
                      <a:pt x="21573" y="11034"/>
                      <a:pt x="21497" y="11229"/>
                      <a:pt x="21299" y="11356"/>
                    </a:cubicBezTo>
                    <a:cubicBezTo>
                      <a:pt x="21223" y="11407"/>
                      <a:pt x="21151" y="11435"/>
                      <a:pt x="21077" y="11435"/>
                    </a:cubicBezTo>
                    <a:cubicBezTo>
                      <a:pt x="20930" y="11435"/>
                      <a:pt x="20822" y="11381"/>
                      <a:pt x="20760" y="11271"/>
                    </a:cubicBezTo>
                    <a:cubicBezTo>
                      <a:pt x="20016" y="10353"/>
                      <a:pt x="19186" y="9890"/>
                      <a:pt x="18272" y="9879"/>
                    </a:cubicBezTo>
                    <a:cubicBezTo>
                      <a:pt x="17616" y="9879"/>
                      <a:pt x="16994" y="10128"/>
                      <a:pt x="16402" y="10619"/>
                    </a:cubicBezTo>
                    <a:cubicBezTo>
                      <a:pt x="15813" y="11110"/>
                      <a:pt x="15320" y="11796"/>
                      <a:pt x="14912" y="12680"/>
                    </a:cubicBezTo>
                    <a:cubicBezTo>
                      <a:pt x="14840" y="12886"/>
                      <a:pt x="14704" y="12991"/>
                      <a:pt x="14516" y="12991"/>
                    </a:cubicBezTo>
                    <a:cubicBezTo>
                      <a:pt x="14323" y="12991"/>
                      <a:pt x="14191" y="12886"/>
                      <a:pt x="14115" y="12680"/>
                    </a:cubicBezTo>
                    <a:cubicBezTo>
                      <a:pt x="13490" y="11328"/>
                      <a:pt x="12679" y="10452"/>
                      <a:pt x="11682" y="10057"/>
                    </a:cubicBezTo>
                    <a:lnTo>
                      <a:pt x="11682" y="17164"/>
                    </a:lnTo>
                    <a:cubicBezTo>
                      <a:pt x="11682" y="17779"/>
                      <a:pt x="11594" y="18350"/>
                      <a:pt x="11415" y="18883"/>
                    </a:cubicBezTo>
                    <a:cubicBezTo>
                      <a:pt x="11234" y="19414"/>
                      <a:pt x="10993" y="19886"/>
                      <a:pt x="10690" y="20298"/>
                    </a:cubicBezTo>
                    <a:cubicBezTo>
                      <a:pt x="10385" y="20704"/>
                      <a:pt x="10029" y="21026"/>
                      <a:pt x="9621" y="21258"/>
                    </a:cubicBezTo>
                    <a:cubicBezTo>
                      <a:pt x="9214" y="21487"/>
                      <a:pt x="8777" y="21599"/>
                      <a:pt x="8314" y="21599"/>
                    </a:cubicBezTo>
                    <a:cubicBezTo>
                      <a:pt x="7852" y="21599"/>
                      <a:pt x="7410" y="21487"/>
                      <a:pt x="6995" y="21258"/>
                    </a:cubicBezTo>
                    <a:cubicBezTo>
                      <a:pt x="6580" y="21027"/>
                      <a:pt x="6220" y="20705"/>
                      <a:pt x="5915" y="20298"/>
                    </a:cubicBezTo>
                    <a:cubicBezTo>
                      <a:pt x="5612" y="19886"/>
                      <a:pt x="5369" y="19417"/>
                      <a:pt x="5190" y="18883"/>
                    </a:cubicBezTo>
                    <a:cubicBezTo>
                      <a:pt x="5011" y="18350"/>
                      <a:pt x="4923" y="17779"/>
                      <a:pt x="4923" y="17164"/>
                    </a:cubicBezTo>
                    <a:cubicBezTo>
                      <a:pt x="4923" y="16850"/>
                      <a:pt x="5011" y="16591"/>
                      <a:pt x="5190" y="16390"/>
                    </a:cubicBezTo>
                    <a:cubicBezTo>
                      <a:pt x="5369" y="16187"/>
                      <a:pt x="5583" y="16085"/>
                      <a:pt x="5836" y="16085"/>
                    </a:cubicBezTo>
                    <a:cubicBezTo>
                      <a:pt x="6103" y="16085"/>
                      <a:pt x="6320" y="16187"/>
                      <a:pt x="6492" y="16390"/>
                    </a:cubicBezTo>
                    <a:cubicBezTo>
                      <a:pt x="6661" y="16591"/>
                      <a:pt x="6747" y="16851"/>
                      <a:pt x="6747" y="17164"/>
                    </a:cubicBezTo>
                    <a:cubicBezTo>
                      <a:pt x="6747" y="17799"/>
                      <a:pt x="6900" y="18333"/>
                      <a:pt x="7203" y="18776"/>
                    </a:cubicBezTo>
                    <a:cubicBezTo>
                      <a:pt x="7508" y="19216"/>
                      <a:pt x="7878" y="19437"/>
                      <a:pt x="8312" y="19437"/>
                    </a:cubicBezTo>
                    <a:cubicBezTo>
                      <a:pt x="8732" y="19437"/>
                      <a:pt x="9092" y="19216"/>
                      <a:pt x="9397" y="18776"/>
                    </a:cubicBezTo>
                    <a:cubicBezTo>
                      <a:pt x="9700" y="18333"/>
                      <a:pt x="9853" y="17799"/>
                      <a:pt x="9853" y="17164"/>
                    </a:cubicBezTo>
                    <a:lnTo>
                      <a:pt x="9853" y="10057"/>
                    </a:lnTo>
                    <a:cubicBezTo>
                      <a:pt x="8856" y="10461"/>
                      <a:pt x="8042" y="11336"/>
                      <a:pt x="7420" y="12680"/>
                    </a:cubicBezTo>
                    <a:cubicBezTo>
                      <a:pt x="7344" y="12886"/>
                      <a:pt x="7210" y="12991"/>
                      <a:pt x="7019" y="12991"/>
                    </a:cubicBezTo>
                    <a:cubicBezTo>
                      <a:pt x="6828" y="12991"/>
                      <a:pt x="6700" y="12886"/>
                      <a:pt x="6631" y="12680"/>
                    </a:cubicBezTo>
                    <a:cubicBezTo>
                      <a:pt x="6227" y="11796"/>
                      <a:pt x="5734" y="11110"/>
                      <a:pt x="5147" y="10619"/>
                    </a:cubicBezTo>
                    <a:cubicBezTo>
                      <a:pt x="4560" y="10128"/>
                      <a:pt x="3940" y="9879"/>
                      <a:pt x="3284" y="9879"/>
                    </a:cubicBezTo>
                    <a:cubicBezTo>
                      <a:pt x="2363" y="9879"/>
                      <a:pt x="1541" y="10345"/>
                      <a:pt x="808" y="11271"/>
                    </a:cubicBezTo>
                    <a:cubicBezTo>
                      <a:pt x="718" y="11381"/>
                      <a:pt x="596" y="11435"/>
                      <a:pt x="455" y="11435"/>
                    </a:cubicBezTo>
                    <a:cubicBezTo>
                      <a:pt x="381" y="11435"/>
                      <a:pt x="305" y="11407"/>
                      <a:pt x="238" y="11356"/>
                    </a:cubicBezTo>
                    <a:cubicBezTo>
                      <a:pt x="47" y="11229"/>
                      <a:pt x="-26" y="11034"/>
                      <a:pt x="7" y="10774"/>
                    </a:cubicBezTo>
                    <a:cubicBezTo>
                      <a:pt x="245" y="9537"/>
                      <a:pt x="660" y="8400"/>
                      <a:pt x="1259" y="7355"/>
                    </a:cubicBezTo>
                    <a:cubicBezTo>
                      <a:pt x="1855" y="6307"/>
                      <a:pt x="2595" y="5390"/>
                      <a:pt x="3468" y="4596"/>
                    </a:cubicBezTo>
                    <a:cubicBezTo>
                      <a:pt x="4343" y="3803"/>
                      <a:pt x="5321" y="3168"/>
                      <a:pt x="6402" y="2688"/>
                    </a:cubicBezTo>
                    <a:cubicBezTo>
                      <a:pt x="7482" y="2213"/>
                      <a:pt x="8634" y="1917"/>
                      <a:pt x="9850" y="1798"/>
                    </a:cubicBezTo>
                    <a:lnTo>
                      <a:pt x="9850" y="1081"/>
                    </a:lnTo>
                    <a:cubicBezTo>
                      <a:pt x="9850" y="767"/>
                      <a:pt x="9936" y="508"/>
                      <a:pt x="10118" y="304"/>
                    </a:cubicBezTo>
                    <a:cubicBezTo>
                      <a:pt x="10296" y="101"/>
                      <a:pt x="10511" y="0"/>
                      <a:pt x="10764" y="0"/>
                    </a:cubicBezTo>
                    <a:cubicBezTo>
                      <a:pt x="11029" y="0"/>
                      <a:pt x="11248" y="101"/>
                      <a:pt x="11420" y="304"/>
                    </a:cubicBezTo>
                    <a:cubicBezTo>
                      <a:pt x="11589" y="508"/>
                      <a:pt x="11675" y="767"/>
                      <a:pt x="11675" y="1081"/>
                    </a:cubicBezTo>
                    <a:lnTo>
                      <a:pt x="11675" y="179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  <p:grpSp>
          <p:nvGrpSpPr>
            <p:cNvPr id="72" name="Group 71"/>
            <p:cNvGrpSpPr>
              <a:grpSpLocks/>
            </p:cNvGrpSpPr>
            <p:nvPr/>
          </p:nvGrpSpPr>
          <p:grpSpPr bwMode="auto">
            <a:xfrm>
              <a:off x="20065997" y="7507289"/>
              <a:ext cx="2682875" cy="2684462"/>
              <a:chOff x="20065361" y="7507908"/>
              <a:chExt cx="2683942" cy="2684258"/>
            </a:xfrm>
          </p:grpSpPr>
          <p:sp>
            <p:nvSpPr>
              <p:cNvPr id="73" name="그림 개체 틀 8"/>
              <p:cNvSpPr txBox="1">
                <a:spLocks/>
              </p:cNvSpPr>
              <p:nvPr/>
            </p:nvSpPr>
            <p:spPr>
              <a:xfrm>
                <a:off x="20065361" y="7507908"/>
                <a:ext cx="2683942" cy="268425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4" name="AutoShape 41"/>
              <p:cNvSpPr>
                <a:spLocks/>
              </p:cNvSpPr>
              <p:nvPr/>
            </p:nvSpPr>
            <p:spPr bwMode="auto">
              <a:xfrm>
                <a:off x="21075412" y="7930151"/>
                <a:ext cx="717835" cy="71432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7" y="0"/>
                    </a:moveTo>
                    <a:cubicBezTo>
                      <a:pt x="12301" y="0"/>
                      <a:pt x="13705" y="282"/>
                      <a:pt x="15011" y="847"/>
                    </a:cubicBezTo>
                    <a:cubicBezTo>
                      <a:pt x="16319" y="1408"/>
                      <a:pt x="17463" y="2176"/>
                      <a:pt x="18449" y="3156"/>
                    </a:cubicBezTo>
                    <a:cubicBezTo>
                      <a:pt x="19432" y="4133"/>
                      <a:pt x="20201" y="5277"/>
                      <a:pt x="20760" y="6590"/>
                    </a:cubicBezTo>
                    <a:cubicBezTo>
                      <a:pt x="21317" y="7900"/>
                      <a:pt x="21599" y="9306"/>
                      <a:pt x="21599" y="10800"/>
                    </a:cubicBezTo>
                    <a:cubicBezTo>
                      <a:pt x="21599" y="12293"/>
                      <a:pt x="21317" y="13699"/>
                      <a:pt x="20760" y="15009"/>
                    </a:cubicBezTo>
                    <a:cubicBezTo>
                      <a:pt x="20201" y="16320"/>
                      <a:pt x="19430" y="17466"/>
                      <a:pt x="18449" y="18443"/>
                    </a:cubicBezTo>
                    <a:cubicBezTo>
                      <a:pt x="17463" y="19423"/>
                      <a:pt x="16319" y="20191"/>
                      <a:pt x="15011" y="20752"/>
                    </a:cubicBezTo>
                    <a:cubicBezTo>
                      <a:pt x="13705" y="21317"/>
                      <a:pt x="12301" y="21599"/>
                      <a:pt x="10807" y="21599"/>
                    </a:cubicBezTo>
                    <a:cubicBezTo>
                      <a:pt x="9309" y="21599"/>
                      <a:pt x="7905" y="21317"/>
                      <a:pt x="6594" y="20752"/>
                    </a:cubicBezTo>
                    <a:cubicBezTo>
                      <a:pt x="5280" y="20191"/>
                      <a:pt x="4136" y="19423"/>
                      <a:pt x="3158" y="18443"/>
                    </a:cubicBezTo>
                    <a:cubicBezTo>
                      <a:pt x="2178" y="17466"/>
                      <a:pt x="1409" y="16320"/>
                      <a:pt x="847" y="15009"/>
                    </a:cubicBezTo>
                    <a:cubicBezTo>
                      <a:pt x="282" y="13699"/>
                      <a:pt x="0" y="12293"/>
                      <a:pt x="0" y="10800"/>
                    </a:cubicBezTo>
                    <a:cubicBezTo>
                      <a:pt x="0" y="9306"/>
                      <a:pt x="282" y="7900"/>
                      <a:pt x="847" y="6590"/>
                    </a:cubicBezTo>
                    <a:cubicBezTo>
                      <a:pt x="1409" y="5277"/>
                      <a:pt x="2181" y="4133"/>
                      <a:pt x="3158" y="3156"/>
                    </a:cubicBezTo>
                    <a:cubicBezTo>
                      <a:pt x="4136" y="2176"/>
                      <a:pt x="5280" y="1408"/>
                      <a:pt x="6594" y="847"/>
                    </a:cubicBezTo>
                    <a:cubicBezTo>
                      <a:pt x="7902" y="282"/>
                      <a:pt x="9306" y="0"/>
                      <a:pt x="10807" y="0"/>
                    </a:cubicBezTo>
                    <a:moveTo>
                      <a:pt x="18164" y="8812"/>
                    </a:moveTo>
                    <a:cubicBezTo>
                      <a:pt x="18288" y="8688"/>
                      <a:pt x="18353" y="8532"/>
                      <a:pt x="18359" y="8354"/>
                    </a:cubicBezTo>
                    <a:cubicBezTo>
                      <a:pt x="18362" y="8171"/>
                      <a:pt x="18299" y="8021"/>
                      <a:pt x="18164" y="7894"/>
                    </a:cubicBezTo>
                    <a:lnTo>
                      <a:pt x="16757" y="6448"/>
                    </a:lnTo>
                    <a:cubicBezTo>
                      <a:pt x="16613" y="6321"/>
                      <a:pt x="16454" y="6259"/>
                      <a:pt x="16276" y="6259"/>
                    </a:cubicBezTo>
                    <a:cubicBezTo>
                      <a:pt x="16099" y="6259"/>
                      <a:pt x="15946" y="6321"/>
                      <a:pt x="15810" y="6448"/>
                    </a:cubicBezTo>
                    <a:lnTo>
                      <a:pt x="9696" y="12570"/>
                    </a:lnTo>
                    <a:cubicBezTo>
                      <a:pt x="9569" y="12697"/>
                      <a:pt x="9416" y="12759"/>
                      <a:pt x="9244" y="12759"/>
                    </a:cubicBezTo>
                    <a:cubicBezTo>
                      <a:pt x="9069" y="12759"/>
                      <a:pt x="8914" y="12697"/>
                      <a:pt x="8778" y="12570"/>
                    </a:cubicBezTo>
                    <a:lnTo>
                      <a:pt x="5786" y="9583"/>
                    </a:lnTo>
                    <a:cubicBezTo>
                      <a:pt x="5659" y="9458"/>
                      <a:pt x="5506" y="9393"/>
                      <a:pt x="5334" y="9393"/>
                    </a:cubicBezTo>
                    <a:cubicBezTo>
                      <a:pt x="5156" y="9393"/>
                      <a:pt x="4995" y="9458"/>
                      <a:pt x="4839" y="9583"/>
                    </a:cubicBezTo>
                    <a:lnTo>
                      <a:pt x="3432" y="11014"/>
                    </a:lnTo>
                    <a:cubicBezTo>
                      <a:pt x="3305" y="11141"/>
                      <a:pt x="3246" y="11297"/>
                      <a:pt x="3246" y="11474"/>
                    </a:cubicBezTo>
                    <a:cubicBezTo>
                      <a:pt x="3246" y="11655"/>
                      <a:pt x="3305" y="11810"/>
                      <a:pt x="3432" y="11935"/>
                    </a:cubicBezTo>
                    <a:lnTo>
                      <a:pt x="7747" y="16249"/>
                    </a:lnTo>
                    <a:cubicBezTo>
                      <a:pt x="7874" y="16373"/>
                      <a:pt x="8043" y="16483"/>
                      <a:pt x="8261" y="16579"/>
                    </a:cubicBezTo>
                    <a:cubicBezTo>
                      <a:pt x="8478" y="16673"/>
                      <a:pt x="8676" y="16720"/>
                      <a:pt x="8857" y="16720"/>
                    </a:cubicBezTo>
                    <a:lnTo>
                      <a:pt x="9617" y="16720"/>
                    </a:lnTo>
                    <a:cubicBezTo>
                      <a:pt x="9795" y="16720"/>
                      <a:pt x="9993" y="16675"/>
                      <a:pt x="10205" y="16585"/>
                    </a:cubicBezTo>
                    <a:cubicBezTo>
                      <a:pt x="10417" y="16495"/>
                      <a:pt x="10592" y="16382"/>
                      <a:pt x="10727" y="16249"/>
                    </a:cubicBezTo>
                    <a:lnTo>
                      <a:pt x="18164" y="881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</p:grpSp>
      <p:graphicFrame>
        <p:nvGraphicFramePr>
          <p:cNvPr id="104" name="Table 103"/>
          <p:cNvGraphicFramePr>
            <a:graphicFrameLocks noGrp="1"/>
          </p:cNvGraphicFramePr>
          <p:nvPr>
            <p:extLst/>
          </p:nvPr>
        </p:nvGraphicFramePr>
        <p:xfrm>
          <a:off x="384650" y="777840"/>
          <a:ext cx="8424936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2736304"/>
                <a:gridCol w="49685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smtClean="0">
                          <a:latin typeface="+mj-lt"/>
                        </a:rPr>
                        <a:t>NO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smtClean="0">
                          <a:latin typeface="+mj-lt"/>
                        </a:rPr>
                        <a:t>URAIAN PEKERJAAN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>
                          <a:latin typeface="+mj-lt"/>
                        </a:rPr>
                        <a:t>TAHAPAN</a:t>
                      </a:r>
                      <a:endParaRPr lang="en-US" sz="1200">
                        <a:latin typeface="+mj-lt"/>
                      </a:endParaRPr>
                    </a:p>
                  </a:txBody>
                  <a:tcPr anchor="ctr"/>
                </a:tc>
              </a:tr>
              <a:tr h="133216"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>
                          <a:latin typeface="+mj-lt"/>
                        </a:rPr>
                        <a:t>1</a:t>
                      </a:r>
                      <a:endParaRPr lang="en-US" sz="12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Membantu membuat perencanaan kegiatan Teknisi Mesin Bor dan penyusunan RAB nya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Mengumpulkan</a:t>
                      </a:r>
                      <a:r>
                        <a:rPr lang="en-ID" sz="1200" dirty="0" smtClean="0">
                          <a:latin typeface="+mj-lt"/>
                        </a:rPr>
                        <a:t> data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informasi</a:t>
                      </a:r>
                      <a:r>
                        <a:rPr lang="en-ID" sz="1200" dirty="0" smtClean="0">
                          <a:latin typeface="+mj-lt"/>
                        </a:rPr>
                        <a:t> yang </a:t>
                      </a:r>
                      <a:r>
                        <a:rPr lang="en-ID" sz="1200" dirty="0" err="1" smtClean="0">
                          <a:latin typeface="+mj-lt"/>
                        </a:rPr>
                        <a:t>diperlukan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Menyusun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usulan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rencana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kegiatan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RAB </a:t>
                      </a:r>
                      <a:r>
                        <a:rPr lang="en-ID" sz="1200" dirty="0" err="1" smtClean="0">
                          <a:latin typeface="+mj-lt"/>
                        </a:rPr>
                        <a:t>nya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Menyampaikan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usulan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kepada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pimpinan</a:t>
                      </a:r>
                      <a:endParaRPr lang="en-ID" sz="1200" dirty="0" smtClean="0">
                        <a:latin typeface="+mj-lt"/>
                      </a:endParaRPr>
                    </a:p>
                  </a:txBody>
                  <a:tcPr/>
                </a:tc>
              </a:tr>
              <a:tr h="131688"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>
                          <a:latin typeface="+mj-lt"/>
                        </a:rPr>
                        <a:t>2</a:t>
                      </a:r>
                      <a:endParaRPr lang="en-US" sz="12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Melakukan persiapan kegiatan pemeliharaan dan perbaikan peralatan mesin bor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Mengumpulkan</a:t>
                      </a:r>
                      <a:r>
                        <a:rPr lang="en-ID" sz="1200" dirty="0" smtClean="0">
                          <a:latin typeface="+mj-lt"/>
                        </a:rPr>
                        <a:t> data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informasi</a:t>
                      </a:r>
                      <a:r>
                        <a:rPr lang="en-ID" sz="1200" dirty="0" smtClean="0">
                          <a:latin typeface="+mj-lt"/>
                        </a:rPr>
                        <a:t> yang </a:t>
                      </a:r>
                      <a:r>
                        <a:rPr lang="en-ID" sz="1200" dirty="0" err="1" smtClean="0">
                          <a:latin typeface="+mj-lt"/>
                        </a:rPr>
                        <a:t>diperlukan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Menyusun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usulan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rencana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kegiatan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RAB </a:t>
                      </a:r>
                      <a:r>
                        <a:rPr lang="en-ID" sz="1200" dirty="0" err="1" smtClean="0">
                          <a:latin typeface="+mj-lt"/>
                        </a:rPr>
                        <a:t>nya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Menyampaikan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usulan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kepada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pimpinan</a:t>
                      </a:r>
                      <a:endParaRPr lang="en-ID" sz="1200" dirty="0" smtClean="0">
                        <a:latin typeface="+mj-lt"/>
                      </a:endParaRP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>
                          <a:latin typeface="+mj-lt"/>
                        </a:rPr>
                        <a:t>3</a:t>
                      </a:r>
                      <a:endParaRPr lang="en-US" sz="12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Melaksanakan pemeliharaan peralatan mesin bor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00" dirty="0" err="1" smtClean="0">
                          <a:latin typeface="+mj-lt"/>
                        </a:rPr>
                        <a:t>Menyiapkan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mesin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bor</a:t>
                      </a:r>
                      <a:r>
                        <a:rPr lang="en-ID" sz="1200" dirty="0" smtClean="0">
                          <a:latin typeface="+mj-lt"/>
                        </a:rPr>
                        <a:t> yang </a:t>
                      </a:r>
                      <a:r>
                        <a:rPr lang="en-ID" sz="1200" dirty="0" err="1" smtClean="0">
                          <a:latin typeface="+mj-lt"/>
                        </a:rPr>
                        <a:t>akan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dilakukan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pemeliharaan</a:t>
                      </a:r>
                      <a:r>
                        <a:rPr lang="en-ID" sz="1200" dirty="0" smtClean="0">
                          <a:latin typeface="+mj-lt"/>
                        </a:rPr>
                        <a:t> di </a:t>
                      </a:r>
                      <a:r>
                        <a:rPr lang="en-ID" sz="1200" dirty="0" err="1" smtClean="0">
                          <a:latin typeface="+mj-lt"/>
                        </a:rPr>
                        <a:t>bengkel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kerja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00" dirty="0" err="1" smtClean="0">
                          <a:latin typeface="+mj-lt"/>
                        </a:rPr>
                        <a:t>Membongkar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mesin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bor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00" dirty="0" err="1" smtClean="0">
                          <a:latin typeface="+mj-lt"/>
                        </a:rPr>
                        <a:t>Membersihkan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komponen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mesin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bor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00" dirty="0" err="1" smtClean="0">
                          <a:latin typeface="+mj-lt"/>
                        </a:rPr>
                        <a:t>Memeriksa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mengganti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komponen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r>
                        <a:rPr lang="en-ID" sz="1200" dirty="0" smtClean="0">
                          <a:latin typeface="+mj-lt"/>
                        </a:rPr>
                        <a:t> yang </a:t>
                      </a:r>
                      <a:r>
                        <a:rPr lang="en-ID" sz="1200" dirty="0" err="1" smtClean="0">
                          <a:latin typeface="+mj-lt"/>
                        </a:rPr>
                        <a:t>sudah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aus</a:t>
                      </a:r>
                      <a:r>
                        <a:rPr lang="en-ID" sz="1200" dirty="0" smtClean="0">
                          <a:latin typeface="+mj-lt"/>
                        </a:rPr>
                        <a:t>/</a:t>
                      </a:r>
                      <a:r>
                        <a:rPr lang="en-ID" sz="1200" dirty="0" err="1" smtClean="0">
                          <a:latin typeface="+mj-lt"/>
                        </a:rPr>
                        <a:t>sudah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masanya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untuk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diganti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00" dirty="0" err="1" smtClean="0">
                          <a:latin typeface="+mj-lt"/>
                        </a:rPr>
                        <a:t>Memberikan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pelumas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pada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mesin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00" dirty="0" err="1" smtClean="0">
                          <a:latin typeface="+mj-lt"/>
                        </a:rPr>
                        <a:t>Mengganti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oli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mesin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00" dirty="0" err="1" smtClean="0">
                          <a:latin typeface="+mj-lt"/>
                        </a:rPr>
                        <a:t>Memasang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kembali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melakukan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pengujian</a:t>
                      </a:r>
                      <a:r>
                        <a:rPr lang="en-ID" sz="1200" dirty="0" smtClean="0">
                          <a:latin typeface="+mj-lt"/>
                        </a:rPr>
                        <a:t>/</a:t>
                      </a:r>
                      <a:r>
                        <a:rPr lang="en-ID" sz="1200" dirty="0" err="1" smtClean="0">
                          <a:latin typeface="+mj-lt"/>
                        </a:rPr>
                        <a:t>tes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fungsi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endParaRPr lang="en-ID" sz="1200" dirty="0" smtClean="0">
                        <a:latin typeface="+mj-lt"/>
                      </a:endParaRP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smtClean="0">
                          <a:latin typeface="+mj-lt"/>
                        </a:rPr>
                        <a:t>4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Melaksanakan perbaikan peralatan mesin bor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Menyiapkan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mesin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bor</a:t>
                      </a:r>
                      <a:r>
                        <a:rPr lang="en-ID" sz="1200" dirty="0" smtClean="0">
                          <a:latin typeface="+mj-lt"/>
                        </a:rPr>
                        <a:t> yang </a:t>
                      </a:r>
                      <a:r>
                        <a:rPr lang="en-ID" sz="1200" dirty="0" err="1" smtClean="0">
                          <a:latin typeface="+mj-lt"/>
                        </a:rPr>
                        <a:t>akan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dilakukan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perbaikan</a:t>
                      </a:r>
                      <a:r>
                        <a:rPr lang="en-ID" sz="1200" dirty="0" smtClean="0">
                          <a:latin typeface="+mj-lt"/>
                        </a:rPr>
                        <a:t> di </a:t>
                      </a:r>
                      <a:r>
                        <a:rPr lang="en-ID" sz="1200" dirty="0" err="1" smtClean="0">
                          <a:latin typeface="+mj-lt"/>
                        </a:rPr>
                        <a:t>bengkel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kerja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Mengecek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komponen</a:t>
                      </a:r>
                      <a:r>
                        <a:rPr lang="en-ID" sz="1200" dirty="0" smtClean="0">
                          <a:latin typeface="+mj-lt"/>
                        </a:rPr>
                        <a:t>/</a:t>
                      </a:r>
                      <a:r>
                        <a:rPr lang="en-ID" sz="1200" dirty="0" err="1" smtClean="0">
                          <a:latin typeface="+mj-lt"/>
                        </a:rPr>
                        <a:t>bagian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r>
                        <a:rPr lang="en-ID" sz="1200" dirty="0" smtClean="0">
                          <a:latin typeface="+mj-lt"/>
                        </a:rPr>
                        <a:t> yang </a:t>
                      </a:r>
                      <a:r>
                        <a:rPr lang="en-ID" sz="1200" dirty="0" err="1" smtClean="0">
                          <a:latin typeface="+mj-lt"/>
                        </a:rPr>
                        <a:t>mengalami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masalah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sesuai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laporan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permintaan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perbaikan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Membongkar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komponen</a:t>
                      </a:r>
                      <a:r>
                        <a:rPr lang="en-ID" sz="1200" dirty="0" smtClean="0">
                          <a:latin typeface="+mj-lt"/>
                        </a:rPr>
                        <a:t>/</a:t>
                      </a:r>
                      <a:r>
                        <a:rPr lang="en-ID" sz="1200" dirty="0" err="1" smtClean="0">
                          <a:latin typeface="+mj-lt"/>
                        </a:rPr>
                        <a:t>bagian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Melakukan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perbaikan</a:t>
                      </a:r>
                      <a:r>
                        <a:rPr lang="en-ID" sz="1200" dirty="0" smtClean="0">
                          <a:latin typeface="+mj-lt"/>
                        </a:rPr>
                        <a:t>/</a:t>
                      </a:r>
                      <a:r>
                        <a:rPr lang="en-ID" sz="1200" dirty="0" err="1" smtClean="0">
                          <a:latin typeface="+mj-lt"/>
                        </a:rPr>
                        <a:t>penggantian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komponen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Memasang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kembali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melakukan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pengujian</a:t>
                      </a:r>
                      <a:r>
                        <a:rPr lang="en-ID" sz="1200" dirty="0" smtClean="0">
                          <a:latin typeface="+mj-lt"/>
                        </a:rPr>
                        <a:t>/</a:t>
                      </a:r>
                      <a:r>
                        <a:rPr lang="en-ID" sz="1200" dirty="0" err="1" smtClean="0">
                          <a:latin typeface="+mj-lt"/>
                        </a:rPr>
                        <a:t>tes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fungsi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peralatan</a:t>
                      </a:r>
                      <a:endParaRPr lang="en-ID" sz="1200" dirty="0" smtClean="0">
                        <a:latin typeface="+mj-lt"/>
                      </a:endParaRP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>
                          <a:latin typeface="+mj-lt"/>
                        </a:rPr>
                        <a:t>5</a:t>
                      </a:r>
                      <a:endParaRPr lang="en-US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Melaporkan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berkala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pimpinan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Memeriksa</a:t>
                      </a:r>
                      <a:r>
                        <a:rPr lang="en-ID" sz="1200" dirty="0" smtClean="0">
                          <a:latin typeface="+mj-lt"/>
                        </a:rPr>
                        <a:t> data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informasi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kegiatan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Melaporkan</a:t>
                      </a:r>
                      <a:r>
                        <a:rPr lang="en-ID" sz="1200" dirty="0" smtClean="0">
                          <a:latin typeface="+mj-lt"/>
                        </a:rPr>
                        <a:t> target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pencapaian</a:t>
                      </a:r>
                      <a:endParaRPr lang="en-ID" sz="12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00" dirty="0" err="1" smtClean="0">
                          <a:latin typeface="+mj-lt"/>
                        </a:rPr>
                        <a:t>Memberikan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solusi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atau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langkah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kedepan</a:t>
                      </a:r>
                      <a:r>
                        <a:rPr lang="en-ID" sz="1200" dirty="0" smtClean="0">
                          <a:latin typeface="+mj-lt"/>
                        </a:rPr>
                        <a:t> yang </a:t>
                      </a:r>
                      <a:r>
                        <a:rPr lang="en-ID" sz="1200" dirty="0" err="1" smtClean="0">
                          <a:latin typeface="+mj-lt"/>
                        </a:rPr>
                        <a:t>belum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tercapai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meminta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arahan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dari</a:t>
                      </a:r>
                      <a:r>
                        <a:rPr lang="en-ID" sz="1200" dirty="0" smtClean="0">
                          <a:latin typeface="+mj-lt"/>
                        </a:rPr>
                        <a:t> </a:t>
                      </a:r>
                      <a:r>
                        <a:rPr lang="en-ID" sz="1200" dirty="0" err="1" smtClean="0">
                          <a:latin typeface="+mj-lt"/>
                        </a:rPr>
                        <a:t>pimpinan</a:t>
                      </a:r>
                      <a:endParaRPr lang="en-ID" sz="120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5" name="TextBox 104"/>
          <p:cNvSpPr txBox="1"/>
          <p:nvPr/>
        </p:nvSpPr>
        <p:spPr>
          <a:xfrm>
            <a:off x="212170" y="303055"/>
            <a:ext cx="5367942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Tahapan</a:t>
            </a:r>
            <a:r>
              <a:rPr lang="en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</a:t>
            </a:r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Uraian</a:t>
            </a:r>
            <a:r>
              <a:rPr lang="en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</a:t>
            </a:r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Pekerjaan</a:t>
            </a:r>
            <a:r>
              <a:rPr lang="id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Teknisi Mesin Bor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2899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139952" y="548680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39952" y="5877272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4206609" y="5943834"/>
            <a:ext cx="730781" cy="730971"/>
            <a:chOff x="5823734" y="1656331"/>
            <a:chExt cx="2802115" cy="2802844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6084168" y="1916832"/>
              <a:ext cx="2282899" cy="22834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887409" y="1862422"/>
              <a:ext cx="534051" cy="532541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257757" y="1656331"/>
              <a:ext cx="641190" cy="286879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8339044" y="2386720"/>
              <a:ext cx="286805" cy="638059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8339044" y="3090727"/>
              <a:ext cx="286805" cy="641357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7887409" y="3720543"/>
              <a:ext cx="534051" cy="534190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7257757" y="4175592"/>
              <a:ext cx="641190" cy="283583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6553933" y="4175592"/>
              <a:ext cx="637893" cy="283583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029771" y="3720543"/>
              <a:ext cx="532403" cy="534190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23734" y="3090727"/>
              <a:ext cx="286805" cy="641357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823734" y="2386720"/>
              <a:ext cx="286805" cy="638059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6029771" y="1862422"/>
              <a:ext cx="532403" cy="532541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6553933" y="1656331"/>
              <a:ext cx="637893" cy="286879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0" name="AutoShape 8"/>
            <p:cNvSpPr>
              <a:spLocks/>
            </p:cNvSpPr>
            <p:nvPr/>
          </p:nvSpPr>
          <p:spPr bwMode="auto">
            <a:xfrm>
              <a:off x="6796442" y="2605185"/>
              <a:ext cx="957263" cy="797927"/>
            </a:xfrm>
            <a:custGeom>
              <a:avLst/>
              <a:gdLst>
                <a:gd name="T0" fmla="*/ 75419876 w 21600"/>
                <a:gd name="T1" fmla="*/ 22815321 h 21579"/>
                <a:gd name="T2" fmla="*/ 74086090 w 21600"/>
                <a:gd name="T3" fmla="*/ 25988205 h 21579"/>
                <a:gd name="T4" fmla="*/ 70751508 w 21600"/>
                <a:gd name="T5" fmla="*/ 27764166 h 21579"/>
                <a:gd name="T6" fmla="*/ 70751508 w 21600"/>
                <a:gd name="T7" fmla="*/ 40356187 h 21579"/>
                <a:gd name="T8" fmla="*/ 68890459 w 21600"/>
                <a:gd name="T9" fmla="*/ 44041735 h 21579"/>
                <a:gd name="T10" fmla="*/ 64452543 w 21600"/>
                <a:gd name="T11" fmla="*/ 45574747 h 21579"/>
                <a:gd name="T12" fmla="*/ 57741601 w 21600"/>
                <a:gd name="T13" fmla="*/ 41068031 h 21579"/>
                <a:gd name="T14" fmla="*/ 49288264 w 21600"/>
                <a:gd name="T15" fmla="*/ 37061803 h 21579"/>
                <a:gd name="T16" fmla="*/ 39979537 w 21600"/>
                <a:gd name="T17" fmla="*/ 33937470 h 21579"/>
                <a:gd name="T18" fmla="*/ 30688181 w 21600"/>
                <a:gd name="T19" fmla="*/ 32234408 h 21579"/>
                <a:gd name="T20" fmla="*/ 27825021 w 21600"/>
                <a:gd name="T21" fmla="*/ 33597370 h 21579"/>
                <a:gd name="T22" fmla="*/ 26309651 w 21600"/>
                <a:gd name="T23" fmla="*/ 35728021 h 21579"/>
                <a:gd name="T24" fmla="*/ 26225861 w 21600"/>
                <a:gd name="T25" fmla="*/ 38138096 h 21579"/>
                <a:gd name="T26" fmla="*/ 27748204 w 21600"/>
                <a:gd name="T27" fmla="*/ 40356187 h 21579"/>
                <a:gd name="T28" fmla="*/ 26805477 w 21600"/>
                <a:gd name="T29" fmla="*/ 42936312 h 21579"/>
                <a:gd name="T30" fmla="*/ 27643496 w 21600"/>
                <a:gd name="T31" fmla="*/ 45203003 h 21579"/>
                <a:gd name="T32" fmla="*/ 29672124 w 21600"/>
                <a:gd name="T33" fmla="*/ 47299644 h 21579"/>
                <a:gd name="T34" fmla="*/ 32371191 w 21600"/>
                <a:gd name="T35" fmla="*/ 49296719 h 21579"/>
                <a:gd name="T36" fmla="*/ 29525462 w 21600"/>
                <a:gd name="T37" fmla="*/ 51536695 h 21579"/>
                <a:gd name="T38" fmla="*/ 25181854 w 21600"/>
                <a:gd name="T39" fmla="*/ 52406463 h 21579"/>
                <a:gd name="T40" fmla="*/ 20660147 w 21600"/>
                <a:gd name="T41" fmla="*/ 52049309 h 21579"/>
                <a:gd name="T42" fmla="*/ 17189421 w 21600"/>
                <a:gd name="T43" fmla="*/ 50560017 h 21579"/>
                <a:gd name="T44" fmla="*/ 15548366 w 21600"/>
                <a:gd name="T45" fmla="*/ 46296300 h 21579"/>
                <a:gd name="T46" fmla="*/ 14078377 w 21600"/>
                <a:gd name="T47" fmla="*/ 41845479 h 21579"/>
                <a:gd name="T48" fmla="*/ 13505733 w 21600"/>
                <a:gd name="T49" fmla="*/ 37124993 h 21579"/>
                <a:gd name="T50" fmla="*/ 14490413 w 21600"/>
                <a:gd name="T51" fmla="*/ 31957448 h 21579"/>
                <a:gd name="T52" fmla="*/ 6298965 w 21600"/>
                <a:gd name="T53" fmla="*/ 31957448 h 21579"/>
                <a:gd name="T54" fmla="*/ 1864535 w 21600"/>
                <a:gd name="T55" fmla="*/ 30424436 h 21579"/>
                <a:gd name="T56" fmla="*/ 0 w 21600"/>
                <a:gd name="T57" fmla="*/ 26702464 h 21579"/>
                <a:gd name="T58" fmla="*/ 0 w 21600"/>
                <a:gd name="T59" fmla="*/ 18886823 h 21579"/>
                <a:gd name="T60" fmla="*/ 1836585 w 21600"/>
                <a:gd name="T61" fmla="*/ 15172146 h 21579"/>
                <a:gd name="T62" fmla="*/ 6298965 w 21600"/>
                <a:gd name="T63" fmla="*/ 13617249 h 21579"/>
                <a:gd name="T64" fmla="*/ 26721687 w 21600"/>
                <a:gd name="T65" fmla="*/ 13617249 h 21579"/>
                <a:gd name="T66" fmla="*/ 36749721 w 21600"/>
                <a:gd name="T67" fmla="*/ 12477866 h 21579"/>
                <a:gd name="T68" fmla="*/ 47175846 w 21600"/>
                <a:gd name="T69" fmla="*/ 9411842 h 21579"/>
                <a:gd name="T70" fmla="*/ 56819793 w 21600"/>
                <a:gd name="T71" fmla="*/ 5033920 h 21579"/>
                <a:gd name="T72" fmla="*/ 64452543 w 21600"/>
                <a:gd name="T73" fmla="*/ 0 h 21579"/>
                <a:gd name="T74" fmla="*/ 68890459 w 21600"/>
                <a:gd name="T75" fmla="*/ 1540307 h 21579"/>
                <a:gd name="T76" fmla="*/ 70751508 w 21600"/>
                <a:gd name="T77" fmla="*/ 5262280 h 21579"/>
                <a:gd name="T78" fmla="*/ 70751508 w 21600"/>
                <a:gd name="T79" fmla="*/ 17817875 h 21579"/>
                <a:gd name="T80" fmla="*/ 74086090 w 21600"/>
                <a:gd name="T81" fmla="*/ 19608377 h 21579"/>
                <a:gd name="T82" fmla="*/ 75419876 w 21600"/>
                <a:gd name="T83" fmla="*/ 22815321 h 21579"/>
                <a:gd name="T84" fmla="*/ 64452543 w 21600"/>
                <a:gd name="T85" fmla="*/ 6936162 h 21579"/>
                <a:gd name="T86" fmla="*/ 57657811 w 21600"/>
                <a:gd name="T87" fmla="*/ 10816059 h 21579"/>
                <a:gd name="T88" fmla="*/ 49860908 w 21600"/>
                <a:gd name="T89" fmla="*/ 14173632 h 21579"/>
                <a:gd name="T90" fmla="*/ 41473930 w 21600"/>
                <a:gd name="T91" fmla="*/ 16819313 h 21579"/>
                <a:gd name="T92" fmla="*/ 33020652 w 21600"/>
                <a:gd name="T93" fmla="*/ 18473824 h 21579"/>
                <a:gd name="T94" fmla="*/ 33020652 w 21600"/>
                <a:gd name="T95" fmla="*/ 27144643 h 21579"/>
                <a:gd name="T96" fmla="*/ 41473930 w 21600"/>
                <a:gd name="T97" fmla="*/ 28818574 h 21579"/>
                <a:gd name="T98" fmla="*/ 49860908 w 21600"/>
                <a:gd name="T99" fmla="*/ 31478844 h 21579"/>
                <a:gd name="T100" fmla="*/ 57699706 w 21600"/>
                <a:gd name="T101" fmla="*/ 34858253 h 21579"/>
                <a:gd name="T102" fmla="*/ 64452543 w 21600"/>
                <a:gd name="T103" fmla="*/ 38679840 h 21579"/>
                <a:gd name="T104" fmla="*/ 64452543 w 21600"/>
                <a:gd name="T105" fmla="*/ 6936162 h 21579"/>
                <a:gd name="T106" fmla="*/ 64452543 w 21600"/>
                <a:gd name="T107" fmla="*/ 6936162 h 2157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1600" h="21579">
                  <a:moveTo>
                    <a:pt x="21600" y="9391"/>
                  </a:moveTo>
                  <a:cubicBezTo>
                    <a:pt x="21600" y="9887"/>
                    <a:pt x="21473" y="10321"/>
                    <a:pt x="21218" y="10697"/>
                  </a:cubicBezTo>
                  <a:cubicBezTo>
                    <a:pt x="20963" y="11073"/>
                    <a:pt x="20648" y="11313"/>
                    <a:pt x="20263" y="11428"/>
                  </a:cubicBezTo>
                  <a:lnTo>
                    <a:pt x="20263" y="16611"/>
                  </a:lnTo>
                  <a:cubicBezTo>
                    <a:pt x="20263" y="17201"/>
                    <a:pt x="20087" y="17708"/>
                    <a:pt x="19730" y="18128"/>
                  </a:cubicBezTo>
                  <a:cubicBezTo>
                    <a:pt x="19375" y="18551"/>
                    <a:pt x="18951" y="18759"/>
                    <a:pt x="18459" y="18759"/>
                  </a:cubicBezTo>
                  <a:cubicBezTo>
                    <a:pt x="17928" y="18122"/>
                    <a:pt x="17286" y="17506"/>
                    <a:pt x="16537" y="16904"/>
                  </a:cubicBezTo>
                  <a:cubicBezTo>
                    <a:pt x="15786" y="16306"/>
                    <a:pt x="14980" y="15757"/>
                    <a:pt x="14116" y="15255"/>
                  </a:cubicBezTo>
                  <a:cubicBezTo>
                    <a:pt x="13254" y="14756"/>
                    <a:pt x="12363" y="14325"/>
                    <a:pt x="11450" y="13969"/>
                  </a:cubicBezTo>
                  <a:cubicBezTo>
                    <a:pt x="10537" y="13614"/>
                    <a:pt x="9648" y="13380"/>
                    <a:pt x="8789" y="13268"/>
                  </a:cubicBezTo>
                  <a:cubicBezTo>
                    <a:pt x="8453" y="13379"/>
                    <a:pt x="8179" y="13564"/>
                    <a:pt x="7969" y="13829"/>
                  </a:cubicBezTo>
                  <a:cubicBezTo>
                    <a:pt x="7758" y="14093"/>
                    <a:pt x="7614" y="14386"/>
                    <a:pt x="7535" y="14706"/>
                  </a:cubicBezTo>
                  <a:cubicBezTo>
                    <a:pt x="7457" y="15029"/>
                    <a:pt x="7450" y="15361"/>
                    <a:pt x="7511" y="15698"/>
                  </a:cubicBezTo>
                  <a:cubicBezTo>
                    <a:pt x="7575" y="16036"/>
                    <a:pt x="7719" y="16341"/>
                    <a:pt x="7947" y="16611"/>
                  </a:cubicBezTo>
                  <a:cubicBezTo>
                    <a:pt x="7751" y="16992"/>
                    <a:pt x="7660" y="17347"/>
                    <a:pt x="7677" y="17673"/>
                  </a:cubicBezTo>
                  <a:cubicBezTo>
                    <a:pt x="7692" y="17993"/>
                    <a:pt x="7773" y="18307"/>
                    <a:pt x="7917" y="18606"/>
                  </a:cubicBezTo>
                  <a:cubicBezTo>
                    <a:pt x="8059" y="18909"/>
                    <a:pt x="8255" y="19193"/>
                    <a:pt x="8498" y="19469"/>
                  </a:cubicBezTo>
                  <a:cubicBezTo>
                    <a:pt x="8737" y="19745"/>
                    <a:pt x="8997" y="20021"/>
                    <a:pt x="9271" y="20291"/>
                  </a:cubicBezTo>
                  <a:cubicBezTo>
                    <a:pt x="9114" y="20696"/>
                    <a:pt x="8843" y="21001"/>
                    <a:pt x="8456" y="21213"/>
                  </a:cubicBezTo>
                  <a:cubicBezTo>
                    <a:pt x="8069" y="21424"/>
                    <a:pt x="7655" y="21541"/>
                    <a:pt x="7212" y="21571"/>
                  </a:cubicBezTo>
                  <a:cubicBezTo>
                    <a:pt x="6772" y="21600"/>
                    <a:pt x="6341" y="21550"/>
                    <a:pt x="5917" y="21424"/>
                  </a:cubicBezTo>
                  <a:cubicBezTo>
                    <a:pt x="5496" y="21295"/>
                    <a:pt x="5163" y="21092"/>
                    <a:pt x="4923" y="20811"/>
                  </a:cubicBezTo>
                  <a:cubicBezTo>
                    <a:pt x="4781" y="20241"/>
                    <a:pt x="4625" y="19657"/>
                    <a:pt x="4453" y="19056"/>
                  </a:cubicBezTo>
                  <a:cubicBezTo>
                    <a:pt x="4282" y="18454"/>
                    <a:pt x="4140" y="17843"/>
                    <a:pt x="4032" y="17224"/>
                  </a:cubicBezTo>
                  <a:cubicBezTo>
                    <a:pt x="3922" y="16599"/>
                    <a:pt x="3868" y="15953"/>
                    <a:pt x="3868" y="15281"/>
                  </a:cubicBezTo>
                  <a:cubicBezTo>
                    <a:pt x="3868" y="14615"/>
                    <a:pt x="3961" y="13905"/>
                    <a:pt x="4150" y="13154"/>
                  </a:cubicBezTo>
                  <a:lnTo>
                    <a:pt x="1804" y="13154"/>
                  </a:lnTo>
                  <a:cubicBezTo>
                    <a:pt x="1312" y="13154"/>
                    <a:pt x="889" y="12945"/>
                    <a:pt x="534" y="12523"/>
                  </a:cubicBezTo>
                  <a:cubicBezTo>
                    <a:pt x="176" y="12100"/>
                    <a:pt x="0" y="11592"/>
                    <a:pt x="0" y="10991"/>
                  </a:cubicBezTo>
                  <a:lnTo>
                    <a:pt x="0" y="7774"/>
                  </a:lnTo>
                  <a:cubicBezTo>
                    <a:pt x="0" y="7184"/>
                    <a:pt x="176" y="6677"/>
                    <a:pt x="526" y="6245"/>
                  </a:cubicBezTo>
                  <a:cubicBezTo>
                    <a:pt x="879" y="5820"/>
                    <a:pt x="1305" y="5605"/>
                    <a:pt x="1804" y="5605"/>
                  </a:cubicBezTo>
                  <a:lnTo>
                    <a:pt x="7653" y="5605"/>
                  </a:lnTo>
                  <a:cubicBezTo>
                    <a:pt x="8551" y="5605"/>
                    <a:pt x="9509" y="5450"/>
                    <a:pt x="10525" y="5136"/>
                  </a:cubicBezTo>
                  <a:cubicBezTo>
                    <a:pt x="11541" y="4822"/>
                    <a:pt x="12537" y="4399"/>
                    <a:pt x="13511" y="3874"/>
                  </a:cubicBezTo>
                  <a:cubicBezTo>
                    <a:pt x="14488" y="3343"/>
                    <a:pt x="15409" y="2744"/>
                    <a:pt x="16273" y="2072"/>
                  </a:cubicBezTo>
                  <a:cubicBezTo>
                    <a:pt x="17135" y="1406"/>
                    <a:pt x="17864" y="713"/>
                    <a:pt x="18459" y="0"/>
                  </a:cubicBezTo>
                  <a:cubicBezTo>
                    <a:pt x="18951" y="0"/>
                    <a:pt x="19375" y="214"/>
                    <a:pt x="19730" y="634"/>
                  </a:cubicBezTo>
                  <a:cubicBezTo>
                    <a:pt x="20087" y="1057"/>
                    <a:pt x="20263" y="1567"/>
                    <a:pt x="20263" y="2166"/>
                  </a:cubicBezTo>
                  <a:lnTo>
                    <a:pt x="20263" y="7334"/>
                  </a:lnTo>
                  <a:cubicBezTo>
                    <a:pt x="20648" y="7446"/>
                    <a:pt x="20963" y="7692"/>
                    <a:pt x="21218" y="8071"/>
                  </a:cubicBezTo>
                  <a:cubicBezTo>
                    <a:pt x="21473" y="8455"/>
                    <a:pt x="21600" y="8895"/>
                    <a:pt x="21600" y="9391"/>
                  </a:cubicBezTo>
                  <a:moveTo>
                    <a:pt x="18459" y="2855"/>
                  </a:moveTo>
                  <a:cubicBezTo>
                    <a:pt x="17864" y="3407"/>
                    <a:pt x="17215" y="3941"/>
                    <a:pt x="16513" y="4452"/>
                  </a:cubicBezTo>
                  <a:cubicBezTo>
                    <a:pt x="15810" y="4963"/>
                    <a:pt x="15066" y="5423"/>
                    <a:pt x="14280" y="5834"/>
                  </a:cubicBezTo>
                  <a:cubicBezTo>
                    <a:pt x="13494" y="6245"/>
                    <a:pt x="12694" y="6609"/>
                    <a:pt x="11878" y="6923"/>
                  </a:cubicBezTo>
                  <a:cubicBezTo>
                    <a:pt x="11061" y="7237"/>
                    <a:pt x="10255" y="7463"/>
                    <a:pt x="9457" y="7604"/>
                  </a:cubicBezTo>
                  <a:lnTo>
                    <a:pt x="9457" y="11173"/>
                  </a:lnTo>
                  <a:cubicBezTo>
                    <a:pt x="10255" y="11325"/>
                    <a:pt x="11061" y="11554"/>
                    <a:pt x="11878" y="11862"/>
                  </a:cubicBezTo>
                  <a:cubicBezTo>
                    <a:pt x="12694" y="12170"/>
                    <a:pt x="13494" y="12537"/>
                    <a:pt x="14280" y="12957"/>
                  </a:cubicBezTo>
                  <a:cubicBezTo>
                    <a:pt x="15066" y="13379"/>
                    <a:pt x="15813" y="13843"/>
                    <a:pt x="16525" y="14348"/>
                  </a:cubicBezTo>
                  <a:cubicBezTo>
                    <a:pt x="17235" y="14856"/>
                    <a:pt x="17881" y="15381"/>
                    <a:pt x="18459" y="15921"/>
                  </a:cubicBezTo>
                  <a:lnTo>
                    <a:pt x="18459" y="2855"/>
                  </a:lnTo>
                  <a:close/>
                  <a:moveTo>
                    <a:pt x="18459" y="2855"/>
                  </a:move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 sz="2701" dirty="0">
                <a:latin typeface="Lato Ligh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200052" y="615374"/>
            <a:ext cx="743896" cy="744090"/>
            <a:chOff x="4937729" y="1987480"/>
            <a:chExt cx="2802115" cy="2802844"/>
          </a:xfrm>
        </p:grpSpPr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5198163" y="2247981"/>
              <a:ext cx="2282899" cy="22834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7001404" y="2193571"/>
              <a:ext cx="534051" cy="532541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6371752" y="1987480"/>
              <a:ext cx="641190" cy="286879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7453039" y="2717869"/>
              <a:ext cx="286805" cy="638059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auto">
            <a:xfrm>
              <a:off x="7453039" y="3421876"/>
              <a:ext cx="286805" cy="641357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8" name="Freeform 10"/>
            <p:cNvSpPr>
              <a:spLocks/>
            </p:cNvSpPr>
            <p:nvPr/>
          </p:nvSpPr>
          <p:spPr bwMode="auto">
            <a:xfrm>
              <a:off x="7001404" y="4051692"/>
              <a:ext cx="534051" cy="534190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9" name="Freeform 11"/>
            <p:cNvSpPr>
              <a:spLocks/>
            </p:cNvSpPr>
            <p:nvPr/>
          </p:nvSpPr>
          <p:spPr bwMode="auto">
            <a:xfrm>
              <a:off x="6371752" y="4506741"/>
              <a:ext cx="641190" cy="283583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auto">
            <a:xfrm>
              <a:off x="5667928" y="4506741"/>
              <a:ext cx="637893" cy="283583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1" name="Freeform 13"/>
            <p:cNvSpPr>
              <a:spLocks/>
            </p:cNvSpPr>
            <p:nvPr/>
          </p:nvSpPr>
          <p:spPr bwMode="auto">
            <a:xfrm>
              <a:off x="5143766" y="4051692"/>
              <a:ext cx="532403" cy="534190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2" name="Freeform 14"/>
            <p:cNvSpPr>
              <a:spLocks/>
            </p:cNvSpPr>
            <p:nvPr/>
          </p:nvSpPr>
          <p:spPr bwMode="auto">
            <a:xfrm>
              <a:off x="4937729" y="3421876"/>
              <a:ext cx="286805" cy="641357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3" name="Freeform 15"/>
            <p:cNvSpPr>
              <a:spLocks/>
            </p:cNvSpPr>
            <p:nvPr/>
          </p:nvSpPr>
          <p:spPr bwMode="auto">
            <a:xfrm>
              <a:off x="4937729" y="2717869"/>
              <a:ext cx="286805" cy="638059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5143766" y="2193571"/>
              <a:ext cx="532403" cy="532541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5" name="Freeform 17"/>
            <p:cNvSpPr>
              <a:spLocks/>
            </p:cNvSpPr>
            <p:nvPr/>
          </p:nvSpPr>
          <p:spPr bwMode="auto">
            <a:xfrm>
              <a:off x="5667928" y="1987480"/>
              <a:ext cx="637893" cy="286879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6" name="AutoShape 25"/>
            <p:cNvSpPr>
              <a:spLocks/>
            </p:cNvSpPr>
            <p:nvPr/>
          </p:nvSpPr>
          <p:spPr bwMode="auto">
            <a:xfrm>
              <a:off x="5920440" y="3021694"/>
              <a:ext cx="904761" cy="71987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708" y="0"/>
                  </a:moveTo>
                  <a:cubicBezTo>
                    <a:pt x="20811" y="10"/>
                    <a:pt x="20921" y="52"/>
                    <a:pt x="21049" y="116"/>
                  </a:cubicBezTo>
                  <a:cubicBezTo>
                    <a:pt x="21416" y="342"/>
                    <a:pt x="21599" y="730"/>
                    <a:pt x="21599" y="1281"/>
                  </a:cubicBezTo>
                  <a:lnTo>
                    <a:pt x="21599" y="20332"/>
                  </a:lnTo>
                  <a:cubicBezTo>
                    <a:pt x="21599" y="20883"/>
                    <a:pt x="21416" y="21271"/>
                    <a:pt x="21049" y="21497"/>
                  </a:cubicBezTo>
                  <a:cubicBezTo>
                    <a:pt x="20921" y="21564"/>
                    <a:pt x="20811" y="21599"/>
                    <a:pt x="20708" y="21599"/>
                  </a:cubicBezTo>
                  <a:cubicBezTo>
                    <a:pt x="20451" y="21599"/>
                    <a:pt x="20236" y="21476"/>
                    <a:pt x="20065" y="21229"/>
                  </a:cubicBezTo>
                  <a:lnTo>
                    <a:pt x="14402" y="13267"/>
                  </a:lnTo>
                  <a:lnTo>
                    <a:pt x="14402" y="17275"/>
                  </a:lnTo>
                  <a:cubicBezTo>
                    <a:pt x="14402" y="17801"/>
                    <a:pt x="14331" y="18305"/>
                    <a:pt x="14187" y="18775"/>
                  </a:cubicBezTo>
                  <a:cubicBezTo>
                    <a:pt x="14042" y="19248"/>
                    <a:pt x="13849" y="19665"/>
                    <a:pt x="13606" y="20028"/>
                  </a:cubicBezTo>
                  <a:cubicBezTo>
                    <a:pt x="13364" y="20385"/>
                    <a:pt x="13080" y="20671"/>
                    <a:pt x="12757" y="20879"/>
                  </a:cubicBezTo>
                  <a:cubicBezTo>
                    <a:pt x="12431" y="21091"/>
                    <a:pt x="12084" y="21193"/>
                    <a:pt x="11707" y="21193"/>
                  </a:cubicBezTo>
                  <a:lnTo>
                    <a:pt x="2705" y="21193"/>
                  </a:lnTo>
                  <a:cubicBezTo>
                    <a:pt x="2340" y="21193"/>
                    <a:pt x="1990" y="21091"/>
                    <a:pt x="1664" y="20879"/>
                  </a:cubicBezTo>
                  <a:cubicBezTo>
                    <a:pt x="1334" y="20671"/>
                    <a:pt x="1047" y="20385"/>
                    <a:pt x="802" y="20028"/>
                  </a:cubicBezTo>
                  <a:cubicBezTo>
                    <a:pt x="555" y="19665"/>
                    <a:pt x="359" y="19252"/>
                    <a:pt x="215" y="18786"/>
                  </a:cubicBezTo>
                  <a:cubicBezTo>
                    <a:pt x="71" y="18316"/>
                    <a:pt x="0" y="17815"/>
                    <a:pt x="0" y="17275"/>
                  </a:cubicBezTo>
                  <a:lnTo>
                    <a:pt x="0" y="4293"/>
                  </a:lnTo>
                  <a:cubicBezTo>
                    <a:pt x="0" y="3760"/>
                    <a:pt x="70" y="3262"/>
                    <a:pt x="215" y="2789"/>
                  </a:cubicBezTo>
                  <a:cubicBezTo>
                    <a:pt x="359" y="2312"/>
                    <a:pt x="555" y="1906"/>
                    <a:pt x="802" y="1560"/>
                  </a:cubicBezTo>
                  <a:cubicBezTo>
                    <a:pt x="1047" y="1221"/>
                    <a:pt x="1334" y="946"/>
                    <a:pt x="1664" y="734"/>
                  </a:cubicBezTo>
                  <a:cubicBezTo>
                    <a:pt x="1990" y="526"/>
                    <a:pt x="2340" y="420"/>
                    <a:pt x="2705" y="420"/>
                  </a:cubicBezTo>
                  <a:lnTo>
                    <a:pt x="11707" y="420"/>
                  </a:lnTo>
                  <a:cubicBezTo>
                    <a:pt x="12074" y="420"/>
                    <a:pt x="12421" y="526"/>
                    <a:pt x="12752" y="734"/>
                  </a:cubicBezTo>
                  <a:cubicBezTo>
                    <a:pt x="13078" y="946"/>
                    <a:pt x="13364" y="1221"/>
                    <a:pt x="13606" y="1560"/>
                  </a:cubicBezTo>
                  <a:cubicBezTo>
                    <a:pt x="13849" y="1906"/>
                    <a:pt x="14042" y="2312"/>
                    <a:pt x="14187" y="2789"/>
                  </a:cubicBezTo>
                  <a:cubicBezTo>
                    <a:pt x="14331" y="3262"/>
                    <a:pt x="14402" y="3760"/>
                    <a:pt x="14402" y="4293"/>
                  </a:cubicBezTo>
                  <a:lnTo>
                    <a:pt x="14402" y="8346"/>
                  </a:lnTo>
                  <a:lnTo>
                    <a:pt x="20065" y="388"/>
                  </a:lnTo>
                  <a:cubicBezTo>
                    <a:pt x="20243" y="127"/>
                    <a:pt x="20456" y="0"/>
                    <a:pt x="20708" y="0"/>
                  </a:cubicBezTo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/>
          </p:spPr>
          <p:txBody>
            <a:bodyPr lIns="76203" tIns="76203" rIns="76203" bIns="76203" anchor="ctr"/>
            <a:lstStyle/>
            <a:p>
              <a:pPr defTabSz="685829">
                <a:defRPr/>
              </a:pPr>
              <a:endParaRPr lang="es-ES" sz="4351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033256" y="708779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500" b="1" smtClean="0">
                <a:solidFill>
                  <a:srgbClr val="C00000"/>
                </a:solidFill>
              </a:rPr>
              <a:t>TANGGUNG JAWAB</a:t>
            </a:r>
            <a:endParaRPr lang="en-US" sz="2500" b="1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6408" y="6056309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D" sz="2500" b="1" smtClean="0">
                <a:solidFill>
                  <a:schemeClr val="bg1"/>
                </a:solidFill>
              </a:rPr>
              <a:t>OUTPUT PEKERJAAN</a:t>
            </a:r>
            <a:endParaRPr lang="en-US" sz="2500" b="1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32040" y="1268760"/>
            <a:ext cx="3835627" cy="281613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AutoNum type="arabicPeriod"/>
            </a:pPr>
            <a:r>
              <a:rPr lang="en-ID" sz="1140" dirty="0" err="1">
                <a:latin typeface="+mj-lt"/>
              </a:rPr>
              <a:t>Kelengkapan</a:t>
            </a:r>
            <a:r>
              <a:rPr lang="en-ID" sz="1140" dirty="0">
                <a:latin typeface="+mj-lt"/>
              </a:rPr>
              <a:t> data </a:t>
            </a:r>
            <a:r>
              <a:rPr lang="en-ID" sz="1140" dirty="0" err="1">
                <a:latin typeface="+mj-lt"/>
              </a:rPr>
              <a:t>dan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informasi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terkait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rencana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kegiatan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dan</a:t>
            </a:r>
            <a:r>
              <a:rPr lang="en-ID" sz="1140" dirty="0">
                <a:latin typeface="+mj-lt"/>
              </a:rPr>
              <a:t> RAB </a:t>
            </a:r>
            <a:r>
              <a:rPr lang="en-ID" sz="1140" dirty="0" err="1" smtClean="0">
                <a:latin typeface="+mj-lt"/>
              </a:rPr>
              <a:t>nya</a:t>
            </a:r>
            <a:endParaRPr lang="en-ID" sz="114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140" dirty="0" err="1" smtClean="0">
                <a:latin typeface="+mj-lt"/>
              </a:rPr>
              <a:t>Mencegah</a:t>
            </a:r>
            <a:r>
              <a:rPr lang="en-ID" sz="1140" dirty="0" smtClean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dan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menjaga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sarana-prasarana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pemeliharaan</a:t>
            </a:r>
            <a:r>
              <a:rPr lang="en-ID" sz="1140" dirty="0">
                <a:latin typeface="+mj-lt"/>
              </a:rPr>
              <a:t>/</a:t>
            </a:r>
            <a:r>
              <a:rPr lang="en-ID" sz="1140" dirty="0" err="1">
                <a:latin typeface="+mj-lt"/>
              </a:rPr>
              <a:t>perbaikan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dari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kerusakan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dan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 smtClean="0">
                <a:latin typeface="+mj-lt"/>
              </a:rPr>
              <a:t>kehilangan</a:t>
            </a:r>
            <a:endParaRPr lang="en-ID" sz="114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140" dirty="0" err="1" smtClean="0">
                <a:latin typeface="+mj-lt"/>
              </a:rPr>
              <a:t>Terlaksananya</a:t>
            </a:r>
            <a:r>
              <a:rPr lang="en-ID" sz="1140" dirty="0" smtClean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kelancaran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kegiatan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pemeliharaan</a:t>
            </a:r>
            <a:r>
              <a:rPr lang="en-ID" sz="1140" dirty="0">
                <a:latin typeface="+mj-lt"/>
              </a:rPr>
              <a:t>/</a:t>
            </a:r>
            <a:r>
              <a:rPr lang="en-ID" sz="1140" dirty="0" err="1">
                <a:latin typeface="+mj-lt"/>
              </a:rPr>
              <a:t>perbaikan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peralatan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mesin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 smtClean="0">
                <a:latin typeface="+mj-lt"/>
              </a:rPr>
              <a:t>bor</a:t>
            </a:r>
            <a:endParaRPr lang="en-ID" sz="114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140" dirty="0" err="1" smtClean="0">
                <a:latin typeface="+mj-lt"/>
              </a:rPr>
              <a:t>Menjaga</a:t>
            </a:r>
            <a:r>
              <a:rPr lang="en-ID" sz="1140" dirty="0" smtClean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kebersihan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dan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kerapihan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bengkel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dan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 smtClean="0">
                <a:latin typeface="+mj-lt"/>
              </a:rPr>
              <a:t>peralatannya</a:t>
            </a:r>
            <a:endParaRPr lang="en-ID" sz="114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140" dirty="0" err="1" smtClean="0">
                <a:latin typeface="+mj-lt"/>
              </a:rPr>
              <a:t>Memastikan</a:t>
            </a:r>
            <a:r>
              <a:rPr lang="en-ID" sz="1140" dirty="0" smtClean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kesesuaian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jadwal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kegiatan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dengan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kebutuhan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permintaan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pemeliharaan</a:t>
            </a:r>
            <a:r>
              <a:rPr lang="en-ID" sz="1140" dirty="0">
                <a:latin typeface="+mj-lt"/>
              </a:rPr>
              <a:t>/</a:t>
            </a:r>
            <a:r>
              <a:rPr lang="en-ID" sz="1140" dirty="0" err="1">
                <a:latin typeface="+mj-lt"/>
              </a:rPr>
              <a:t>perbaikan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 smtClean="0">
                <a:latin typeface="+mj-lt"/>
              </a:rPr>
              <a:t>peralatan</a:t>
            </a:r>
            <a:endParaRPr lang="en-ID" sz="114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140" dirty="0" err="1" smtClean="0">
                <a:latin typeface="+mj-lt"/>
              </a:rPr>
              <a:t>Penggunaan</a:t>
            </a:r>
            <a:r>
              <a:rPr lang="en-ID" sz="1140" dirty="0" smtClean="0">
                <a:latin typeface="+mj-lt"/>
              </a:rPr>
              <a:t> </a:t>
            </a:r>
            <a:r>
              <a:rPr lang="en-ID" sz="1140" dirty="0">
                <a:latin typeface="+mj-lt"/>
              </a:rPr>
              <a:t>APD yang </a:t>
            </a:r>
            <a:r>
              <a:rPr lang="en-ID" sz="1140" dirty="0" err="1">
                <a:latin typeface="+mj-lt"/>
              </a:rPr>
              <a:t>sesuai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dengan</a:t>
            </a:r>
            <a:r>
              <a:rPr lang="en-ID" sz="1140" dirty="0">
                <a:latin typeface="+mj-lt"/>
              </a:rPr>
              <a:t> SOP </a:t>
            </a:r>
            <a:r>
              <a:rPr lang="en-ID" sz="1140" dirty="0" err="1">
                <a:latin typeface="+mj-lt"/>
              </a:rPr>
              <a:t>dan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 smtClean="0">
                <a:latin typeface="+mj-lt"/>
              </a:rPr>
              <a:t>Juknis</a:t>
            </a:r>
            <a:endParaRPr lang="en-ID" sz="114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140" dirty="0" err="1" smtClean="0">
                <a:latin typeface="+mj-lt"/>
              </a:rPr>
              <a:t>Kebenaran</a:t>
            </a:r>
            <a:r>
              <a:rPr lang="en-ID" sz="1140" dirty="0" smtClean="0">
                <a:latin typeface="+mj-lt"/>
              </a:rPr>
              <a:t> </a:t>
            </a:r>
            <a:r>
              <a:rPr lang="en-ID" sz="1140" dirty="0">
                <a:latin typeface="+mj-lt"/>
              </a:rPr>
              <a:t>data </a:t>
            </a:r>
            <a:r>
              <a:rPr lang="en-ID" sz="1140" dirty="0" err="1">
                <a:latin typeface="+mj-lt"/>
              </a:rPr>
              <a:t>dan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informasi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terkait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hasil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kegiatan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pemeliharaan</a:t>
            </a:r>
            <a:r>
              <a:rPr lang="en-ID" sz="1140" dirty="0">
                <a:latin typeface="+mj-lt"/>
              </a:rPr>
              <a:t>/</a:t>
            </a:r>
            <a:r>
              <a:rPr lang="en-ID" sz="1140" dirty="0" err="1">
                <a:latin typeface="+mj-lt"/>
              </a:rPr>
              <a:t>perbaikan</a:t>
            </a:r>
            <a:r>
              <a:rPr lang="en-ID" sz="1140" dirty="0">
                <a:latin typeface="+mj-lt"/>
              </a:rPr>
              <a:t> </a:t>
            </a:r>
            <a:r>
              <a:rPr lang="en-ID" sz="1140" dirty="0" err="1">
                <a:latin typeface="+mj-lt"/>
              </a:rPr>
              <a:t>peralatan</a:t>
            </a:r>
            <a:endParaRPr lang="en-ID" sz="114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6333" y="1268760"/>
            <a:ext cx="3835627" cy="2154420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Font typeface="+mj-lt"/>
              <a:buAutoNum type="arabicPeriod"/>
            </a:pPr>
            <a:r>
              <a:rPr lang="en-ID" sz="1600" dirty="0" err="1">
                <a:solidFill>
                  <a:srgbClr val="FFFF00"/>
                </a:solidFill>
                <a:latin typeface="+mj-lt"/>
              </a:rPr>
              <a:t>Melakukan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pembongkaran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penyetelan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peralatan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mesin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bor</a:t>
            </a:r>
            <a:endParaRPr lang="en-ID" sz="1600" dirty="0">
              <a:solidFill>
                <a:srgbClr val="FFFF00"/>
              </a:solidFill>
              <a:latin typeface="+mj-lt"/>
            </a:endParaRPr>
          </a:p>
          <a:p>
            <a:pPr marL="357188" indent="-357188">
              <a:buFont typeface="+mj-lt"/>
              <a:buAutoNum type="arabicPeriod"/>
            </a:pP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Mengusulkan</a:t>
            </a:r>
            <a:r>
              <a:rPr lang="en-ID" sz="16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pengadaan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peralatan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tambahan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terkait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kegiatan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pemeliharaan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perbaikan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peralatan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mesin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bor</a:t>
            </a:r>
            <a:endParaRPr lang="en-ID" sz="1600" dirty="0">
              <a:solidFill>
                <a:srgbClr val="FFFF00"/>
              </a:solidFill>
              <a:latin typeface="+mj-lt"/>
            </a:endParaRPr>
          </a:p>
          <a:p>
            <a:pPr marL="357188" indent="-357188">
              <a:buFont typeface="+mj-lt"/>
              <a:buAutoNum type="arabicPeriod"/>
            </a:pP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Mengusulkan</a:t>
            </a:r>
            <a:r>
              <a:rPr lang="en-ID" sz="16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perbaikan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kondisi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kerja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dalam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rangka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peningkatan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K3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11560" y="703582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D" sz="2500" b="1" smtClean="0">
                <a:solidFill>
                  <a:srgbClr val="FFFF00"/>
                </a:solidFill>
              </a:rPr>
              <a:t>WEWENANG</a:t>
            </a:r>
            <a:endParaRPr lang="en-US" sz="2500" b="1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04048" y="6074132"/>
            <a:ext cx="393123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500" b="1" smtClean="0">
                <a:solidFill>
                  <a:srgbClr val="002060"/>
                </a:solidFill>
              </a:rPr>
              <a:t>INDIKATOR PEKERJAAN</a:t>
            </a:r>
            <a:endParaRPr lang="en-US" sz="2500" b="1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84845" y="4437112"/>
            <a:ext cx="3835627" cy="1661977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 algn="r">
              <a:buFont typeface="+mj-lt"/>
              <a:buAutoNum type="arabicPeriod"/>
            </a:pPr>
            <a:r>
              <a:rPr lang="en-ID" sz="1600" dirty="0">
                <a:solidFill>
                  <a:srgbClr val="0070C0"/>
                </a:solidFill>
                <a:latin typeface="+mj-lt"/>
              </a:rPr>
              <a:t>Tingkat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kecelakaan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kerja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Tingkat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kerusakan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lingkungan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Kelengkapan</a:t>
            </a: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ketepatan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data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hasil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pemeliharaan</a:t>
            </a: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/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perbaikan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Kelengkapan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,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ketepatan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waktu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kerapihan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laporan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3528" y="4923761"/>
            <a:ext cx="3835627" cy="1169535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 algn="r">
              <a:buFont typeface="+mj-lt"/>
              <a:buAutoNum type="arabicPeriod"/>
            </a:pPr>
            <a:r>
              <a:rPr lang="en-ID" sz="1600" dirty="0" err="1">
                <a:solidFill>
                  <a:schemeClr val="bg1"/>
                </a:solidFill>
                <a:latin typeface="+mj-lt"/>
              </a:rPr>
              <a:t>Usulan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rencana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kegiatan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dan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RAB </a:t>
            </a: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nya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Laporan</a:t>
            </a:r>
            <a:r>
              <a:rPr lang="en-ID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hasl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pemeliharaan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Laporan</a:t>
            </a:r>
            <a:r>
              <a:rPr lang="en-ID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hasil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perbaikan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Laporan</a:t>
            </a:r>
            <a:r>
              <a:rPr lang="en-ID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kegiatan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secara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periodik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2758076" y="3645024"/>
            <a:ext cx="183569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4149080"/>
            <a:ext cx="183569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 bwMode="auto">
          <a:xfrm>
            <a:off x="257433" y="144698"/>
            <a:ext cx="4530591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sz="2000" b="1" dirty="0" smtClean="0">
                <a:solidFill>
                  <a:schemeClr val="bg1"/>
                </a:solidFill>
                <a:latin typeface="+mj-lt"/>
                <a:cs typeface="Lato Regular"/>
              </a:rPr>
              <a:t>Teknisi Mesin Bor</a:t>
            </a:r>
            <a:endParaRPr lang="en-US" sz="2000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66698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-7257" y="3783021"/>
            <a:ext cx="9181907" cy="2814331"/>
            <a:chOff x="-2823468" y="872671"/>
            <a:chExt cx="15367000" cy="4710113"/>
          </a:xfrm>
        </p:grpSpPr>
        <p:sp>
          <p:nvSpPr>
            <p:cNvPr id="2" name="Rectangle 1"/>
            <p:cNvSpPr/>
            <p:nvPr/>
          </p:nvSpPr>
          <p:spPr>
            <a:xfrm>
              <a:off x="-2823468" y="874259"/>
              <a:ext cx="7683500" cy="23542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860032" y="874259"/>
              <a:ext cx="7683500" cy="235426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-2823468" y="3228521"/>
              <a:ext cx="7683500" cy="235426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860032" y="3228521"/>
              <a:ext cx="7683500" cy="235426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507357" y="872671"/>
              <a:ext cx="4708525" cy="4710113"/>
            </a:xfrm>
            <a:prstGeom prst="ellipse">
              <a:avLst/>
            </a:prstGeom>
            <a:solidFill>
              <a:schemeClr val="bg1">
                <a:lumMod val="95000"/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6" tIns="91443" rIns="182886" bIns="91443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7" name="Title 20"/>
            <p:cNvSpPr txBox="1">
              <a:spLocks/>
            </p:cNvSpPr>
            <p:nvPr/>
          </p:nvSpPr>
          <p:spPr>
            <a:xfrm>
              <a:off x="-2550417" y="1023482"/>
              <a:ext cx="5108575" cy="195739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l" fontAlgn="auto">
                <a:spcAft>
                  <a:spcPts val="0"/>
                </a:spcAft>
                <a:buFont typeface="+mj-lt"/>
                <a:buAutoNum type="arabicPeriod"/>
                <a:tabLst>
                  <a:tab pos="271463" algn="l"/>
                </a:tabLst>
                <a:defRPr/>
              </a:pPr>
              <a:r>
                <a:rPr lang="pt-BR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Mampu melakukan pemeliharaan dan perbaikan peralatan mesin bor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sp>
          <p:nvSpPr>
            <p:cNvPr id="8" name="Title 20"/>
            <p:cNvSpPr txBox="1">
              <a:spLocks/>
            </p:cNvSpPr>
            <p:nvPr/>
          </p:nvSpPr>
          <p:spPr>
            <a:xfrm>
              <a:off x="-2550417" y="3621885"/>
              <a:ext cx="5108575" cy="154531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l" fontAlgn="auto">
                <a:spcAft>
                  <a:spcPts val="0"/>
                </a:spcAft>
                <a:buFont typeface="+mj-lt"/>
                <a:buAutoNum type="arabicPeriod" startAt="2"/>
                <a:defRPr/>
              </a:pPr>
              <a:r>
                <a:rPr lang="fi-FI" sz="1600" b="1" dirty="0">
                  <a:solidFill>
                    <a:schemeClr val="tx1"/>
                  </a:solidFill>
                  <a:latin typeface="+mj-lt"/>
                  <a:cs typeface="Lato Light"/>
                </a:rPr>
                <a:t>Mampu menggunakan peralatan untuk pemeliharaan/perbaikan</a:t>
              </a:r>
              <a:endParaRPr lang="en-US" sz="1600" b="1" dirty="0">
                <a:solidFill>
                  <a:schemeClr val="tx1"/>
                </a:solidFill>
                <a:latin typeface="+mj-lt"/>
                <a:cs typeface="Lato Light"/>
              </a:endParaRPr>
            </a:p>
          </p:txBody>
        </p:sp>
        <p:sp>
          <p:nvSpPr>
            <p:cNvPr id="9" name="Title 20"/>
            <p:cNvSpPr txBox="1">
              <a:spLocks/>
            </p:cNvSpPr>
            <p:nvPr/>
          </p:nvSpPr>
          <p:spPr>
            <a:xfrm>
              <a:off x="7106344" y="1229525"/>
              <a:ext cx="5108575" cy="154531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r" fontAlgn="auto">
                <a:spcAft>
                  <a:spcPts val="0"/>
                </a:spcAft>
                <a:buFont typeface="+mj-lt"/>
                <a:buAutoNum type="arabicPeriod" startAt="3"/>
                <a:defRPr/>
              </a:pPr>
              <a:r>
                <a:rPr lang="fi-FI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Mampu menuliskan catatan dan membuat laporan kegiatan teknisi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sp>
          <p:nvSpPr>
            <p:cNvPr id="10" name="Title 20"/>
            <p:cNvSpPr txBox="1">
              <a:spLocks/>
            </p:cNvSpPr>
            <p:nvPr/>
          </p:nvSpPr>
          <p:spPr>
            <a:xfrm>
              <a:off x="7106344" y="4033967"/>
              <a:ext cx="5108575" cy="721150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r" fontAlgn="auto">
                <a:spcAft>
                  <a:spcPts val="0"/>
                </a:spcAft>
                <a:buFont typeface="+mj-lt"/>
                <a:buAutoNum type="arabicPeriod" startAt="4"/>
                <a:defRPr/>
              </a:pPr>
              <a:r>
                <a:rPr lang="id-ID" sz="1600" b="1" dirty="0" smtClean="0">
                  <a:solidFill>
                    <a:schemeClr val="bg1"/>
                  </a:solidFill>
                  <a:latin typeface="+mj-lt"/>
                  <a:cs typeface="Lato Light"/>
                </a:rPr>
                <a:t>-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3373311" y="1589267"/>
              <a:ext cx="1206957" cy="1207271"/>
              <a:chOff x="1865313" y="2312988"/>
              <a:chExt cx="446087" cy="446087"/>
            </a:xfrm>
            <a:solidFill>
              <a:schemeClr val="bg1"/>
            </a:solidFill>
          </p:grpSpPr>
          <p:sp>
            <p:nvSpPr>
              <p:cNvPr id="12" name="Freeform 205"/>
              <p:cNvSpPr>
                <a:spLocks noChangeArrowheads="1"/>
              </p:cNvSpPr>
              <p:nvPr/>
            </p:nvSpPr>
            <p:spPr bwMode="auto">
              <a:xfrm>
                <a:off x="2052638" y="2455863"/>
                <a:ext cx="112712" cy="157162"/>
              </a:xfrm>
              <a:custGeom>
                <a:avLst/>
                <a:gdLst>
                  <a:gd name="T0" fmla="*/ 302 w 313"/>
                  <a:gd name="T1" fmla="*/ 196 h 437"/>
                  <a:gd name="T2" fmla="*/ 41 w 313"/>
                  <a:gd name="T3" fmla="*/ 9 h 437"/>
                  <a:gd name="T4" fmla="*/ 10 w 313"/>
                  <a:gd name="T5" fmla="*/ 9 h 437"/>
                  <a:gd name="T6" fmla="*/ 0 w 313"/>
                  <a:gd name="T7" fmla="*/ 30 h 437"/>
                  <a:gd name="T8" fmla="*/ 0 w 313"/>
                  <a:gd name="T9" fmla="*/ 405 h 437"/>
                  <a:gd name="T10" fmla="*/ 10 w 313"/>
                  <a:gd name="T11" fmla="*/ 436 h 437"/>
                  <a:gd name="T12" fmla="*/ 31 w 313"/>
                  <a:gd name="T13" fmla="*/ 436 h 437"/>
                  <a:gd name="T14" fmla="*/ 41 w 313"/>
                  <a:gd name="T15" fmla="*/ 436 h 437"/>
                  <a:gd name="T16" fmla="*/ 302 w 313"/>
                  <a:gd name="T17" fmla="*/ 249 h 437"/>
                  <a:gd name="T18" fmla="*/ 312 w 313"/>
                  <a:gd name="T19" fmla="*/ 217 h 437"/>
                  <a:gd name="T20" fmla="*/ 302 w 313"/>
                  <a:gd name="T21" fmla="*/ 196 h 437"/>
                  <a:gd name="T22" fmla="*/ 302 w 313"/>
                  <a:gd name="T23" fmla="*/ 196 h 437"/>
                  <a:gd name="T24" fmla="*/ 302 w 313"/>
                  <a:gd name="T25" fmla="*/ 196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3" h="437">
                    <a:moveTo>
                      <a:pt x="302" y="196"/>
                    </a:moveTo>
                    <a:cubicBezTo>
                      <a:pt x="41" y="9"/>
                      <a:pt x="41" y="9"/>
                      <a:pt x="41" y="9"/>
                    </a:cubicBezTo>
                    <a:cubicBezTo>
                      <a:pt x="31" y="0"/>
                      <a:pt x="20" y="0"/>
                      <a:pt x="10" y="9"/>
                    </a:cubicBezTo>
                    <a:cubicBezTo>
                      <a:pt x="0" y="9"/>
                      <a:pt x="0" y="19"/>
                      <a:pt x="0" y="30"/>
                    </a:cubicBezTo>
                    <a:cubicBezTo>
                      <a:pt x="0" y="405"/>
                      <a:pt x="0" y="405"/>
                      <a:pt x="0" y="405"/>
                    </a:cubicBezTo>
                    <a:cubicBezTo>
                      <a:pt x="0" y="426"/>
                      <a:pt x="0" y="436"/>
                      <a:pt x="10" y="436"/>
                    </a:cubicBezTo>
                    <a:cubicBezTo>
                      <a:pt x="20" y="436"/>
                      <a:pt x="20" y="436"/>
                      <a:pt x="31" y="436"/>
                    </a:cubicBezTo>
                    <a:lnTo>
                      <a:pt x="41" y="436"/>
                    </a:lnTo>
                    <a:cubicBezTo>
                      <a:pt x="302" y="249"/>
                      <a:pt x="302" y="249"/>
                      <a:pt x="302" y="249"/>
                    </a:cubicBezTo>
                    <a:cubicBezTo>
                      <a:pt x="312" y="238"/>
                      <a:pt x="312" y="228"/>
                      <a:pt x="312" y="217"/>
                    </a:cubicBezTo>
                    <a:cubicBezTo>
                      <a:pt x="312" y="207"/>
                      <a:pt x="312" y="207"/>
                      <a:pt x="302" y="196"/>
                    </a:cubicBezTo>
                    <a:close/>
                    <a:moveTo>
                      <a:pt x="302" y="196"/>
                    </a:moveTo>
                    <a:lnTo>
                      <a:pt x="302" y="19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3" name="Freeform 206"/>
              <p:cNvSpPr>
                <a:spLocks noChangeArrowheads="1"/>
              </p:cNvSpPr>
              <p:nvPr/>
            </p:nvSpPr>
            <p:spPr bwMode="auto">
              <a:xfrm>
                <a:off x="1865313" y="2312988"/>
                <a:ext cx="446087" cy="446087"/>
              </a:xfrm>
              <a:custGeom>
                <a:avLst/>
                <a:gdLst>
                  <a:gd name="T0" fmla="*/ 614 w 1240"/>
                  <a:gd name="T1" fmla="*/ 0 h 1240"/>
                  <a:gd name="T2" fmla="*/ 0 w 1240"/>
                  <a:gd name="T3" fmla="*/ 614 h 1240"/>
                  <a:gd name="T4" fmla="*/ 614 w 1240"/>
                  <a:gd name="T5" fmla="*/ 1239 h 1240"/>
                  <a:gd name="T6" fmla="*/ 1239 w 1240"/>
                  <a:gd name="T7" fmla="*/ 614 h 1240"/>
                  <a:gd name="T8" fmla="*/ 614 w 1240"/>
                  <a:gd name="T9" fmla="*/ 0 h 1240"/>
                  <a:gd name="T10" fmla="*/ 614 w 1240"/>
                  <a:gd name="T11" fmla="*/ 1135 h 1240"/>
                  <a:gd name="T12" fmla="*/ 104 w 1240"/>
                  <a:gd name="T13" fmla="*/ 614 h 1240"/>
                  <a:gd name="T14" fmla="*/ 614 w 1240"/>
                  <a:gd name="T15" fmla="*/ 104 h 1240"/>
                  <a:gd name="T16" fmla="*/ 1135 w 1240"/>
                  <a:gd name="T17" fmla="*/ 614 h 1240"/>
                  <a:gd name="T18" fmla="*/ 614 w 1240"/>
                  <a:gd name="T19" fmla="*/ 1135 h 1240"/>
                  <a:gd name="T20" fmla="*/ 614 w 1240"/>
                  <a:gd name="T21" fmla="*/ 1135 h 1240"/>
                  <a:gd name="T22" fmla="*/ 614 w 1240"/>
                  <a:gd name="T23" fmla="*/ 1135 h 1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0" h="1240">
                    <a:moveTo>
                      <a:pt x="614" y="0"/>
                    </a:moveTo>
                    <a:cubicBezTo>
                      <a:pt x="271" y="0"/>
                      <a:pt x="0" y="271"/>
                      <a:pt x="0" y="614"/>
                    </a:cubicBezTo>
                    <a:cubicBezTo>
                      <a:pt x="0" y="958"/>
                      <a:pt x="271" y="1239"/>
                      <a:pt x="614" y="1239"/>
                    </a:cubicBezTo>
                    <a:cubicBezTo>
                      <a:pt x="969" y="1239"/>
                      <a:pt x="1239" y="958"/>
                      <a:pt x="1239" y="614"/>
                    </a:cubicBezTo>
                    <a:cubicBezTo>
                      <a:pt x="1239" y="271"/>
                      <a:pt x="969" y="0"/>
                      <a:pt x="614" y="0"/>
                    </a:cubicBezTo>
                    <a:close/>
                    <a:moveTo>
                      <a:pt x="614" y="1135"/>
                    </a:moveTo>
                    <a:cubicBezTo>
                      <a:pt x="333" y="1135"/>
                      <a:pt x="104" y="906"/>
                      <a:pt x="104" y="614"/>
                    </a:cubicBezTo>
                    <a:cubicBezTo>
                      <a:pt x="104" y="333"/>
                      <a:pt x="333" y="104"/>
                      <a:pt x="614" y="104"/>
                    </a:cubicBezTo>
                    <a:cubicBezTo>
                      <a:pt x="906" y="104"/>
                      <a:pt x="1135" y="333"/>
                      <a:pt x="1135" y="614"/>
                    </a:cubicBezTo>
                    <a:cubicBezTo>
                      <a:pt x="1135" y="906"/>
                      <a:pt x="906" y="1135"/>
                      <a:pt x="614" y="1135"/>
                    </a:cubicBezTo>
                    <a:close/>
                    <a:moveTo>
                      <a:pt x="614" y="1135"/>
                    </a:moveTo>
                    <a:lnTo>
                      <a:pt x="614" y="113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</p:grpSp>
        <p:grpSp>
          <p:nvGrpSpPr>
            <p:cNvPr id="14" name="Group 4698"/>
            <p:cNvGrpSpPr>
              <a:grpSpLocks/>
            </p:cNvGrpSpPr>
            <p:nvPr/>
          </p:nvGrpSpPr>
          <p:grpSpPr bwMode="auto">
            <a:xfrm>
              <a:off x="5193118" y="3595388"/>
              <a:ext cx="1202109" cy="1178278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15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6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7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8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9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0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1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2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3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4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5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</p:grpSp>
        <p:sp>
          <p:nvSpPr>
            <p:cNvPr id="26" name="Freeform 107"/>
            <p:cNvSpPr>
              <a:spLocks noChangeArrowheads="1"/>
            </p:cNvSpPr>
            <p:nvPr/>
          </p:nvSpPr>
          <p:spPr bwMode="auto">
            <a:xfrm>
              <a:off x="5142607" y="1474334"/>
              <a:ext cx="1090612" cy="1312862"/>
            </a:xfrm>
            <a:custGeom>
              <a:avLst/>
              <a:gdLst>
                <a:gd name="T0" fmla="*/ 710 w 736"/>
                <a:gd name="T1" fmla="*/ 435 h 888"/>
                <a:gd name="T2" fmla="*/ 117 w 736"/>
                <a:gd name="T3" fmla="*/ 435 h 888"/>
                <a:gd name="T4" fmla="*/ 133 w 736"/>
                <a:gd name="T5" fmla="*/ 419 h 888"/>
                <a:gd name="T6" fmla="*/ 610 w 736"/>
                <a:gd name="T7" fmla="*/ 134 h 888"/>
                <a:gd name="T8" fmla="*/ 618 w 736"/>
                <a:gd name="T9" fmla="*/ 92 h 888"/>
                <a:gd name="T10" fmla="*/ 593 w 736"/>
                <a:gd name="T11" fmla="*/ 26 h 888"/>
                <a:gd name="T12" fmla="*/ 551 w 736"/>
                <a:gd name="T13" fmla="*/ 9 h 888"/>
                <a:gd name="T14" fmla="*/ 16 w 736"/>
                <a:gd name="T15" fmla="*/ 335 h 888"/>
                <a:gd name="T16" fmla="*/ 8 w 736"/>
                <a:gd name="T17" fmla="*/ 377 h 888"/>
                <a:gd name="T18" fmla="*/ 58 w 736"/>
                <a:gd name="T19" fmla="*/ 435 h 888"/>
                <a:gd name="T20" fmla="*/ 58 w 736"/>
                <a:gd name="T21" fmla="*/ 862 h 888"/>
                <a:gd name="T22" fmla="*/ 83 w 736"/>
                <a:gd name="T23" fmla="*/ 887 h 888"/>
                <a:gd name="T24" fmla="*/ 710 w 736"/>
                <a:gd name="T25" fmla="*/ 887 h 888"/>
                <a:gd name="T26" fmla="*/ 735 w 736"/>
                <a:gd name="T27" fmla="*/ 862 h 888"/>
                <a:gd name="T28" fmla="*/ 735 w 736"/>
                <a:gd name="T29" fmla="*/ 460 h 888"/>
                <a:gd name="T30" fmla="*/ 710 w 736"/>
                <a:gd name="T31" fmla="*/ 435 h 888"/>
                <a:gd name="T32" fmla="*/ 501 w 736"/>
                <a:gd name="T33" fmla="*/ 452 h 888"/>
                <a:gd name="T34" fmla="*/ 418 w 736"/>
                <a:gd name="T35" fmla="*/ 536 h 888"/>
                <a:gd name="T36" fmla="*/ 300 w 736"/>
                <a:gd name="T37" fmla="*/ 536 h 888"/>
                <a:gd name="T38" fmla="*/ 393 w 736"/>
                <a:gd name="T39" fmla="*/ 452 h 888"/>
                <a:gd name="T40" fmla="*/ 501 w 736"/>
                <a:gd name="T41" fmla="*/ 452 h 888"/>
                <a:gd name="T42" fmla="*/ 468 w 736"/>
                <a:gd name="T43" fmla="*/ 92 h 888"/>
                <a:gd name="T44" fmla="*/ 568 w 736"/>
                <a:gd name="T45" fmla="*/ 26 h 888"/>
                <a:gd name="T46" fmla="*/ 551 w 736"/>
                <a:gd name="T47" fmla="*/ 118 h 888"/>
                <a:gd name="T48" fmla="*/ 451 w 736"/>
                <a:gd name="T49" fmla="*/ 185 h 888"/>
                <a:gd name="T50" fmla="*/ 468 w 736"/>
                <a:gd name="T51" fmla="*/ 92 h 888"/>
                <a:gd name="T52" fmla="*/ 292 w 736"/>
                <a:gd name="T53" fmla="*/ 201 h 888"/>
                <a:gd name="T54" fmla="*/ 393 w 736"/>
                <a:gd name="T55" fmla="*/ 134 h 888"/>
                <a:gd name="T56" fmla="*/ 376 w 736"/>
                <a:gd name="T57" fmla="*/ 235 h 888"/>
                <a:gd name="T58" fmla="*/ 267 w 736"/>
                <a:gd name="T59" fmla="*/ 293 h 888"/>
                <a:gd name="T60" fmla="*/ 292 w 736"/>
                <a:gd name="T61" fmla="*/ 201 h 888"/>
                <a:gd name="T62" fmla="*/ 83 w 736"/>
                <a:gd name="T63" fmla="*/ 410 h 888"/>
                <a:gd name="T64" fmla="*/ 100 w 736"/>
                <a:gd name="T65" fmla="*/ 318 h 888"/>
                <a:gd name="T66" fmla="*/ 200 w 736"/>
                <a:gd name="T67" fmla="*/ 251 h 888"/>
                <a:gd name="T68" fmla="*/ 184 w 736"/>
                <a:gd name="T69" fmla="*/ 343 h 888"/>
                <a:gd name="T70" fmla="*/ 83 w 736"/>
                <a:gd name="T71" fmla="*/ 410 h 888"/>
                <a:gd name="T72" fmla="*/ 192 w 736"/>
                <a:gd name="T73" fmla="*/ 452 h 888"/>
                <a:gd name="T74" fmla="*/ 300 w 736"/>
                <a:gd name="T75" fmla="*/ 452 h 888"/>
                <a:gd name="T76" fmla="*/ 217 w 736"/>
                <a:gd name="T77" fmla="*/ 536 h 888"/>
                <a:gd name="T78" fmla="*/ 108 w 736"/>
                <a:gd name="T79" fmla="*/ 536 h 888"/>
                <a:gd name="T80" fmla="*/ 192 w 736"/>
                <a:gd name="T81" fmla="*/ 452 h 888"/>
                <a:gd name="T82" fmla="*/ 694 w 736"/>
                <a:gd name="T83" fmla="*/ 853 h 888"/>
                <a:gd name="T84" fmla="*/ 108 w 736"/>
                <a:gd name="T85" fmla="*/ 853 h 888"/>
                <a:gd name="T86" fmla="*/ 108 w 736"/>
                <a:gd name="T87" fmla="*/ 586 h 888"/>
                <a:gd name="T88" fmla="*/ 694 w 736"/>
                <a:gd name="T89" fmla="*/ 586 h 888"/>
                <a:gd name="T90" fmla="*/ 694 w 736"/>
                <a:gd name="T91" fmla="*/ 853 h 888"/>
                <a:gd name="T92" fmla="*/ 618 w 736"/>
                <a:gd name="T93" fmla="*/ 536 h 888"/>
                <a:gd name="T94" fmla="*/ 501 w 736"/>
                <a:gd name="T95" fmla="*/ 536 h 888"/>
                <a:gd name="T96" fmla="*/ 585 w 736"/>
                <a:gd name="T97" fmla="*/ 452 h 888"/>
                <a:gd name="T98" fmla="*/ 702 w 736"/>
                <a:gd name="T99" fmla="*/ 452 h 888"/>
                <a:gd name="T100" fmla="*/ 618 w 736"/>
                <a:gd name="T101" fmla="*/ 536 h 888"/>
                <a:gd name="T102" fmla="*/ 618 w 736"/>
                <a:gd name="T103" fmla="*/ 536 h 888"/>
                <a:gd name="T104" fmla="*/ 618 w 736"/>
                <a:gd name="T105" fmla="*/ 536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36" h="888">
                  <a:moveTo>
                    <a:pt x="710" y="435"/>
                  </a:moveTo>
                  <a:cubicBezTo>
                    <a:pt x="117" y="435"/>
                    <a:pt x="117" y="435"/>
                    <a:pt x="117" y="435"/>
                  </a:cubicBezTo>
                  <a:cubicBezTo>
                    <a:pt x="133" y="419"/>
                    <a:pt x="133" y="419"/>
                    <a:pt x="133" y="419"/>
                  </a:cubicBezTo>
                  <a:cubicBezTo>
                    <a:pt x="284" y="335"/>
                    <a:pt x="610" y="134"/>
                    <a:pt x="610" y="134"/>
                  </a:cubicBezTo>
                  <a:cubicBezTo>
                    <a:pt x="627" y="126"/>
                    <a:pt x="627" y="109"/>
                    <a:pt x="618" y="92"/>
                  </a:cubicBezTo>
                  <a:cubicBezTo>
                    <a:pt x="593" y="26"/>
                    <a:pt x="593" y="26"/>
                    <a:pt x="593" y="26"/>
                  </a:cubicBezTo>
                  <a:cubicBezTo>
                    <a:pt x="585" y="9"/>
                    <a:pt x="568" y="0"/>
                    <a:pt x="551" y="9"/>
                  </a:cubicBezTo>
                  <a:cubicBezTo>
                    <a:pt x="16" y="335"/>
                    <a:pt x="16" y="335"/>
                    <a:pt x="16" y="335"/>
                  </a:cubicBezTo>
                  <a:cubicBezTo>
                    <a:pt x="8" y="343"/>
                    <a:pt x="0" y="360"/>
                    <a:pt x="8" y="377"/>
                  </a:cubicBezTo>
                  <a:cubicBezTo>
                    <a:pt x="58" y="435"/>
                    <a:pt x="58" y="435"/>
                    <a:pt x="58" y="435"/>
                  </a:cubicBezTo>
                  <a:cubicBezTo>
                    <a:pt x="58" y="862"/>
                    <a:pt x="58" y="862"/>
                    <a:pt x="58" y="862"/>
                  </a:cubicBezTo>
                  <a:cubicBezTo>
                    <a:pt x="58" y="878"/>
                    <a:pt x="75" y="887"/>
                    <a:pt x="83" y="887"/>
                  </a:cubicBezTo>
                  <a:cubicBezTo>
                    <a:pt x="710" y="887"/>
                    <a:pt x="710" y="887"/>
                    <a:pt x="710" y="887"/>
                  </a:cubicBezTo>
                  <a:cubicBezTo>
                    <a:pt x="727" y="887"/>
                    <a:pt x="735" y="878"/>
                    <a:pt x="735" y="862"/>
                  </a:cubicBezTo>
                  <a:cubicBezTo>
                    <a:pt x="735" y="460"/>
                    <a:pt x="735" y="460"/>
                    <a:pt x="735" y="460"/>
                  </a:cubicBezTo>
                  <a:cubicBezTo>
                    <a:pt x="735" y="443"/>
                    <a:pt x="727" y="435"/>
                    <a:pt x="710" y="435"/>
                  </a:cubicBezTo>
                  <a:close/>
                  <a:moveTo>
                    <a:pt x="501" y="452"/>
                  </a:moveTo>
                  <a:cubicBezTo>
                    <a:pt x="418" y="536"/>
                    <a:pt x="418" y="536"/>
                    <a:pt x="418" y="536"/>
                  </a:cubicBezTo>
                  <a:cubicBezTo>
                    <a:pt x="300" y="536"/>
                    <a:pt x="300" y="536"/>
                    <a:pt x="300" y="536"/>
                  </a:cubicBezTo>
                  <a:cubicBezTo>
                    <a:pt x="393" y="452"/>
                    <a:pt x="393" y="452"/>
                    <a:pt x="393" y="452"/>
                  </a:cubicBezTo>
                  <a:lnTo>
                    <a:pt x="501" y="452"/>
                  </a:lnTo>
                  <a:close/>
                  <a:moveTo>
                    <a:pt x="468" y="92"/>
                  </a:moveTo>
                  <a:cubicBezTo>
                    <a:pt x="568" y="26"/>
                    <a:pt x="568" y="26"/>
                    <a:pt x="568" y="26"/>
                  </a:cubicBezTo>
                  <a:cubicBezTo>
                    <a:pt x="551" y="118"/>
                    <a:pt x="551" y="118"/>
                    <a:pt x="551" y="118"/>
                  </a:cubicBezTo>
                  <a:cubicBezTo>
                    <a:pt x="451" y="185"/>
                    <a:pt x="451" y="185"/>
                    <a:pt x="451" y="185"/>
                  </a:cubicBezTo>
                  <a:lnTo>
                    <a:pt x="468" y="92"/>
                  </a:lnTo>
                  <a:close/>
                  <a:moveTo>
                    <a:pt x="292" y="201"/>
                  </a:moveTo>
                  <a:cubicBezTo>
                    <a:pt x="393" y="134"/>
                    <a:pt x="393" y="134"/>
                    <a:pt x="393" y="134"/>
                  </a:cubicBezTo>
                  <a:cubicBezTo>
                    <a:pt x="376" y="235"/>
                    <a:pt x="376" y="235"/>
                    <a:pt x="376" y="235"/>
                  </a:cubicBezTo>
                  <a:cubicBezTo>
                    <a:pt x="267" y="293"/>
                    <a:pt x="267" y="293"/>
                    <a:pt x="267" y="293"/>
                  </a:cubicBezTo>
                  <a:lnTo>
                    <a:pt x="292" y="201"/>
                  </a:lnTo>
                  <a:close/>
                  <a:moveTo>
                    <a:pt x="83" y="410"/>
                  </a:moveTo>
                  <a:cubicBezTo>
                    <a:pt x="100" y="318"/>
                    <a:pt x="100" y="318"/>
                    <a:pt x="100" y="318"/>
                  </a:cubicBezTo>
                  <a:cubicBezTo>
                    <a:pt x="200" y="251"/>
                    <a:pt x="200" y="251"/>
                    <a:pt x="200" y="251"/>
                  </a:cubicBezTo>
                  <a:cubicBezTo>
                    <a:pt x="184" y="343"/>
                    <a:pt x="184" y="343"/>
                    <a:pt x="184" y="343"/>
                  </a:cubicBezTo>
                  <a:lnTo>
                    <a:pt x="83" y="410"/>
                  </a:lnTo>
                  <a:close/>
                  <a:moveTo>
                    <a:pt x="192" y="452"/>
                  </a:moveTo>
                  <a:cubicBezTo>
                    <a:pt x="300" y="452"/>
                    <a:pt x="300" y="452"/>
                    <a:pt x="300" y="452"/>
                  </a:cubicBezTo>
                  <a:cubicBezTo>
                    <a:pt x="217" y="536"/>
                    <a:pt x="217" y="536"/>
                    <a:pt x="217" y="536"/>
                  </a:cubicBezTo>
                  <a:cubicBezTo>
                    <a:pt x="108" y="536"/>
                    <a:pt x="108" y="536"/>
                    <a:pt x="108" y="536"/>
                  </a:cubicBezTo>
                  <a:lnTo>
                    <a:pt x="192" y="452"/>
                  </a:lnTo>
                  <a:close/>
                  <a:moveTo>
                    <a:pt x="694" y="853"/>
                  </a:moveTo>
                  <a:cubicBezTo>
                    <a:pt x="108" y="853"/>
                    <a:pt x="108" y="853"/>
                    <a:pt x="108" y="853"/>
                  </a:cubicBezTo>
                  <a:cubicBezTo>
                    <a:pt x="108" y="586"/>
                    <a:pt x="108" y="586"/>
                    <a:pt x="108" y="586"/>
                  </a:cubicBezTo>
                  <a:cubicBezTo>
                    <a:pt x="694" y="586"/>
                    <a:pt x="694" y="586"/>
                    <a:pt x="694" y="586"/>
                  </a:cubicBezTo>
                  <a:lnTo>
                    <a:pt x="694" y="853"/>
                  </a:lnTo>
                  <a:close/>
                  <a:moveTo>
                    <a:pt x="618" y="536"/>
                  </a:moveTo>
                  <a:cubicBezTo>
                    <a:pt x="501" y="536"/>
                    <a:pt x="501" y="536"/>
                    <a:pt x="501" y="536"/>
                  </a:cubicBezTo>
                  <a:cubicBezTo>
                    <a:pt x="585" y="452"/>
                    <a:pt x="585" y="452"/>
                    <a:pt x="585" y="452"/>
                  </a:cubicBezTo>
                  <a:cubicBezTo>
                    <a:pt x="702" y="452"/>
                    <a:pt x="702" y="452"/>
                    <a:pt x="702" y="452"/>
                  </a:cubicBezTo>
                  <a:lnTo>
                    <a:pt x="618" y="536"/>
                  </a:lnTo>
                  <a:close/>
                  <a:moveTo>
                    <a:pt x="618" y="536"/>
                  </a:moveTo>
                  <a:lnTo>
                    <a:pt x="618" y="5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82886" tIns="91443" rIns="182886" bIns="91443" anchor="ctr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  <a:ea typeface="+mn-ea"/>
              </a:endParaRPr>
            </a:p>
          </p:txBody>
        </p:sp>
        <p:sp>
          <p:nvSpPr>
            <p:cNvPr id="27" name="Freeform 214"/>
            <p:cNvSpPr>
              <a:spLocks noChangeArrowheads="1"/>
            </p:cNvSpPr>
            <p:nvPr/>
          </p:nvSpPr>
          <p:spPr bwMode="auto">
            <a:xfrm>
              <a:off x="3321744" y="3628571"/>
              <a:ext cx="1249363" cy="992188"/>
            </a:xfrm>
            <a:custGeom>
              <a:avLst/>
              <a:gdLst>
                <a:gd name="T0" fmla="*/ 562 w 1115"/>
                <a:gd name="T1" fmla="*/ 333 h 886"/>
                <a:gd name="T2" fmla="*/ 395 w 1115"/>
                <a:gd name="T3" fmla="*/ 500 h 886"/>
                <a:gd name="T4" fmla="*/ 562 w 1115"/>
                <a:gd name="T5" fmla="*/ 667 h 886"/>
                <a:gd name="T6" fmla="*/ 729 w 1115"/>
                <a:gd name="T7" fmla="*/ 500 h 886"/>
                <a:gd name="T8" fmla="*/ 562 w 1115"/>
                <a:gd name="T9" fmla="*/ 333 h 886"/>
                <a:gd name="T10" fmla="*/ 1000 w 1115"/>
                <a:gd name="T11" fmla="*/ 167 h 886"/>
                <a:gd name="T12" fmla="*/ 875 w 1115"/>
                <a:gd name="T13" fmla="*/ 167 h 886"/>
                <a:gd name="T14" fmla="*/ 822 w 1115"/>
                <a:gd name="T15" fmla="*/ 135 h 886"/>
                <a:gd name="T16" fmla="*/ 791 w 1115"/>
                <a:gd name="T17" fmla="*/ 31 h 886"/>
                <a:gd name="T18" fmla="*/ 750 w 1115"/>
                <a:gd name="T19" fmla="*/ 0 h 886"/>
                <a:gd name="T20" fmla="*/ 375 w 1115"/>
                <a:gd name="T21" fmla="*/ 0 h 886"/>
                <a:gd name="T22" fmla="*/ 322 w 1115"/>
                <a:gd name="T23" fmla="*/ 31 h 886"/>
                <a:gd name="T24" fmla="*/ 291 w 1115"/>
                <a:gd name="T25" fmla="*/ 135 h 886"/>
                <a:gd name="T26" fmla="*/ 250 w 1115"/>
                <a:gd name="T27" fmla="*/ 167 h 886"/>
                <a:gd name="T28" fmla="*/ 114 w 1115"/>
                <a:gd name="T29" fmla="*/ 167 h 886"/>
                <a:gd name="T30" fmla="*/ 0 w 1115"/>
                <a:gd name="T31" fmla="*/ 281 h 886"/>
                <a:gd name="T32" fmla="*/ 0 w 1115"/>
                <a:gd name="T33" fmla="*/ 781 h 886"/>
                <a:gd name="T34" fmla="*/ 114 w 1115"/>
                <a:gd name="T35" fmla="*/ 885 h 886"/>
                <a:gd name="T36" fmla="*/ 1000 w 1115"/>
                <a:gd name="T37" fmla="*/ 885 h 886"/>
                <a:gd name="T38" fmla="*/ 1114 w 1115"/>
                <a:gd name="T39" fmla="*/ 781 h 886"/>
                <a:gd name="T40" fmla="*/ 1114 w 1115"/>
                <a:gd name="T41" fmla="*/ 281 h 886"/>
                <a:gd name="T42" fmla="*/ 1000 w 1115"/>
                <a:gd name="T43" fmla="*/ 167 h 886"/>
                <a:gd name="T44" fmla="*/ 562 w 1115"/>
                <a:gd name="T45" fmla="*/ 781 h 886"/>
                <a:gd name="T46" fmla="*/ 281 w 1115"/>
                <a:gd name="T47" fmla="*/ 500 h 886"/>
                <a:gd name="T48" fmla="*/ 562 w 1115"/>
                <a:gd name="T49" fmla="*/ 219 h 886"/>
                <a:gd name="T50" fmla="*/ 833 w 1115"/>
                <a:gd name="T51" fmla="*/ 500 h 886"/>
                <a:gd name="T52" fmla="*/ 562 w 1115"/>
                <a:gd name="T53" fmla="*/ 781 h 886"/>
                <a:gd name="T54" fmla="*/ 968 w 1115"/>
                <a:gd name="T55" fmla="*/ 354 h 886"/>
                <a:gd name="T56" fmla="*/ 927 w 1115"/>
                <a:gd name="T57" fmla="*/ 312 h 886"/>
                <a:gd name="T58" fmla="*/ 968 w 1115"/>
                <a:gd name="T59" fmla="*/ 281 h 886"/>
                <a:gd name="T60" fmla="*/ 1000 w 1115"/>
                <a:gd name="T61" fmla="*/ 312 h 886"/>
                <a:gd name="T62" fmla="*/ 968 w 1115"/>
                <a:gd name="T63" fmla="*/ 354 h 886"/>
                <a:gd name="T64" fmla="*/ 968 w 1115"/>
                <a:gd name="T65" fmla="*/ 354 h 886"/>
                <a:gd name="T66" fmla="*/ 968 w 1115"/>
                <a:gd name="T67" fmla="*/ 354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15" h="886">
                  <a:moveTo>
                    <a:pt x="562" y="333"/>
                  </a:moveTo>
                  <a:cubicBezTo>
                    <a:pt x="468" y="333"/>
                    <a:pt x="395" y="406"/>
                    <a:pt x="395" y="500"/>
                  </a:cubicBezTo>
                  <a:cubicBezTo>
                    <a:pt x="395" y="594"/>
                    <a:pt x="468" y="667"/>
                    <a:pt x="562" y="667"/>
                  </a:cubicBezTo>
                  <a:cubicBezTo>
                    <a:pt x="645" y="667"/>
                    <a:pt x="729" y="594"/>
                    <a:pt x="729" y="500"/>
                  </a:cubicBezTo>
                  <a:cubicBezTo>
                    <a:pt x="729" y="406"/>
                    <a:pt x="645" y="333"/>
                    <a:pt x="562" y="333"/>
                  </a:cubicBezTo>
                  <a:close/>
                  <a:moveTo>
                    <a:pt x="1000" y="167"/>
                  </a:moveTo>
                  <a:cubicBezTo>
                    <a:pt x="875" y="167"/>
                    <a:pt x="875" y="167"/>
                    <a:pt x="875" y="167"/>
                  </a:cubicBezTo>
                  <a:cubicBezTo>
                    <a:pt x="854" y="167"/>
                    <a:pt x="833" y="156"/>
                    <a:pt x="822" y="135"/>
                  </a:cubicBezTo>
                  <a:cubicBezTo>
                    <a:pt x="791" y="31"/>
                    <a:pt x="791" y="31"/>
                    <a:pt x="791" y="31"/>
                  </a:cubicBezTo>
                  <a:cubicBezTo>
                    <a:pt x="781" y="10"/>
                    <a:pt x="770" y="0"/>
                    <a:pt x="750" y="0"/>
                  </a:cubicBezTo>
                  <a:cubicBezTo>
                    <a:pt x="375" y="0"/>
                    <a:pt x="375" y="0"/>
                    <a:pt x="375" y="0"/>
                  </a:cubicBezTo>
                  <a:cubicBezTo>
                    <a:pt x="354" y="0"/>
                    <a:pt x="333" y="10"/>
                    <a:pt x="322" y="31"/>
                  </a:cubicBezTo>
                  <a:cubicBezTo>
                    <a:pt x="291" y="135"/>
                    <a:pt x="291" y="135"/>
                    <a:pt x="291" y="135"/>
                  </a:cubicBezTo>
                  <a:cubicBezTo>
                    <a:pt x="281" y="156"/>
                    <a:pt x="270" y="167"/>
                    <a:pt x="250" y="167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52" y="167"/>
                    <a:pt x="0" y="219"/>
                    <a:pt x="0" y="281"/>
                  </a:cubicBezTo>
                  <a:cubicBezTo>
                    <a:pt x="0" y="781"/>
                    <a:pt x="0" y="781"/>
                    <a:pt x="0" y="781"/>
                  </a:cubicBezTo>
                  <a:cubicBezTo>
                    <a:pt x="0" y="844"/>
                    <a:pt x="52" y="885"/>
                    <a:pt x="114" y="885"/>
                  </a:cubicBezTo>
                  <a:cubicBezTo>
                    <a:pt x="1000" y="885"/>
                    <a:pt x="1000" y="885"/>
                    <a:pt x="1000" y="885"/>
                  </a:cubicBezTo>
                  <a:cubicBezTo>
                    <a:pt x="1062" y="885"/>
                    <a:pt x="1114" y="844"/>
                    <a:pt x="1114" y="781"/>
                  </a:cubicBezTo>
                  <a:cubicBezTo>
                    <a:pt x="1114" y="281"/>
                    <a:pt x="1114" y="281"/>
                    <a:pt x="1114" y="281"/>
                  </a:cubicBezTo>
                  <a:cubicBezTo>
                    <a:pt x="1114" y="219"/>
                    <a:pt x="1062" y="167"/>
                    <a:pt x="1000" y="167"/>
                  </a:cubicBezTo>
                  <a:close/>
                  <a:moveTo>
                    <a:pt x="562" y="781"/>
                  </a:moveTo>
                  <a:cubicBezTo>
                    <a:pt x="406" y="781"/>
                    <a:pt x="281" y="656"/>
                    <a:pt x="281" y="500"/>
                  </a:cubicBezTo>
                  <a:cubicBezTo>
                    <a:pt x="281" y="344"/>
                    <a:pt x="406" y="219"/>
                    <a:pt x="562" y="219"/>
                  </a:cubicBezTo>
                  <a:cubicBezTo>
                    <a:pt x="708" y="219"/>
                    <a:pt x="833" y="344"/>
                    <a:pt x="833" y="500"/>
                  </a:cubicBezTo>
                  <a:cubicBezTo>
                    <a:pt x="833" y="656"/>
                    <a:pt x="708" y="781"/>
                    <a:pt x="562" y="781"/>
                  </a:cubicBezTo>
                  <a:close/>
                  <a:moveTo>
                    <a:pt x="968" y="354"/>
                  </a:moveTo>
                  <a:cubicBezTo>
                    <a:pt x="947" y="354"/>
                    <a:pt x="927" y="333"/>
                    <a:pt x="927" y="312"/>
                  </a:cubicBezTo>
                  <a:cubicBezTo>
                    <a:pt x="927" y="292"/>
                    <a:pt x="947" y="281"/>
                    <a:pt x="968" y="281"/>
                  </a:cubicBezTo>
                  <a:cubicBezTo>
                    <a:pt x="989" y="281"/>
                    <a:pt x="1000" y="292"/>
                    <a:pt x="1000" y="312"/>
                  </a:cubicBezTo>
                  <a:cubicBezTo>
                    <a:pt x="1000" y="333"/>
                    <a:pt x="989" y="354"/>
                    <a:pt x="968" y="354"/>
                  </a:cubicBezTo>
                  <a:close/>
                  <a:moveTo>
                    <a:pt x="968" y="354"/>
                  </a:moveTo>
                  <a:lnTo>
                    <a:pt x="968" y="35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82886" tIns="91443" rIns="182886" bIns="91443" anchor="ctr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  <a:ea typeface="+mn-ea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-7257" y="3356210"/>
            <a:ext cx="9151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smtClean="0"/>
              <a:t>PELATIHAN, SERTIFIKASI, DAN PERSYARATAN KOMPETENSI</a:t>
            </a:r>
            <a:endParaRPr lang="en-US" sz="2000" b="1"/>
          </a:p>
        </p:txBody>
      </p:sp>
      <p:sp>
        <p:nvSpPr>
          <p:cNvPr id="30" name="TextBox 29"/>
          <p:cNvSpPr txBox="1"/>
          <p:nvPr/>
        </p:nvSpPr>
        <p:spPr>
          <a:xfrm>
            <a:off x="5652120" y="332656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b="1" dirty="0" err="1" smtClean="0"/>
              <a:t>Pelatihan</a:t>
            </a:r>
            <a:r>
              <a:rPr lang="en-ID" sz="1600" b="1" dirty="0" smtClean="0"/>
              <a:t> yang </a:t>
            </a:r>
            <a:r>
              <a:rPr lang="en-ID" sz="1600" b="1" dirty="0" err="1" smtClean="0"/>
              <a:t>dibutuhkan</a:t>
            </a:r>
            <a:r>
              <a:rPr lang="en-ID" sz="1600" b="1" dirty="0" smtClean="0"/>
              <a:t>: </a:t>
            </a:r>
          </a:p>
          <a:p>
            <a:pPr marL="358775" indent="-358775">
              <a:buFont typeface="+mj-lt"/>
              <a:buAutoNum type="arabicPeriod"/>
            </a:pPr>
            <a:r>
              <a:rPr lang="sv-SE" sz="1600" dirty="0"/>
              <a:t>Pelatihan Pemeliharaan dan Perbaikan peralatan pengujian sumur minyak dan </a:t>
            </a:r>
            <a:r>
              <a:rPr lang="sv-SE" sz="1600" dirty="0" smtClean="0"/>
              <a:t>gas</a:t>
            </a:r>
            <a:endParaRPr lang="sv-SE" sz="1600" dirty="0"/>
          </a:p>
          <a:p>
            <a:pPr marL="358775" indent="-358775">
              <a:buFont typeface="+mj-lt"/>
              <a:buAutoNum type="arabicPeriod"/>
            </a:pPr>
            <a:r>
              <a:rPr lang="sv-SE" sz="1600" dirty="0" smtClean="0"/>
              <a:t>Pelatihan </a:t>
            </a:r>
            <a:r>
              <a:rPr lang="sv-SE" sz="1600" dirty="0"/>
              <a:t>K3 dan perlindungan lingkungan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79512" y="1556792"/>
            <a:ext cx="28933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500" b="1" dirty="0" err="1" smtClean="0"/>
              <a:t>Sertifikasi</a:t>
            </a:r>
            <a:r>
              <a:rPr lang="en-ID" sz="1500" b="1" dirty="0" smtClean="0"/>
              <a:t> </a:t>
            </a:r>
            <a:r>
              <a:rPr lang="en-ID" sz="1500" b="1" dirty="0" err="1" smtClean="0"/>
              <a:t>Keterampilan</a:t>
            </a:r>
            <a:r>
              <a:rPr lang="en-ID" sz="1500" b="1" dirty="0" smtClean="0"/>
              <a:t>:</a:t>
            </a:r>
          </a:p>
          <a:p>
            <a:pPr marL="358775" indent="-358775">
              <a:buAutoNum type="arabicPeriod"/>
            </a:pPr>
            <a:r>
              <a:rPr lang="sv-SE" sz="1500" dirty="0"/>
              <a:t>SIB (Surat Ijin Bekerja</a:t>
            </a:r>
            <a:r>
              <a:rPr lang="sv-SE" sz="1500" dirty="0" smtClean="0"/>
              <a:t>)</a:t>
            </a:r>
            <a:endParaRPr lang="sv-SE" sz="1500" dirty="0"/>
          </a:p>
          <a:p>
            <a:pPr marL="358775" indent="-358775">
              <a:buAutoNum type="arabicPeriod"/>
            </a:pPr>
            <a:r>
              <a:rPr lang="sv-SE" sz="1500" dirty="0" smtClean="0"/>
              <a:t>Sertifikat </a:t>
            </a:r>
            <a:r>
              <a:rPr lang="id-ID" sz="1500" dirty="0" smtClean="0"/>
              <a:t>Teknisi Mesin Bor</a:t>
            </a:r>
            <a:r>
              <a:rPr lang="sv-SE" sz="1500" dirty="0" smtClean="0"/>
              <a:t> </a:t>
            </a:r>
            <a:r>
              <a:rPr lang="sv-SE" sz="1500" dirty="0"/>
              <a:t>dari </a:t>
            </a:r>
            <a:r>
              <a:rPr lang="sv-SE" sz="1500" dirty="0" smtClean="0"/>
              <a:t>asosiasi/LSP</a:t>
            </a:r>
            <a:r>
              <a:rPr lang="en-ID" sz="1500" dirty="0" smtClean="0"/>
              <a:t> 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2987824" y="1392971"/>
            <a:ext cx="2502369" cy="1603981"/>
            <a:chOff x="9563627" y="4570041"/>
            <a:chExt cx="7412676" cy="4751414"/>
          </a:xfrm>
        </p:grpSpPr>
        <p:sp>
          <p:nvSpPr>
            <p:cNvPr id="58" name="Freeform 1"/>
            <p:cNvSpPr>
              <a:spLocks noChangeArrowheads="1"/>
            </p:cNvSpPr>
            <p:nvPr/>
          </p:nvSpPr>
          <p:spPr bwMode="auto">
            <a:xfrm>
              <a:off x="11356910" y="4664826"/>
              <a:ext cx="639516" cy="1013380"/>
            </a:xfrm>
            <a:custGeom>
              <a:avLst/>
              <a:gdLst>
                <a:gd name="T0" fmla="*/ 93 w 1282"/>
                <a:gd name="T1" fmla="*/ 344 h 2032"/>
                <a:gd name="T2" fmla="*/ 93 w 1282"/>
                <a:gd name="T3" fmla="*/ 344 h 2032"/>
                <a:gd name="T4" fmla="*/ 750 w 1282"/>
                <a:gd name="T5" fmla="*/ 1000 h 2032"/>
                <a:gd name="T6" fmla="*/ 93 w 1282"/>
                <a:gd name="T7" fmla="*/ 1656 h 2032"/>
                <a:gd name="T8" fmla="*/ 93 w 1282"/>
                <a:gd name="T9" fmla="*/ 1937 h 2032"/>
                <a:gd name="T10" fmla="*/ 375 w 1282"/>
                <a:gd name="T11" fmla="*/ 1937 h 2032"/>
                <a:gd name="T12" fmla="*/ 1281 w 1282"/>
                <a:gd name="T13" fmla="*/ 1000 h 2032"/>
                <a:gd name="T14" fmla="*/ 375 w 1282"/>
                <a:gd name="T15" fmla="*/ 94 h 2032"/>
                <a:gd name="T16" fmla="*/ 93 w 1282"/>
                <a:gd name="T17" fmla="*/ 94 h 2032"/>
                <a:gd name="T18" fmla="*/ 31 w 1282"/>
                <a:gd name="T19" fmla="*/ 219 h 2032"/>
                <a:gd name="T20" fmla="*/ 93 w 1282"/>
                <a:gd name="T21" fmla="*/ 344 h 2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2" h="2032">
                  <a:moveTo>
                    <a:pt x="93" y="344"/>
                  </a:moveTo>
                  <a:lnTo>
                    <a:pt x="93" y="344"/>
                  </a:lnTo>
                  <a:cubicBezTo>
                    <a:pt x="750" y="1000"/>
                    <a:pt x="750" y="1000"/>
                    <a:pt x="750" y="1000"/>
                  </a:cubicBezTo>
                  <a:cubicBezTo>
                    <a:pt x="93" y="1656"/>
                    <a:pt x="93" y="1656"/>
                    <a:pt x="93" y="1656"/>
                  </a:cubicBezTo>
                  <a:cubicBezTo>
                    <a:pt x="0" y="1750"/>
                    <a:pt x="0" y="1875"/>
                    <a:pt x="93" y="1937"/>
                  </a:cubicBezTo>
                  <a:cubicBezTo>
                    <a:pt x="156" y="2031"/>
                    <a:pt x="281" y="2031"/>
                    <a:pt x="375" y="1937"/>
                  </a:cubicBezTo>
                  <a:cubicBezTo>
                    <a:pt x="1281" y="1000"/>
                    <a:pt x="1281" y="1000"/>
                    <a:pt x="1281" y="1000"/>
                  </a:cubicBezTo>
                  <a:cubicBezTo>
                    <a:pt x="375" y="94"/>
                    <a:pt x="375" y="94"/>
                    <a:pt x="375" y="94"/>
                  </a:cubicBezTo>
                  <a:cubicBezTo>
                    <a:pt x="281" y="0"/>
                    <a:pt x="156" y="0"/>
                    <a:pt x="93" y="94"/>
                  </a:cubicBezTo>
                  <a:cubicBezTo>
                    <a:pt x="62" y="125"/>
                    <a:pt x="31" y="156"/>
                    <a:pt x="31" y="219"/>
                  </a:cubicBezTo>
                  <a:cubicBezTo>
                    <a:pt x="31" y="281"/>
                    <a:pt x="62" y="313"/>
                    <a:pt x="93" y="34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37168" tIns="68584" rIns="137168" bIns="68584" anchor="ctr"/>
            <a:lstStyle/>
            <a:p>
              <a:endParaRPr lang="en-US" sz="2701" dirty="0">
                <a:latin typeface="Lato Light"/>
              </a:endParaRPr>
            </a:p>
          </p:txBody>
        </p:sp>
        <p:sp>
          <p:nvSpPr>
            <p:cNvPr id="59" name="Freeform 27"/>
            <p:cNvSpPr>
              <a:spLocks noChangeArrowheads="1"/>
            </p:cNvSpPr>
            <p:nvPr/>
          </p:nvSpPr>
          <p:spPr bwMode="auto">
            <a:xfrm>
              <a:off x="14532516" y="8278703"/>
              <a:ext cx="639518" cy="997994"/>
            </a:xfrm>
            <a:custGeom>
              <a:avLst/>
              <a:gdLst>
                <a:gd name="T0" fmla="*/ 1219 w 1283"/>
                <a:gd name="T1" fmla="*/ 1656 h 2001"/>
                <a:gd name="T2" fmla="*/ 1219 w 1283"/>
                <a:gd name="T3" fmla="*/ 1656 h 2001"/>
                <a:gd name="T4" fmla="*/ 563 w 1283"/>
                <a:gd name="T5" fmla="*/ 1000 h 2001"/>
                <a:gd name="T6" fmla="*/ 1219 w 1283"/>
                <a:gd name="T7" fmla="*/ 344 h 2001"/>
                <a:gd name="T8" fmla="*/ 1219 w 1283"/>
                <a:gd name="T9" fmla="*/ 63 h 2001"/>
                <a:gd name="T10" fmla="*/ 938 w 1283"/>
                <a:gd name="T11" fmla="*/ 63 h 2001"/>
                <a:gd name="T12" fmla="*/ 0 w 1283"/>
                <a:gd name="T13" fmla="*/ 1000 h 2001"/>
                <a:gd name="T14" fmla="*/ 938 w 1283"/>
                <a:gd name="T15" fmla="*/ 1938 h 2001"/>
                <a:gd name="T16" fmla="*/ 1219 w 1283"/>
                <a:gd name="T17" fmla="*/ 1938 h 2001"/>
                <a:gd name="T18" fmla="*/ 1282 w 1283"/>
                <a:gd name="T19" fmla="*/ 1781 h 2001"/>
                <a:gd name="T20" fmla="*/ 1219 w 1283"/>
                <a:gd name="T21" fmla="*/ 1656 h 2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3" h="2001">
                  <a:moveTo>
                    <a:pt x="1219" y="1656"/>
                  </a:moveTo>
                  <a:lnTo>
                    <a:pt x="1219" y="1656"/>
                  </a:lnTo>
                  <a:cubicBezTo>
                    <a:pt x="563" y="1000"/>
                    <a:pt x="563" y="1000"/>
                    <a:pt x="563" y="1000"/>
                  </a:cubicBezTo>
                  <a:cubicBezTo>
                    <a:pt x="1219" y="344"/>
                    <a:pt x="1219" y="344"/>
                    <a:pt x="1219" y="344"/>
                  </a:cubicBezTo>
                  <a:cubicBezTo>
                    <a:pt x="1282" y="250"/>
                    <a:pt x="1282" y="125"/>
                    <a:pt x="1219" y="63"/>
                  </a:cubicBezTo>
                  <a:cubicBezTo>
                    <a:pt x="1157" y="0"/>
                    <a:pt x="1032" y="0"/>
                    <a:pt x="938" y="63"/>
                  </a:cubicBezTo>
                  <a:cubicBezTo>
                    <a:pt x="0" y="1000"/>
                    <a:pt x="0" y="1000"/>
                    <a:pt x="0" y="1000"/>
                  </a:cubicBezTo>
                  <a:cubicBezTo>
                    <a:pt x="938" y="1938"/>
                    <a:pt x="938" y="1938"/>
                    <a:pt x="938" y="1938"/>
                  </a:cubicBezTo>
                  <a:cubicBezTo>
                    <a:pt x="1032" y="2000"/>
                    <a:pt x="1157" y="2000"/>
                    <a:pt x="1219" y="1938"/>
                  </a:cubicBezTo>
                  <a:cubicBezTo>
                    <a:pt x="1251" y="1875"/>
                    <a:pt x="1282" y="1844"/>
                    <a:pt x="1282" y="1781"/>
                  </a:cubicBezTo>
                  <a:cubicBezTo>
                    <a:pt x="1282" y="1719"/>
                    <a:pt x="1251" y="1688"/>
                    <a:pt x="1219" y="165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37168" tIns="68584" rIns="137168" bIns="68584" anchor="ctr"/>
            <a:lstStyle/>
            <a:p>
              <a:endParaRPr lang="en-US" sz="2701" dirty="0">
                <a:latin typeface="Lato Light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9563627" y="5071495"/>
              <a:ext cx="7412676" cy="3800730"/>
              <a:chOff x="6420323" y="2550227"/>
              <a:chExt cx="4941784" cy="2533160"/>
            </a:xfrm>
            <a:solidFill>
              <a:schemeClr val="bg1">
                <a:lumMod val="65000"/>
              </a:schemeClr>
            </a:solidFill>
          </p:grpSpPr>
          <p:sp>
            <p:nvSpPr>
              <p:cNvPr id="87" name="Freeform 2"/>
              <p:cNvSpPr>
                <a:spLocks noChangeArrowheads="1"/>
              </p:cNvSpPr>
              <p:nvPr/>
            </p:nvSpPr>
            <p:spPr bwMode="auto">
              <a:xfrm>
                <a:off x="7626100" y="2550227"/>
                <a:ext cx="134789" cy="134789"/>
              </a:xfrm>
              <a:custGeom>
                <a:avLst/>
                <a:gdLst>
                  <a:gd name="T0" fmla="*/ 187 w 407"/>
                  <a:gd name="T1" fmla="*/ 406 h 407"/>
                  <a:gd name="T2" fmla="*/ 187 w 407"/>
                  <a:gd name="T3" fmla="*/ 406 h 407"/>
                  <a:gd name="T4" fmla="*/ 0 w 407"/>
                  <a:gd name="T5" fmla="*/ 187 h 407"/>
                  <a:gd name="T6" fmla="*/ 187 w 407"/>
                  <a:gd name="T7" fmla="*/ 0 h 407"/>
                  <a:gd name="T8" fmla="*/ 406 w 407"/>
                  <a:gd name="T9" fmla="*/ 187 h 407"/>
                  <a:gd name="T10" fmla="*/ 187 w 407"/>
                  <a:gd name="T11" fmla="*/ 40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7">
                    <a:moveTo>
                      <a:pt x="187" y="406"/>
                    </a:moveTo>
                    <a:lnTo>
                      <a:pt x="187" y="406"/>
                    </a:lnTo>
                    <a:cubicBezTo>
                      <a:pt x="94" y="406"/>
                      <a:pt x="0" y="312"/>
                      <a:pt x="0" y="187"/>
                    </a:cubicBezTo>
                    <a:cubicBezTo>
                      <a:pt x="0" y="93"/>
                      <a:pt x="94" y="0"/>
                      <a:pt x="187" y="0"/>
                    </a:cubicBezTo>
                    <a:cubicBezTo>
                      <a:pt x="312" y="0"/>
                      <a:pt x="406" y="93"/>
                      <a:pt x="406" y="187"/>
                    </a:cubicBezTo>
                    <a:cubicBezTo>
                      <a:pt x="406" y="312"/>
                      <a:pt x="312" y="406"/>
                      <a:pt x="187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8" name="Freeform 3"/>
              <p:cNvSpPr>
                <a:spLocks noChangeArrowheads="1"/>
              </p:cNvSpPr>
              <p:nvPr/>
            </p:nvSpPr>
            <p:spPr bwMode="auto">
              <a:xfrm>
                <a:off x="7626100" y="4947132"/>
                <a:ext cx="134789" cy="136255"/>
              </a:xfrm>
              <a:custGeom>
                <a:avLst/>
                <a:gdLst>
                  <a:gd name="T0" fmla="*/ 187 w 407"/>
                  <a:gd name="T1" fmla="*/ 407 h 408"/>
                  <a:gd name="T2" fmla="*/ 187 w 407"/>
                  <a:gd name="T3" fmla="*/ 407 h 408"/>
                  <a:gd name="T4" fmla="*/ 0 w 407"/>
                  <a:gd name="T5" fmla="*/ 219 h 408"/>
                  <a:gd name="T6" fmla="*/ 187 w 407"/>
                  <a:gd name="T7" fmla="*/ 0 h 408"/>
                  <a:gd name="T8" fmla="*/ 406 w 407"/>
                  <a:gd name="T9" fmla="*/ 219 h 408"/>
                  <a:gd name="T10" fmla="*/ 187 w 407"/>
                  <a:gd name="T11" fmla="*/ 407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8">
                    <a:moveTo>
                      <a:pt x="187" y="407"/>
                    </a:moveTo>
                    <a:lnTo>
                      <a:pt x="187" y="407"/>
                    </a:lnTo>
                    <a:cubicBezTo>
                      <a:pt x="94" y="407"/>
                      <a:pt x="0" y="313"/>
                      <a:pt x="0" y="219"/>
                    </a:cubicBezTo>
                    <a:cubicBezTo>
                      <a:pt x="0" y="94"/>
                      <a:pt x="94" y="0"/>
                      <a:pt x="187" y="0"/>
                    </a:cubicBezTo>
                    <a:cubicBezTo>
                      <a:pt x="312" y="0"/>
                      <a:pt x="406" y="94"/>
                      <a:pt x="406" y="219"/>
                    </a:cubicBezTo>
                    <a:cubicBezTo>
                      <a:pt x="406" y="313"/>
                      <a:pt x="312" y="407"/>
                      <a:pt x="187" y="40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9" name="Freeform 4"/>
              <p:cNvSpPr>
                <a:spLocks noChangeArrowheads="1"/>
              </p:cNvSpPr>
              <p:nvPr/>
            </p:nvSpPr>
            <p:spPr bwMode="auto">
              <a:xfrm>
                <a:off x="8820158" y="3754540"/>
                <a:ext cx="134789" cy="124534"/>
              </a:xfrm>
              <a:custGeom>
                <a:avLst/>
                <a:gdLst>
                  <a:gd name="T0" fmla="*/ 0 w 406"/>
                  <a:gd name="T1" fmla="*/ 187 h 375"/>
                  <a:gd name="T2" fmla="*/ 0 w 406"/>
                  <a:gd name="T3" fmla="*/ 187 h 375"/>
                  <a:gd name="T4" fmla="*/ 218 w 406"/>
                  <a:gd name="T5" fmla="*/ 0 h 375"/>
                  <a:gd name="T6" fmla="*/ 405 w 406"/>
                  <a:gd name="T7" fmla="*/ 187 h 375"/>
                  <a:gd name="T8" fmla="*/ 218 w 406"/>
                  <a:gd name="T9" fmla="*/ 374 h 375"/>
                  <a:gd name="T10" fmla="*/ 0 w 406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6" h="375">
                    <a:moveTo>
                      <a:pt x="0" y="187"/>
                    </a:moveTo>
                    <a:lnTo>
                      <a:pt x="0" y="187"/>
                    </a:lnTo>
                    <a:cubicBezTo>
                      <a:pt x="0" y="62"/>
                      <a:pt x="93" y="0"/>
                      <a:pt x="218" y="0"/>
                    </a:cubicBezTo>
                    <a:cubicBezTo>
                      <a:pt x="311" y="0"/>
                      <a:pt x="405" y="62"/>
                      <a:pt x="405" y="187"/>
                    </a:cubicBezTo>
                    <a:cubicBezTo>
                      <a:pt x="405" y="280"/>
                      <a:pt x="311" y="374"/>
                      <a:pt x="218" y="374"/>
                    </a:cubicBezTo>
                    <a:cubicBezTo>
                      <a:pt x="93" y="374"/>
                      <a:pt x="0" y="280"/>
                      <a:pt x="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0" name="Freeform 5"/>
              <p:cNvSpPr>
                <a:spLocks noChangeArrowheads="1"/>
              </p:cNvSpPr>
              <p:nvPr/>
            </p:nvSpPr>
            <p:spPr bwMode="auto">
              <a:xfrm>
                <a:off x="6420323" y="3754540"/>
                <a:ext cx="134789" cy="124534"/>
              </a:xfrm>
              <a:custGeom>
                <a:avLst/>
                <a:gdLst>
                  <a:gd name="T0" fmla="*/ 0 w 407"/>
                  <a:gd name="T1" fmla="*/ 187 h 375"/>
                  <a:gd name="T2" fmla="*/ 0 w 407"/>
                  <a:gd name="T3" fmla="*/ 187 h 375"/>
                  <a:gd name="T4" fmla="*/ 219 w 407"/>
                  <a:gd name="T5" fmla="*/ 0 h 375"/>
                  <a:gd name="T6" fmla="*/ 406 w 407"/>
                  <a:gd name="T7" fmla="*/ 187 h 375"/>
                  <a:gd name="T8" fmla="*/ 219 w 407"/>
                  <a:gd name="T9" fmla="*/ 374 h 375"/>
                  <a:gd name="T10" fmla="*/ 0 w 407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375">
                    <a:moveTo>
                      <a:pt x="0" y="187"/>
                    </a:moveTo>
                    <a:lnTo>
                      <a:pt x="0" y="187"/>
                    </a:lnTo>
                    <a:cubicBezTo>
                      <a:pt x="0" y="62"/>
                      <a:pt x="94" y="0"/>
                      <a:pt x="219" y="0"/>
                    </a:cubicBezTo>
                    <a:cubicBezTo>
                      <a:pt x="312" y="0"/>
                      <a:pt x="406" y="62"/>
                      <a:pt x="406" y="187"/>
                    </a:cubicBezTo>
                    <a:cubicBezTo>
                      <a:pt x="406" y="280"/>
                      <a:pt x="312" y="374"/>
                      <a:pt x="219" y="374"/>
                    </a:cubicBezTo>
                    <a:cubicBezTo>
                      <a:pt x="94" y="374"/>
                      <a:pt x="0" y="280"/>
                      <a:pt x="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1" name="Freeform 6"/>
              <p:cNvSpPr>
                <a:spLocks noChangeArrowheads="1"/>
              </p:cNvSpPr>
              <p:nvPr/>
            </p:nvSpPr>
            <p:spPr bwMode="auto">
              <a:xfrm>
                <a:off x="6763157" y="4594043"/>
                <a:ext cx="146510" cy="145044"/>
              </a:xfrm>
              <a:custGeom>
                <a:avLst/>
                <a:gdLst>
                  <a:gd name="T0" fmla="*/ 94 w 439"/>
                  <a:gd name="T1" fmla="*/ 344 h 438"/>
                  <a:gd name="T2" fmla="*/ 94 w 439"/>
                  <a:gd name="T3" fmla="*/ 344 h 438"/>
                  <a:gd name="T4" fmla="*/ 94 w 439"/>
                  <a:gd name="T5" fmla="*/ 62 h 438"/>
                  <a:gd name="T6" fmla="*/ 375 w 439"/>
                  <a:gd name="T7" fmla="*/ 62 h 438"/>
                  <a:gd name="T8" fmla="*/ 375 w 439"/>
                  <a:gd name="T9" fmla="*/ 344 h 438"/>
                  <a:gd name="T10" fmla="*/ 94 w 439"/>
                  <a:gd name="T11" fmla="*/ 344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94" y="344"/>
                    </a:moveTo>
                    <a:lnTo>
                      <a:pt x="94" y="344"/>
                    </a:lnTo>
                    <a:cubicBezTo>
                      <a:pt x="0" y="281"/>
                      <a:pt x="0" y="156"/>
                      <a:pt x="94" y="62"/>
                    </a:cubicBezTo>
                    <a:cubicBezTo>
                      <a:pt x="156" y="0"/>
                      <a:pt x="281" y="0"/>
                      <a:pt x="375" y="62"/>
                    </a:cubicBezTo>
                    <a:cubicBezTo>
                      <a:pt x="438" y="156"/>
                      <a:pt x="438" y="281"/>
                      <a:pt x="375" y="344"/>
                    </a:cubicBezTo>
                    <a:cubicBezTo>
                      <a:pt x="281" y="437"/>
                      <a:pt x="156" y="437"/>
                      <a:pt x="94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2" name="Freeform 7"/>
              <p:cNvSpPr>
                <a:spLocks noChangeArrowheads="1"/>
              </p:cNvSpPr>
              <p:nvPr/>
            </p:nvSpPr>
            <p:spPr bwMode="auto">
              <a:xfrm>
                <a:off x="8467068" y="4594043"/>
                <a:ext cx="146510" cy="145044"/>
              </a:xfrm>
              <a:custGeom>
                <a:avLst/>
                <a:gdLst>
                  <a:gd name="T0" fmla="*/ 63 w 439"/>
                  <a:gd name="T1" fmla="*/ 62 h 438"/>
                  <a:gd name="T2" fmla="*/ 63 w 439"/>
                  <a:gd name="T3" fmla="*/ 62 h 438"/>
                  <a:gd name="T4" fmla="*/ 344 w 439"/>
                  <a:gd name="T5" fmla="*/ 62 h 438"/>
                  <a:gd name="T6" fmla="*/ 344 w 439"/>
                  <a:gd name="T7" fmla="*/ 344 h 438"/>
                  <a:gd name="T8" fmla="*/ 63 w 439"/>
                  <a:gd name="T9" fmla="*/ 344 h 438"/>
                  <a:gd name="T10" fmla="*/ 63 w 439"/>
                  <a:gd name="T11" fmla="*/ 62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63" y="62"/>
                    </a:moveTo>
                    <a:lnTo>
                      <a:pt x="63" y="62"/>
                    </a:lnTo>
                    <a:cubicBezTo>
                      <a:pt x="156" y="0"/>
                      <a:pt x="281" y="0"/>
                      <a:pt x="344" y="62"/>
                    </a:cubicBezTo>
                    <a:cubicBezTo>
                      <a:pt x="438" y="156"/>
                      <a:pt x="438" y="281"/>
                      <a:pt x="344" y="344"/>
                    </a:cubicBezTo>
                    <a:cubicBezTo>
                      <a:pt x="281" y="437"/>
                      <a:pt x="156" y="437"/>
                      <a:pt x="63" y="344"/>
                    </a:cubicBezTo>
                    <a:cubicBezTo>
                      <a:pt x="0" y="281"/>
                      <a:pt x="0" y="156"/>
                      <a:pt x="63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3" name="Freeform 8"/>
              <p:cNvSpPr>
                <a:spLocks noChangeArrowheads="1"/>
              </p:cNvSpPr>
              <p:nvPr/>
            </p:nvSpPr>
            <p:spPr bwMode="auto">
              <a:xfrm>
                <a:off x="6763157" y="2891596"/>
                <a:ext cx="146510" cy="145044"/>
              </a:xfrm>
              <a:custGeom>
                <a:avLst/>
                <a:gdLst>
                  <a:gd name="T0" fmla="*/ 94 w 439"/>
                  <a:gd name="T1" fmla="*/ 93 h 438"/>
                  <a:gd name="T2" fmla="*/ 94 w 439"/>
                  <a:gd name="T3" fmla="*/ 93 h 438"/>
                  <a:gd name="T4" fmla="*/ 375 w 439"/>
                  <a:gd name="T5" fmla="*/ 93 h 438"/>
                  <a:gd name="T6" fmla="*/ 375 w 439"/>
                  <a:gd name="T7" fmla="*/ 375 h 438"/>
                  <a:gd name="T8" fmla="*/ 94 w 439"/>
                  <a:gd name="T9" fmla="*/ 375 h 438"/>
                  <a:gd name="T10" fmla="*/ 94 w 439"/>
                  <a:gd name="T11" fmla="*/ 9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94" y="93"/>
                    </a:moveTo>
                    <a:lnTo>
                      <a:pt x="94" y="93"/>
                    </a:lnTo>
                    <a:cubicBezTo>
                      <a:pt x="156" y="0"/>
                      <a:pt x="281" y="0"/>
                      <a:pt x="375" y="93"/>
                    </a:cubicBezTo>
                    <a:cubicBezTo>
                      <a:pt x="438" y="156"/>
                      <a:pt x="438" y="281"/>
                      <a:pt x="375" y="375"/>
                    </a:cubicBezTo>
                    <a:cubicBezTo>
                      <a:pt x="281" y="437"/>
                      <a:pt x="156" y="437"/>
                      <a:pt x="94" y="375"/>
                    </a:cubicBezTo>
                    <a:cubicBezTo>
                      <a:pt x="0" y="281"/>
                      <a:pt x="0" y="156"/>
                      <a:pt x="94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4" name="Freeform 9"/>
              <p:cNvSpPr>
                <a:spLocks noChangeArrowheads="1"/>
              </p:cNvSpPr>
              <p:nvPr/>
            </p:nvSpPr>
            <p:spPr bwMode="auto">
              <a:xfrm>
                <a:off x="7158734" y="4853365"/>
                <a:ext cx="145045" cy="146510"/>
              </a:xfrm>
              <a:custGeom>
                <a:avLst/>
                <a:gdLst>
                  <a:gd name="T0" fmla="*/ 156 w 438"/>
                  <a:gd name="T1" fmla="*/ 406 h 439"/>
                  <a:gd name="T2" fmla="*/ 156 w 438"/>
                  <a:gd name="T3" fmla="*/ 406 h 439"/>
                  <a:gd name="T4" fmla="*/ 31 w 438"/>
                  <a:gd name="T5" fmla="*/ 125 h 439"/>
                  <a:gd name="T6" fmla="*/ 281 w 438"/>
                  <a:gd name="T7" fmla="*/ 31 h 439"/>
                  <a:gd name="T8" fmla="*/ 406 w 438"/>
                  <a:gd name="T9" fmla="*/ 281 h 439"/>
                  <a:gd name="T10" fmla="*/ 156 w 438"/>
                  <a:gd name="T11" fmla="*/ 40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156" y="406"/>
                    </a:moveTo>
                    <a:lnTo>
                      <a:pt x="156" y="406"/>
                    </a:lnTo>
                    <a:cubicBezTo>
                      <a:pt x="31" y="344"/>
                      <a:pt x="0" y="250"/>
                      <a:pt x="31" y="125"/>
                    </a:cubicBezTo>
                    <a:cubicBezTo>
                      <a:pt x="62" y="31"/>
                      <a:pt x="187" y="0"/>
                      <a:pt x="281" y="31"/>
                    </a:cubicBezTo>
                    <a:cubicBezTo>
                      <a:pt x="406" y="63"/>
                      <a:pt x="437" y="188"/>
                      <a:pt x="406" y="281"/>
                    </a:cubicBezTo>
                    <a:cubicBezTo>
                      <a:pt x="343" y="406"/>
                      <a:pt x="250" y="438"/>
                      <a:pt x="156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5" name="Freeform 10"/>
              <p:cNvSpPr>
                <a:spLocks noChangeArrowheads="1"/>
              </p:cNvSpPr>
              <p:nvPr/>
            </p:nvSpPr>
            <p:spPr bwMode="auto">
              <a:xfrm>
                <a:off x="8726391" y="4199930"/>
                <a:ext cx="146510" cy="146510"/>
              </a:xfrm>
              <a:custGeom>
                <a:avLst/>
                <a:gdLst>
                  <a:gd name="T0" fmla="*/ 32 w 439"/>
                  <a:gd name="T1" fmla="*/ 157 h 439"/>
                  <a:gd name="T2" fmla="*/ 32 w 439"/>
                  <a:gd name="T3" fmla="*/ 157 h 439"/>
                  <a:gd name="T4" fmla="*/ 282 w 439"/>
                  <a:gd name="T5" fmla="*/ 32 h 439"/>
                  <a:gd name="T6" fmla="*/ 407 w 439"/>
                  <a:gd name="T7" fmla="*/ 313 h 439"/>
                  <a:gd name="T8" fmla="*/ 157 w 439"/>
                  <a:gd name="T9" fmla="*/ 407 h 439"/>
                  <a:gd name="T10" fmla="*/ 32 w 439"/>
                  <a:gd name="T11" fmla="*/ 157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32" y="157"/>
                    </a:moveTo>
                    <a:lnTo>
                      <a:pt x="32" y="157"/>
                    </a:lnTo>
                    <a:cubicBezTo>
                      <a:pt x="94" y="63"/>
                      <a:pt x="188" y="0"/>
                      <a:pt x="282" y="32"/>
                    </a:cubicBezTo>
                    <a:cubicBezTo>
                      <a:pt x="407" y="94"/>
                      <a:pt x="438" y="188"/>
                      <a:pt x="407" y="313"/>
                    </a:cubicBezTo>
                    <a:cubicBezTo>
                      <a:pt x="375" y="407"/>
                      <a:pt x="250" y="438"/>
                      <a:pt x="157" y="407"/>
                    </a:cubicBezTo>
                    <a:cubicBezTo>
                      <a:pt x="32" y="375"/>
                      <a:pt x="0" y="250"/>
                      <a:pt x="32" y="15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6" name="Freeform 11"/>
              <p:cNvSpPr>
                <a:spLocks noChangeArrowheads="1"/>
              </p:cNvSpPr>
              <p:nvPr/>
            </p:nvSpPr>
            <p:spPr bwMode="auto">
              <a:xfrm>
                <a:off x="6503833" y="3275452"/>
                <a:ext cx="156766" cy="156765"/>
              </a:xfrm>
              <a:custGeom>
                <a:avLst/>
                <a:gdLst>
                  <a:gd name="T0" fmla="*/ 31 w 470"/>
                  <a:gd name="T1" fmla="*/ 156 h 470"/>
                  <a:gd name="T2" fmla="*/ 31 w 470"/>
                  <a:gd name="T3" fmla="*/ 156 h 470"/>
                  <a:gd name="T4" fmla="*/ 312 w 470"/>
                  <a:gd name="T5" fmla="*/ 63 h 470"/>
                  <a:gd name="T6" fmla="*/ 406 w 470"/>
                  <a:gd name="T7" fmla="*/ 313 h 470"/>
                  <a:gd name="T8" fmla="*/ 156 w 470"/>
                  <a:gd name="T9" fmla="*/ 438 h 470"/>
                  <a:gd name="T10" fmla="*/ 31 w 470"/>
                  <a:gd name="T11" fmla="*/ 156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31" y="156"/>
                    </a:moveTo>
                    <a:lnTo>
                      <a:pt x="31" y="156"/>
                    </a:lnTo>
                    <a:cubicBezTo>
                      <a:pt x="94" y="63"/>
                      <a:pt x="219" y="0"/>
                      <a:pt x="312" y="63"/>
                    </a:cubicBezTo>
                    <a:cubicBezTo>
                      <a:pt x="406" y="94"/>
                      <a:pt x="469" y="219"/>
                      <a:pt x="406" y="313"/>
                    </a:cubicBezTo>
                    <a:cubicBezTo>
                      <a:pt x="375" y="406"/>
                      <a:pt x="250" y="469"/>
                      <a:pt x="156" y="438"/>
                    </a:cubicBezTo>
                    <a:cubicBezTo>
                      <a:pt x="62" y="375"/>
                      <a:pt x="0" y="281"/>
                      <a:pt x="31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7" name="Freeform 12"/>
              <p:cNvSpPr>
                <a:spLocks noChangeArrowheads="1"/>
              </p:cNvSpPr>
              <p:nvPr/>
            </p:nvSpPr>
            <p:spPr bwMode="auto">
              <a:xfrm>
                <a:off x="6503833" y="4199930"/>
                <a:ext cx="156766" cy="146510"/>
              </a:xfrm>
              <a:custGeom>
                <a:avLst/>
                <a:gdLst>
                  <a:gd name="T0" fmla="*/ 31 w 470"/>
                  <a:gd name="T1" fmla="*/ 313 h 439"/>
                  <a:gd name="T2" fmla="*/ 31 w 470"/>
                  <a:gd name="T3" fmla="*/ 313 h 439"/>
                  <a:gd name="T4" fmla="*/ 156 w 470"/>
                  <a:gd name="T5" fmla="*/ 32 h 439"/>
                  <a:gd name="T6" fmla="*/ 406 w 470"/>
                  <a:gd name="T7" fmla="*/ 157 h 439"/>
                  <a:gd name="T8" fmla="*/ 312 w 470"/>
                  <a:gd name="T9" fmla="*/ 407 h 439"/>
                  <a:gd name="T10" fmla="*/ 31 w 470"/>
                  <a:gd name="T11" fmla="*/ 31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31" y="313"/>
                    </a:moveTo>
                    <a:lnTo>
                      <a:pt x="31" y="313"/>
                    </a:lnTo>
                    <a:cubicBezTo>
                      <a:pt x="0" y="188"/>
                      <a:pt x="62" y="94"/>
                      <a:pt x="156" y="32"/>
                    </a:cubicBezTo>
                    <a:cubicBezTo>
                      <a:pt x="250" y="0"/>
                      <a:pt x="375" y="63"/>
                      <a:pt x="406" y="157"/>
                    </a:cubicBezTo>
                    <a:cubicBezTo>
                      <a:pt x="469" y="250"/>
                      <a:pt x="406" y="375"/>
                      <a:pt x="312" y="407"/>
                    </a:cubicBezTo>
                    <a:cubicBezTo>
                      <a:pt x="219" y="438"/>
                      <a:pt x="94" y="407"/>
                      <a:pt x="31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8" name="Freeform 13"/>
              <p:cNvSpPr>
                <a:spLocks noChangeArrowheads="1"/>
              </p:cNvSpPr>
              <p:nvPr/>
            </p:nvSpPr>
            <p:spPr bwMode="auto">
              <a:xfrm>
                <a:off x="8071491" y="4853365"/>
                <a:ext cx="155301" cy="146510"/>
              </a:xfrm>
              <a:custGeom>
                <a:avLst/>
                <a:gdLst>
                  <a:gd name="T0" fmla="*/ 156 w 469"/>
                  <a:gd name="T1" fmla="*/ 31 h 439"/>
                  <a:gd name="T2" fmla="*/ 156 w 469"/>
                  <a:gd name="T3" fmla="*/ 31 h 439"/>
                  <a:gd name="T4" fmla="*/ 406 w 469"/>
                  <a:gd name="T5" fmla="*/ 125 h 439"/>
                  <a:gd name="T6" fmla="*/ 312 w 469"/>
                  <a:gd name="T7" fmla="*/ 406 h 439"/>
                  <a:gd name="T8" fmla="*/ 62 w 469"/>
                  <a:gd name="T9" fmla="*/ 281 h 439"/>
                  <a:gd name="T10" fmla="*/ 156 w 469"/>
                  <a:gd name="T11" fmla="*/ 31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156" y="31"/>
                    </a:moveTo>
                    <a:lnTo>
                      <a:pt x="156" y="31"/>
                    </a:lnTo>
                    <a:cubicBezTo>
                      <a:pt x="250" y="0"/>
                      <a:pt x="375" y="31"/>
                      <a:pt x="406" y="125"/>
                    </a:cubicBezTo>
                    <a:cubicBezTo>
                      <a:pt x="468" y="250"/>
                      <a:pt x="406" y="344"/>
                      <a:pt x="312" y="406"/>
                    </a:cubicBezTo>
                    <a:cubicBezTo>
                      <a:pt x="218" y="438"/>
                      <a:pt x="93" y="406"/>
                      <a:pt x="62" y="281"/>
                    </a:cubicBezTo>
                    <a:cubicBezTo>
                      <a:pt x="0" y="188"/>
                      <a:pt x="62" y="63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9" name="Freeform 14"/>
              <p:cNvSpPr>
                <a:spLocks noChangeArrowheads="1"/>
              </p:cNvSpPr>
              <p:nvPr/>
            </p:nvSpPr>
            <p:spPr bwMode="auto">
              <a:xfrm>
                <a:off x="7158734" y="2632273"/>
                <a:ext cx="145045" cy="145045"/>
              </a:xfrm>
              <a:custGeom>
                <a:avLst/>
                <a:gdLst>
                  <a:gd name="T0" fmla="*/ 156 w 438"/>
                  <a:gd name="T1" fmla="*/ 31 h 438"/>
                  <a:gd name="T2" fmla="*/ 156 w 438"/>
                  <a:gd name="T3" fmla="*/ 31 h 438"/>
                  <a:gd name="T4" fmla="*/ 406 w 438"/>
                  <a:gd name="T5" fmla="*/ 156 h 438"/>
                  <a:gd name="T6" fmla="*/ 281 w 438"/>
                  <a:gd name="T7" fmla="*/ 406 h 438"/>
                  <a:gd name="T8" fmla="*/ 31 w 438"/>
                  <a:gd name="T9" fmla="*/ 312 h 438"/>
                  <a:gd name="T10" fmla="*/ 156 w 438"/>
                  <a:gd name="T11" fmla="*/ 3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156" y="31"/>
                    </a:moveTo>
                    <a:lnTo>
                      <a:pt x="156" y="31"/>
                    </a:lnTo>
                    <a:cubicBezTo>
                      <a:pt x="250" y="0"/>
                      <a:pt x="343" y="31"/>
                      <a:pt x="406" y="156"/>
                    </a:cubicBezTo>
                    <a:cubicBezTo>
                      <a:pt x="437" y="250"/>
                      <a:pt x="406" y="375"/>
                      <a:pt x="281" y="406"/>
                    </a:cubicBezTo>
                    <a:cubicBezTo>
                      <a:pt x="187" y="437"/>
                      <a:pt x="62" y="406"/>
                      <a:pt x="31" y="312"/>
                    </a:cubicBezTo>
                    <a:cubicBezTo>
                      <a:pt x="0" y="187"/>
                      <a:pt x="31" y="93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0" name="Freeform 15"/>
              <p:cNvSpPr>
                <a:spLocks noChangeArrowheads="1"/>
              </p:cNvSpPr>
              <p:nvPr/>
            </p:nvSpPr>
            <p:spPr bwMode="auto">
              <a:xfrm>
                <a:off x="7385824" y="2570739"/>
                <a:ext cx="146510" cy="134789"/>
              </a:xfrm>
              <a:custGeom>
                <a:avLst/>
                <a:gdLst>
                  <a:gd name="T0" fmla="*/ 250 w 439"/>
                  <a:gd name="T1" fmla="*/ 406 h 407"/>
                  <a:gd name="T2" fmla="*/ 250 w 439"/>
                  <a:gd name="T3" fmla="*/ 406 h 407"/>
                  <a:gd name="T4" fmla="*/ 0 w 439"/>
                  <a:gd name="T5" fmla="*/ 250 h 407"/>
                  <a:gd name="T6" fmla="*/ 156 w 439"/>
                  <a:gd name="T7" fmla="*/ 0 h 407"/>
                  <a:gd name="T8" fmla="*/ 406 w 439"/>
                  <a:gd name="T9" fmla="*/ 156 h 407"/>
                  <a:gd name="T10" fmla="*/ 250 w 439"/>
                  <a:gd name="T11" fmla="*/ 40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250" y="406"/>
                    </a:moveTo>
                    <a:lnTo>
                      <a:pt x="250" y="406"/>
                    </a:lnTo>
                    <a:cubicBezTo>
                      <a:pt x="125" y="406"/>
                      <a:pt x="31" y="344"/>
                      <a:pt x="0" y="250"/>
                    </a:cubicBezTo>
                    <a:cubicBezTo>
                      <a:pt x="0" y="125"/>
                      <a:pt x="63" y="31"/>
                      <a:pt x="156" y="0"/>
                    </a:cubicBezTo>
                    <a:cubicBezTo>
                      <a:pt x="281" y="0"/>
                      <a:pt x="375" y="63"/>
                      <a:pt x="406" y="156"/>
                    </a:cubicBezTo>
                    <a:cubicBezTo>
                      <a:pt x="438" y="281"/>
                      <a:pt x="344" y="375"/>
                      <a:pt x="250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1" name="Freeform 16"/>
              <p:cNvSpPr>
                <a:spLocks noChangeArrowheads="1"/>
              </p:cNvSpPr>
              <p:nvPr/>
            </p:nvSpPr>
            <p:spPr bwMode="auto">
              <a:xfrm>
                <a:off x="7853191" y="4916365"/>
                <a:ext cx="146510" cy="145044"/>
              </a:xfrm>
              <a:custGeom>
                <a:avLst/>
                <a:gdLst>
                  <a:gd name="T0" fmla="*/ 250 w 439"/>
                  <a:gd name="T1" fmla="*/ 437 h 438"/>
                  <a:gd name="T2" fmla="*/ 250 w 439"/>
                  <a:gd name="T3" fmla="*/ 437 h 438"/>
                  <a:gd name="T4" fmla="*/ 32 w 439"/>
                  <a:gd name="T5" fmla="*/ 281 h 438"/>
                  <a:gd name="T6" fmla="*/ 188 w 439"/>
                  <a:gd name="T7" fmla="*/ 31 h 438"/>
                  <a:gd name="T8" fmla="*/ 407 w 439"/>
                  <a:gd name="T9" fmla="*/ 187 h 438"/>
                  <a:gd name="T10" fmla="*/ 250 w 439"/>
                  <a:gd name="T1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250" y="437"/>
                    </a:moveTo>
                    <a:lnTo>
                      <a:pt x="250" y="437"/>
                    </a:lnTo>
                    <a:cubicBezTo>
                      <a:pt x="157" y="437"/>
                      <a:pt x="32" y="375"/>
                      <a:pt x="32" y="281"/>
                    </a:cubicBezTo>
                    <a:cubicBezTo>
                      <a:pt x="0" y="156"/>
                      <a:pt x="63" y="62"/>
                      <a:pt x="188" y="31"/>
                    </a:cubicBezTo>
                    <a:cubicBezTo>
                      <a:pt x="282" y="0"/>
                      <a:pt x="375" y="93"/>
                      <a:pt x="407" y="187"/>
                    </a:cubicBezTo>
                    <a:cubicBezTo>
                      <a:pt x="438" y="312"/>
                      <a:pt x="344" y="406"/>
                      <a:pt x="250" y="43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2" name="Freeform 17"/>
              <p:cNvSpPr>
                <a:spLocks noChangeArrowheads="1"/>
              </p:cNvSpPr>
              <p:nvPr/>
            </p:nvSpPr>
            <p:spPr bwMode="auto">
              <a:xfrm>
                <a:off x="6442299" y="3981631"/>
                <a:ext cx="146510" cy="134789"/>
              </a:xfrm>
              <a:custGeom>
                <a:avLst/>
                <a:gdLst>
                  <a:gd name="T0" fmla="*/ 32 w 439"/>
                  <a:gd name="T1" fmla="*/ 250 h 407"/>
                  <a:gd name="T2" fmla="*/ 32 w 439"/>
                  <a:gd name="T3" fmla="*/ 250 h 407"/>
                  <a:gd name="T4" fmla="*/ 188 w 439"/>
                  <a:gd name="T5" fmla="*/ 0 h 407"/>
                  <a:gd name="T6" fmla="*/ 407 w 439"/>
                  <a:gd name="T7" fmla="*/ 156 h 407"/>
                  <a:gd name="T8" fmla="*/ 250 w 439"/>
                  <a:gd name="T9" fmla="*/ 406 h 407"/>
                  <a:gd name="T10" fmla="*/ 32 w 439"/>
                  <a:gd name="T11" fmla="*/ 25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32" y="250"/>
                    </a:moveTo>
                    <a:lnTo>
                      <a:pt x="32" y="250"/>
                    </a:lnTo>
                    <a:cubicBezTo>
                      <a:pt x="0" y="125"/>
                      <a:pt x="63" y="31"/>
                      <a:pt x="188" y="0"/>
                    </a:cubicBezTo>
                    <a:cubicBezTo>
                      <a:pt x="282" y="0"/>
                      <a:pt x="375" y="63"/>
                      <a:pt x="407" y="156"/>
                    </a:cubicBezTo>
                    <a:cubicBezTo>
                      <a:pt x="438" y="281"/>
                      <a:pt x="344" y="375"/>
                      <a:pt x="250" y="406"/>
                    </a:cubicBezTo>
                    <a:cubicBezTo>
                      <a:pt x="157" y="406"/>
                      <a:pt x="32" y="344"/>
                      <a:pt x="32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3" name="Freeform 18"/>
              <p:cNvSpPr>
                <a:spLocks noChangeArrowheads="1"/>
              </p:cNvSpPr>
              <p:nvPr/>
            </p:nvSpPr>
            <p:spPr bwMode="auto">
              <a:xfrm>
                <a:off x="6950689" y="4739087"/>
                <a:ext cx="145045" cy="146510"/>
              </a:xfrm>
              <a:custGeom>
                <a:avLst/>
                <a:gdLst>
                  <a:gd name="T0" fmla="*/ 93 w 438"/>
                  <a:gd name="T1" fmla="*/ 375 h 439"/>
                  <a:gd name="T2" fmla="*/ 93 w 438"/>
                  <a:gd name="T3" fmla="*/ 375 h 439"/>
                  <a:gd name="T4" fmla="*/ 62 w 438"/>
                  <a:gd name="T5" fmla="*/ 125 h 439"/>
                  <a:gd name="T6" fmla="*/ 312 w 438"/>
                  <a:gd name="T7" fmla="*/ 63 h 439"/>
                  <a:gd name="T8" fmla="*/ 375 w 438"/>
                  <a:gd name="T9" fmla="*/ 344 h 439"/>
                  <a:gd name="T10" fmla="*/ 93 w 438"/>
                  <a:gd name="T11" fmla="*/ 37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93" y="375"/>
                    </a:moveTo>
                    <a:lnTo>
                      <a:pt x="93" y="375"/>
                    </a:lnTo>
                    <a:cubicBezTo>
                      <a:pt x="0" y="313"/>
                      <a:pt x="0" y="219"/>
                      <a:pt x="62" y="125"/>
                    </a:cubicBezTo>
                    <a:cubicBezTo>
                      <a:pt x="125" y="32"/>
                      <a:pt x="250" y="0"/>
                      <a:pt x="312" y="63"/>
                    </a:cubicBezTo>
                    <a:cubicBezTo>
                      <a:pt x="406" y="125"/>
                      <a:pt x="437" y="250"/>
                      <a:pt x="375" y="344"/>
                    </a:cubicBezTo>
                    <a:cubicBezTo>
                      <a:pt x="312" y="438"/>
                      <a:pt x="187" y="438"/>
                      <a:pt x="93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4" name="Freeform 19"/>
              <p:cNvSpPr>
                <a:spLocks noChangeArrowheads="1"/>
              </p:cNvSpPr>
              <p:nvPr/>
            </p:nvSpPr>
            <p:spPr bwMode="auto">
              <a:xfrm>
                <a:off x="8612114" y="4407975"/>
                <a:ext cx="155301" cy="146510"/>
              </a:xfrm>
              <a:custGeom>
                <a:avLst/>
                <a:gdLst>
                  <a:gd name="T0" fmla="*/ 62 w 469"/>
                  <a:gd name="T1" fmla="*/ 125 h 439"/>
                  <a:gd name="T2" fmla="*/ 62 w 469"/>
                  <a:gd name="T3" fmla="*/ 125 h 439"/>
                  <a:gd name="T4" fmla="*/ 343 w 469"/>
                  <a:gd name="T5" fmla="*/ 63 h 439"/>
                  <a:gd name="T6" fmla="*/ 406 w 469"/>
                  <a:gd name="T7" fmla="*/ 344 h 439"/>
                  <a:gd name="T8" fmla="*/ 125 w 469"/>
                  <a:gd name="T9" fmla="*/ 407 h 439"/>
                  <a:gd name="T10" fmla="*/ 62 w 469"/>
                  <a:gd name="T11" fmla="*/ 12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62" y="125"/>
                    </a:moveTo>
                    <a:lnTo>
                      <a:pt x="62" y="125"/>
                    </a:lnTo>
                    <a:cubicBezTo>
                      <a:pt x="125" y="32"/>
                      <a:pt x="250" y="0"/>
                      <a:pt x="343" y="63"/>
                    </a:cubicBezTo>
                    <a:cubicBezTo>
                      <a:pt x="437" y="125"/>
                      <a:pt x="468" y="250"/>
                      <a:pt x="406" y="344"/>
                    </a:cubicBezTo>
                    <a:cubicBezTo>
                      <a:pt x="343" y="438"/>
                      <a:pt x="218" y="438"/>
                      <a:pt x="125" y="407"/>
                    </a:cubicBezTo>
                    <a:cubicBezTo>
                      <a:pt x="31" y="344"/>
                      <a:pt x="0" y="219"/>
                      <a:pt x="62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5" name="Freeform 20"/>
              <p:cNvSpPr>
                <a:spLocks noChangeArrowheads="1"/>
              </p:cNvSpPr>
              <p:nvPr/>
            </p:nvSpPr>
            <p:spPr bwMode="auto">
              <a:xfrm>
                <a:off x="6618111" y="3068873"/>
                <a:ext cx="145045" cy="156766"/>
              </a:xfrm>
              <a:custGeom>
                <a:avLst/>
                <a:gdLst>
                  <a:gd name="T0" fmla="*/ 62 w 438"/>
                  <a:gd name="T1" fmla="*/ 125 h 470"/>
                  <a:gd name="T2" fmla="*/ 62 w 438"/>
                  <a:gd name="T3" fmla="*/ 125 h 470"/>
                  <a:gd name="T4" fmla="*/ 343 w 438"/>
                  <a:gd name="T5" fmla="*/ 63 h 470"/>
                  <a:gd name="T6" fmla="*/ 375 w 438"/>
                  <a:gd name="T7" fmla="*/ 344 h 470"/>
                  <a:gd name="T8" fmla="*/ 125 w 438"/>
                  <a:gd name="T9" fmla="*/ 406 h 470"/>
                  <a:gd name="T10" fmla="*/ 62 w 438"/>
                  <a:gd name="T11" fmla="*/ 125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70">
                    <a:moveTo>
                      <a:pt x="62" y="125"/>
                    </a:moveTo>
                    <a:lnTo>
                      <a:pt x="62" y="125"/>
                    </a:lnTo>
                    <a:cubicBezTo>
                      <a:pt x="125" y="31"/>
                      <a:pt x="250" y="0"/>
                      <a:pt x="343" y="63"/>
                    </a:cubicBezTo>
                    <a:cubicBezTo>
                      <a:pt x="437" y="125"/>
                      <a:pt x="437" y="250"/>
                      <a:pt x="375" y="344"/>
                    </a:cubicBezTo>
                    <a:cubicBezTo>
                      <a:pt x="312" y="438"/>
                      <a:pt x="187" y="469"/>
                      <a:pt x="125" y="406"/>
                    </a:cubicBezTo>
                    <a:cubicBezTo>
                      <a:pt x="31" y="344"/>
                      <a:pt x="0" y="219"/>
                      <a:pt x="62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6" name="Freeform 21"/>
              <p:cNvSpPr>
                <a:spLocks noChangeArrowheads="1"/>
              </p:cNvSpPr>
              <p:nvPr/>
            </p:nvSpPr>
            <p:spPr bwMode="auto">
              <a:xfrm>
                <a:off x="7385824" y="4916365"/>
                <a:ext cx="146510" cy="145044"/>
              </a:xfrm>
              <a:custGeom>
                <a:avLst/>
                <a:gdLst>
                  <a:gd name="T0" fmla="*/ 156 w 439"/>
                  <a:gd name="T1" fmla="*/ 437 h 438"/>
                  <a:gd name="T2" fmla="*/ 156 w 439"/>
                  <a:gd name="T3" fmla="*/ 437 h 438"/>
                  <a:gd name="T4" fmla="*/ 0 w 439"/>
                  <a:gd name="T5" fmla="*/ 187 h 438"/>
                  <a:gd name="T6" fmla="*/ 250 w 439"/>
                  <a:gd name="T7" fmla="*/ 31 h 438"/>
                  <a:gd name="T8" fmla="*/ 406 w 439"/>
                  <a:gd name="T9" fmla="*/ 281 h 438"/>
                  <a:gd name="T10" fmla="*/ 156 w 439"/>
                  <a:gd name="T1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156" y="437"/>
                    </a:moveTo>
                    <a:lnTo>
                      <a:pt x="156" y="437"/>
                    </a:lnTo>
                    <a:cubicBezTo>
                      <a:pt x="63" y="406"/>
                      <a:pt x="0" y="312"/>
                      <a:pt x="0" y="187"/>
                    </a:cubicBezTo>
                    <a:cubicBezTo>
                      <a:pt x="31" y="93"/>
                      <a:pt x="125" y="0"/>
                      <a:pt x="250" y="31"/>
                    </a:cubicBezTo>
                    <a:cubicBezTo>
                      <a:pt x="344" y="62"/>
                      <a:pt x="438" y="156"/>
                      <a:pt x="406" y="281"/>
                    </a:cubicBezTo>
                    <a:cubicBezTo>
                      <a:pt x="375" y="375"/>
                      <a:pt x="281" y="437"/>
                      <a:pt x="156" y="43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7" name="Freeform 22"/>
              <p:cNvSpPr>
                <a:spLocks noChangeArrowheads="1"/>
              </p:cNvSpPr>
              <p:nvPr/>
            </p:nvSpPr>
            <p:spPr bwMode="auto">
              <a:xfrm>
                <a:off x="8798181" y="3981631"/>
                <a:ext cx="145045" cy="134789"/>
              </a:xfrm>
              <a:custGeom>
                <a:avLst/>
                <a:gdLst>
                  <a:gd name="T0" fmla="*/ 0 w 438"/>
                  <a:gd name="T1" fmla="*/ 156 h 407"/>
                  <a:gd name="T2" fmla="*/ 0 w 438"/>
                  <a:gd name="T3" fmla="*/ 156 h 407"/>
                  <a:gd name="T4" fmla="*/ 250 w 438"/>
                  <a:gd name="T5" fmla="*/ 0 h 407"/>
                  <a:gd name="T6" fmla="*/ 405 w 438"/>
                  <a:gd name="T7" fmla="*/ 250 h 407"/>
                  <a:gd name="T8" fmla="*/ 156 w 438"/>
                  <a:gd name="T9" fmla="*/ 406 h 407"/>
                  <a:gd name="T10" fmla="*/ 0 w 438"/>
                  <a:gd name="T11" fmla="*/ 15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0" y="156"/>
                    </a:moveTo>
                    <a:lnTo>
                      <a:pt x="0" y="156"/>
                    </a:lnTo>
                    <a:cubicBezTo>
                      <a:pt x="31" y="63"/>
                      <a:pt x="125" y="0"/>
                      <a:pt x="250" y="0"/>
                    </a:cubicBezTo>
                    <a:cubicBezTo>
                      <a:pt x="343" y="31"/>
                      <a:pt x="437" y="125"/>
                      <a:pt x="405" y="250"/>
                    </a:cubicBezTo>
                    <a:cubicBezTo>
                      <a:pt x="374" y="344"/>
                      <a:pt x="281" y="406"/>
                      <a:pt x="156" y="406"/>
                    </a:cubicBezTo>
                    <a:cubicBezTo>
                      <a:pt x="63" y="375"/>
                      <a:pt x="0" y="281"/>
                      <a:pt x="0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8" name="Freeform 23"/>
              <p:cNvSpPr>
                <a:spLocks noChangeArrowheads="1"/>
              </p:cNvSpPr>
              <p:nvPr/>
            </p:nvSpPr>
            <p:spPr bwMode="auto">
              <a:xfrm>
                <a:off x="6442299" y="3505473"/>
                <a:ext cx="146510" cy="145045"/>
              </a:xfrm>
              <a:custGeom>
                <a:avLst/>
                <a:gdLst>
                  <a:gd name="T0" fmla="*/ 32 w 439"/>
                  <a:gd name="T1" fmla="*/ 187 h 438"/>
                  <a:gd name="T2" fmla="*/ 32 w 439"/>
                  <a:gd name="T3" fmla="*/ 187 h 438"/>
                  <a:gd name="T4" fmla="*/ 250 w 439"/>
                  <a:gd name="T5" fmla="*/ 31 h 438"/>
                  <a:gd name="T6" fmla="*/ 407 w 439"/>
                  <a:gd name="T7" fmla="*/ 281 h 438"/>
                  <a:gd name="T8" fmla="*/ 188 w 439"/>
                  <a:gd name="T9" fmla="*/ 437 h 438"/>
                  <a:gd name="T10" fmla="*/ 32 w 439"/>
                  <a:gd name="T11" fmla="*/ 18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32" y="187"/>
                    </a:moveTo>
                    <a:lnTo>
                      <a:pt x="32" y="187"/>
                    </a:lnTo>
                    <a:cubicBezTo>
                      <a:pt x="32" y="93"/>
                      <a:pt x="157" y="0"/>
                      <a:pt x="250" y="31"/>
                    </a:cubicBezTo>
                    <a:cubicBezTo>
                      <a:pt x="344" y="62"/>
                      <a:pt x="438" y="156"/>
                      <a:pt x="407" y="281"/>
                    </a:cubicBezTo>
                    <a:cubicBezTo>
                      <a:pt x="375" y="375"/>
                      <a:pt x="282" y="437"/>
                      <a:pt x="188" y="437"/>
                    </a:cubicBezTo>
                    <a:cubicBezTo>
                      <a:pt x="63" y="406"/>
                      <a:pt x="0" y="312"/>
                      <a:pt x="32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9" name="Freeform 24"/>
              <p:cNvSpPr>
                <a:spLocks noChangeArrowheads="1"/>
              </p:cNvSpPr>
              <p:nvPr/>
            </p:nvSpPr>
            <p:spPr bwMode="auto">
              <a:xfrm>
                <a:off x="6618111" y="4407975"/>
                <a:ext cx="145045" cy="146510"/>
              </a:xfrm>
              <a:custGeom>
                <a:avLst/>
                <a:gdLst>
                  <a:gd name="T0" fmla="*/ 62 w 438"/>
                  <a:gd name="T1" fmla="*/ 344 h 439"/>
                  <a:gd name="T2" fmla="*/ 62 w 438"/>
                  <a:gd name="T3" fmla="*/ 344 h 439"/>
                  <a:gd name="T4" fmla="*/ 125 w 438"/>
                  <a:gd name="T5" fmla="*/ 63 h 439"/>
                  <a:gd name="T6" fmla="*/ 375 w 438"/>
                  <a:gd name="T7" fmla="*/ 125 h 439"/>
                  <a:gd name="T8" fmla="*/ 343 w 438"/>
                  <a:gd name="T9" fmla="*/ 407 h 439"/>
                  <a:gd name="T10" fmla="*/ 62 w 438"/>
                  <a:gd name="T11" fmla="*/ 344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62" y="344"/>
                    </a:moveTo>
                    <a:lnTo>
                      <a:pt x="62" y="344"/>
                    </a:lnTo>
                    <a:cubicBezTo>
                      <a:pt x="0" y="250"/>
                      <a:pt x="31" y="125"/>
                      <a:pt x="125" y="63"/>
                    </a:cubicBezTo>
                    <a:cubicBezTo>
                      <a:pt x="187" y="0"/>
                      <a:pt x="312" y="32"/>
                      <a:pt x="375" y="125"/>
                    </a:cubicBezTo>
                    <a:cubicBezTo>
                      <a:pt x="437" y="219"/>
                      <a:pt x="437" y="344"/>
                      <a:pt x="343" y="407"/>
                    </a:cubicBezTo>
                    <a:cubicBezTo>
                      <a:pt x="250" y="438"/>
                      <a:pt x="125" y="438"/>
                      <a:pt x="62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0" name="Freeform 25"/>
              <p:cNvSpPr>
                <a:spLocks noChangeArrowheads="1"/>
              </p:cNvSpPr>
              <p:nvPr/>
            </p:nvSpPr>
            <p:spPr bwMode="auto">
              <a:xfrm>
                <a:off x="8279535" y="4739087"/>
                <a:ext cx="155301" cy="146510"/>
              </a:xfrm>
              <a:custGeom>
                <a:avLst/>
                <a:gdLst>
                  <a:gd name="T0" fmla="*/ 125 w 469"/>
                  <a:gd name="T1" fmla="*/ 63 h 439"/>
                  <a:gd name="T2" fmla="*/ 125 w 469"/>
                  <a:gd name="T3" fmla="*/ 63 h 439"/>
                  <a:gd name="T4" fmla="*/ 406 w 469"/>
                  <a:gd name="T5" fmla="*/ 125 h 439"/>
                  <a:gd name="T6" fmla="*/ 343 w 469"/>
                  <a:gd name="T7" fmla="*/ 375 h 439"/>
                  <a:gd name="T8" fmla="*/ 62 w 469"/>
                  <a:gd name="T9" fmla="*/ 344 h 439"/>
                  <a:gd name="T10" fmla="*/ 125 w 469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125" y="63"/>
                    </a:moveTo>
                    <a:lnTo>
                      <a:pt x="125" y="63"/>
                    </a:lnTo>
                    <a:cubicBezTo>
                      <a:pt x="218" y="0"/>
                      <a:pt x="343" y="32"/>
                      <a:pt x="406" y="125"/>
                    </a:cubicBezTo>
                    <a:cubicBezTo>
                      <a:pt x="468" y="219"/>
                      <a:pt x="437" y="313"/>
                      <a:pt x="343" y="375"/>
                    </a:cubicBezTo>
                    <a:cubicBezTo>
                      <a:pt x="250" y="438"/>
                      <a:pt x="125" y="438"/>
                      <a:pt x="62" y="344"/>
                    </a:cubicBezTo>
                    <a:cubicBezTo>
                      <a:pt x="0" y="250"/>
                      <a:pt x="31" y="125"/>
                      <a:pt x="125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1" name="Freeform 26"/>
              <p:cNvSpPr>
                <a:spLocks noChangeArrowheads="1"/>
              </p:cNvSpPr>
              <p:nvPr/>
            </p:nvSpPr>
            <p:spPr bwMode="auto">
              <a:xfrm>
                <a:off x="6950689" y="2746551"/>
                <a:ext cx="145045" cy="146510"/>
              </a:xfrm>
              <a:custGeom>
                <a:avLst/>
                <a:gdLst>
                  <a:gd name="T0" fmla="*/ 93 w 438"/>
                  <a:gd name="T1" fmla="*/ 63 h 439"/>
                  <a:gd name="T2" fmla="*/ 93 w 438"/>
                  <a:gd name="T3" fmla="*/ 63 h 439"/>
                  <a:gd name="T4" fmla="*/ 375 w 438"/>
                  <a:gd name="T5" fmla="*/ 94 h 439"/>
                  <a:gd name="T6" fmla="*/ 312 w 438"/>
                  <a:gd name="T7" fmla="*/ 375 h 439"/>
                  <a:gd name="T8" fmla="*/ 62 w 438"/>
                  <a:gd name="T9" fmla="*/ 313 h 439"/>
                  <a:gd name="T10" fmla="*/ 93 w 438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93" y="63"/>
                    </a:moveTo>
                    <a:lnTo>
                      <a:pt x="93" y="63"/>
                    </a:lnTo>
                    <a:cubicBezTo>
                      <a:pt x="187" y="0"/>
                      <a:pt x="312" y="0"/>
                      <a:pt x="375" y="94"/>
                    </a:cubicBezTo>
                    <a:cubicBezTo>
                      <a:pt x="437" y="188"/>
                      <a:pt x="406" y="313"/>
                      <a:pt x="312" y="375"/>
                    </a:cubicBezTo>
                    <a:cubicBezTo>
                      <a:pt x="250" y="438"/>
                      <a:pt x="125" y="407"/>
                      <a:pt x="62" y="313"/>
                    </a:cubicBezTo>
                    <a:cubicBezTo>
                      <a:pt x="0" y="219"/>
                      <a:pt x="0" y="94"/>
                      <a:pt x="93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2" name="Freeform 28"/>
              <p:cNvSpPr>
                <a:spLocks noChangeArrowheads="1"/>
              </p:cNvSpPr>
              <p:nvPr/>
            </p:nvSpPr>
            <p:spPr bwMode="auto">
              <a:xfrm>
                <a:off x="10023005" y="4947132"/>
                <a:ext cx="134789" cy="136255"/>
              </a:xfrm>
              <a:custGeom>
                <a:avLst/>
                <a:gdLst>
                  <a:gd name="T0" fmla="*/ 187 w 407"/>
                  <a:gd name="T1" fmla="*/ 0 h 408"/>
                  <a:gd name="T2" fmla="*/ 187 w 407"/>
                  <a:gd name="T3" fmla="*/ 0 h 408"/>
                  <a:gd name="T4" fmla="*/ 406 w 407"/>
                  <a:gd name="T5" fmla="*/ 219 h 408"/>
                  <a:gd name="T6" fmla="*/ 187 w 407"/>
                  <a:gd name="T7" fmla="*/ 407 h 408"/>
                  <a:gd name="T8" fmla="*/ 0 w 407"/>
                  <a:gd name="T9" fmla="*/ 219 h 408"/>
                  <a:gd name="T10" fmla="*/ 187 w 407"/>
                  <a:gd name="T11" fmla="*/ 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8">
                    <a:moveTo>
                      <a:pt x="187" y="0"/>
                    </a:moveTo>
                    <a:lnTo>
                      <a:pt x="187" y="0"/>
                    </a:lnTo>
                    <a:cubicBezTo>
                      <a:pt x="312" y="0"/>
                      <a:pt x="406" y="94"/>
                      <a:pt x="406" y="219"/>
                    </a:cubicBezTo>
                    <a:cubicBezTo>
                      <a:pt x="406" y="313"/>
                      <a:pt x="312" y="407"/>
                      <a:pt x="187" y="407"/>
                    </a:cubicBezTo>
                    <a:cubicBezTo>
                      <a:pt x="93" y="407"/>
                      <a:pt x="0" y="313"/>
                      <a:pt x="0" y="219"/>
                    </a:cubicBezTo>
                    <a:cubicBezTo>
                      <a:pt x="0" y="94"/>
                      <a:pt x="93" y="0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3" name="Freeform 29"/>
              <p:cNvSpPr>
                <a:spLocks noChangeArrowheads="1"/>
              </p:cNvSpPr>
              <p:nvPr/>
            </p:nvSpPr>
            <p:spPr bwMode="auto">
              <a:xfrm>
                <a:off x="10023005" y="2550227"/>
                <a:ext cx="134789" cy="134789"/>
              </a:xfrm>
              <a:custGeom>
                <a:avLst/>
                <a:gdLst>
                  <a:gd name="T0" fmla="*/ 187 w 407"/>
                  <a:gd name="T1" fmla="*/ 0 h 407"/>
                  <a:gd name="T2" fmla="*/ 187 w 407"/>
                  <a:gd name="T3" fmla="*/ 0 h 407"/>
                  <a:gd name="T4" fmla="*/ 406 w 407"/>
                  <a:gd name="T5" fmla="*/ 187 h 407"/>
                  <a:gd name="T6" fmla="*/ 187 w 407"/>
                  <a:gd name="T7" fmla="*/ 406 h 407"/>
                  <a:gd name="T8" fmla="*/ 0 w 407"/>
                  <a:gd name="T9" fmla="*/ 187 h 407"/>
                  <a:gd name="T10" fmla="*/ 187 w 407"/>
                  <a:gd name="T11" fmla="*/ 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7">
                    <a:moveTo>
                      <a:pt x="187" y="0"/>
                    </a:moveTo>
                    <a:lnTo>
                      <a:pt x="187" y="0"/>
                    </a:lnTo>
                    <a:cubicBezTo>
                      <a:pt x="312" y="0"/>
                      <a:pt x="406" y="93"/>
                      <a:pt x="406" y="187"/>
                    </a:cubicBezTo>
                    <a:cubicBezTo>
                      <a:pt x="406" y="312"/>
                      <a:pt x="312" y="406"/>
                      <a:pt x="187" y="406"/>
                    </a:cubicBezTo>
                    <a:cubicBezTo>
                      <a:pt x="93" y="406"/>
                      <a:pt x="0" y="312"/>
                      <a:pt x="0" y="187"/>
                    </a:cubicBezTo>
                    <a:cubicBezTo>
                      <a:pt x="0" y="93"/>
                      <a:pt x="93" y="0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4" name="Freeform 30"/>
              <p:cNvSpPr>
                <a:spLocks noChangeArrowheads="1"/>
              </p:cNvSpPr>
              <p:nvPr/>
            </p:nvSpPr>
            <p:spPr bwMode="auto">
              <a:xfrm>
                <a:off x="11227318" y="3754540"/>
                <a:ext cx="134789" cy="124534"/>
              </a:xfrm>
              <a:custGeom>
                <a:avLst/>
                <a:gdLst>
                  <a:gd name="T0" fmla="*/ 406 w 407"/>
                  <a:gd name="T1" fmla="*/ 187 h 375"/>
                  <a:gd name="T2" fmla="*/ 406 w 407"/>
                  <a:gd name="T3" fmla="*/ 187 h 375"/>
                  <a:gd name="T4" fmla="*/ 187 w 407"/>
                  <a:gd name="T5" fmla="*/ 374 h 375"/>
                  <a:gd name="T6" fmla="*/ 0 w 407"/>
                  <a:gd name="T7" fmla="*/ 187 h 375"/>
                  <a:gd name="T8" fmla="*/ 187 w 407"/>
                  <a:gd name="T9" fmla="*/ 0 h 375"/>
                  <a:gd name="T10" fmla="*/ 406 w 407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375">
                    <a:moveTo>
                      <a:pt x="406" y="187"/>
                    </a:moveTo>
                    <a:lnTo>
                      <a:pt x="406" y="187"/>
                    </a:lnTo>
                    <a:cubicBezTo>
                      <a:pt x="406" y="311"/>
                      <a:pt x="312" y="374"/>
                      <a:pt x="187" y="374"/>
                    </a:cubicBezTo>
                    <a:cubicBezTo>
                      <a:pt x="93" y="374"/>
                      <a:pt x="0" y="311"/>
                      <a:pt x="0" y="187"/>
                    </a:cubicBezTo>
                    <a:cubicBezTo>
                      <a:pt x="0" y="93"/>
                      <a:pt x="93" y="0"/>
                      <a:pt x="187" y="0"/>
                    </a:cubicBezTo>
                    <a:cubicBezTo>
                      <a:pt x="312" y="0"/>
                      <a:pt x="406" y="93"/>
                      <a:pt x="406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5" name="Freeform 31"/>
              <p:cNvSpPr>
                <a:spLocks noChangeArrowheads="1"/>
              </p:cNvSpPr>
              <p:nvPr/>
            </p:nvSpPr>
            <p:spPr bwMode="auto">
              <a:xfrm>
                <a:off x="10863973" y="2891596"/>
                <a:ext cx="145045" cy="145044"/>
              </a:xfrm>
              <a:custGeom>
                <a:avLst/>
                <a:gdLst>
                  <a:gd name="T0" fmla="*/ 375 w 438"/>
                  <a:gd name="T1" fmla="*/ 93 h 438"/>
                  <a:gd name="T2" fmla="*/ 375 w 438"/>
                  <a:gd name="T3" fmla="*/ 93 h 438"/>
                  <a:gd name="T4" fmla="*/ 375 w 438"/>
                  <a:gd name="T5" fmla="*/ 375 h 438"/>
                  <a:gd name="T6" fmla="*/ 94 w 438"/>
                  <a:gd name="T7" fmla="*/ 375 h 438"/>
                  <a:gd name="T8" fmla="*/ 94 w 438"/>
                  <a:gd name="T9" fmla="*/ 93 h 438"/>
                  <a:gd name="T10" fmla="*/ 375 w 438"/>
                  <a:gd name="T11" fmla="*/ 9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375" y="93"/>
                    </a:moveTo>
                    <a:lnTo>
                      <a:pt x="375" y="93"/>
                    </a:lnTo>
                    <a:cubicBezTo>
                      <a:pt x="437" y="156"/>
                      <a:pt x="437" y="281"/>
                      <a:pt x="375" y="375"/>
                    </a:cubicBezTo>
                    <a:cubicBezTo>
                      <a:pt x="281" y="437"/>
                      <a:pt x="156" y="437"/>
                      <a:pt x="94" y="375"/>
                    </a:cubicBezTo>
                    <a:cubicBezTo>
                      <a:pt x="0" y="281"/>
                      <a:pt x="0" y="156"/>
                      <a:pt x="94" y="93"/>
                    </a:cubicBezTo>
                    <a:cubicBezTo>
                      <a:pt x="156" y="0"/>
                      <a:pt x="281" y="0"/>
                      <a:pt x="375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6" name="Freeform 32"/>
              <p:cNvSpPr>
                <a:spLocks noChangeArrowheads="1"/>
              </p:cNvSpPr>
              <p:nvPr/>
            </p:nvSpPr>
            <p:spPr bwMode="auto">
              <a:xfrm>
                <a:off x="9171782" y="2891596"/>
                <a:ext cx="146510" cy="145044"/>
              </a:xfrm>
              <a:custGeom>
                <a:avLst/>
                <a:gdLst>
                  <a:gd name="T0" fmla="*/ 344 w 439"/>
                  <a:gd name="T1" fmla="*/ 375 h 438"/>
                  <a:gd name="T2" fmla="*/ 344 w 439"/>
                  <a:gd name="T3" fmla="*/ 375 h 438"/>
                  <a:gd name="T4" fmla="*/ 63 w 439"/>
                  <a:gd name="T5" fmla="*/ 375 h 438"/>
                  <a:gd name="T6" fmla="*/ 63 w 439"/>
                  <a:gd name="T7" fmla="*/ 93 h 438"/>
                  <a:gd name="T8" fmla="*/ 344 w 439"/>
                  <a:gd name="T9" fmla="*/ 93 h 438"/>
                  <a:gd name="T10" fmla="*/ 344 w 439"/>
                  <a:gd name="T11" fmla="*/ 375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344" y="375"/>
                    </a:moveTo>
                    <a:lnTo>
                      <a:pt x="344" y="375"/>
                    </a:lnTo>
                    <a:cubicBezTo>
                      <a:pt x="281" y="437"/>
                      <a:pt x="156" y="437"/>
                      <a:pt x="63" y="375"/>
                    </a:cubicBezTo>
                    <a:cubicBezTo>
                      <a:pt x="0" y="281"/>
                      <a:pt x="0" y="156"/>
                      <a:pt x="63" y="93"/>
                    </a:cubicBezTo>
                    <a:cubicBezTo>
                      <a:pt x="156" y="0"/>
                      <a:pt x="281" y="0"/>
                      <a:pt x="344" y="93"/>
                    </a:cubicBezTo>
                    <a:cubicBezTo>
                      <a:pt x="438" y="156"/>
                      <a:pt x="438" y="281"/>
                      <a:pt x="344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7" name="Freeform 33"/>
              <p:cNvSpPr>
                <a:spLocks noChangeArrowheads="1"/>
              </p:cNvSpPr>
              <p:nvPr/>
            </p:nvSpPr>
            <p:spPr bwMode="auto">
              <a:xfrm>
                <a:off x="10863973" y="4594043"/>
                <a:ext cx="145045" cy="145044"/>
              </a:xfrm>
              <a:custGeom>
                <a:avLst/>
                <a:gdLst>
                  <a:gd name="T0" fmla="*/ 375 w 438"/>
                  <a:gd name="T1" fmla="*/ 344 h 438"/>
                  <a:gd name="T2" fmla="*/ 375 w 438"/>
                  <a:gd name="T3" fmla="*/ 344 h 438"/>
                  <a:gd name="T4" fmla="*/ 94 w 438"/>
                  <a:gd name="T5" fmla="*/ 344 h 438"/>
                  <a:gd name="T6" fmla="*/ 94 w 438"/>
                  <a:gd name="T7" fmla="*/ 62 h 438"/>
                  <a:gd name="T8" fmla="*/ 375 w 438"/>
                  <a:gd name="T9" fmla="*/ 62 h 438"/>
                  <a:gd name="T10" fmla="*/ 375 w 438"/>
                  <a:gd name="T11" fmla="*/ 344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375" y="344"/>
                    </a:moveTo>
                    <a:lnTo>
                      <a:pt x="375" y="344"/>
                    </a:lnTo>
                    <a:cubicBezTo>
                      <a:pt x="281" y="437"/>
                      <a:pt x="156" y="437"/>
                      <a:pt x="94" y="344"/>
                    </a:cubicBezTo>
                    <a:cubicBezTo>
                      <a:pt x="0" y="281"/>
                      <a:pt x="0" y="156"/>
                      <a:pt x="94" y="62"/>
                    </a:cubicBezTo>
                    <a:cubicBezTo>
                      <a:pt x="156" y="0"/>
                      <a:pt x="281" y="0"/>
                      <a:pt x="375" y="62"/>
                    </a:cubicBezTo>
                    <a:cubicBezTo>
                      <a:pt x="437" y="156"/>
                      <a:pt x="437" y="281"/>
                      <a:pt x="375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8" name="Freeform 34"/>
              <p:cNvSpPr>
                <a:spLocks noChangeArrowheads="1"/>
              </p:cNvSpPr>
              <p:nvPr/>
            </p:nvSpPr>
            <p:spPr bwMode="auto">
              <a:xfrm>
                <a:off x="10480116" y="2632273"/>
                <a:ext cx="145045" cy="155301"/>
              </a:xfrm>
              <a:custGeom>
                <a:avLst/>
                <a:gdLst>
                  <a:gd name="T0" fmla="*/ 281 w 438"/>
                  <a:gd name="T1" fmla="*/ 31 h 469"/>
                  <a:gd name="T2" fmla="*/ 281 w 438"/>
                  <a:gd name="T3" fmla="*/ 31 h 469"/>
                  <a:gd name="T4" fmla="*/ 406 w 438"/>
                  <a:gd name="T5" fmla="*/ 312 h 469"/>
                  <a:gd name="T6" fmla="*/ 125 w 438"/>
                  <a:gd name="T7" fmla="*/ 406 h 469"/>
                  <a:gd name="T8" fmla="*/ 31 w 438"/>
                  <a:gd name="T9" fmla="*/ 156 h 469"/>
                  <a:gd name="T10" fmla="*/ 281 w 438"/>
                  <a:gd name="T11" fmla="*/ 31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69">
                    <a:moveTo>
                      <a:pt x="281" y="31"/>
                    </a:moveTo>
                    <a:lnTo>
                      <a:pt x="281" y="31"/>
                    </a:lnTo>
                    <a:cubicBezTo>
                      <a:pt x="375" y="93"/>
                      <a:pt x="437" y="187"/>
                      <a:pt x="406" y="312"/>
                    </a:cubicBezTo>
                    <a:cubicBezTo>
                      <a:pt x="343" y="406"/>
                      <a:pt x="250" y="468"/>
                      <a:pt x="125" y="406"/>
                    </a:cubicBezTo>
                    <a:cubicBezTo>
                      <a:pt x="31" y="375"/>
                      <a:pt x="0" y="250"/>
                      <a:pt x="31" y="156"/>
                    </a:cubicBezTo>
                    <a:cubicBezTo>
                      <a:pt x="62" y="62"/>
                      <a:pt x="187" y="0"/>
                      <a:pt x="28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9" name="Freeform 35"/>
              <p:cNvSpPr>
                <a:spLocks noChangeArrowheads="1"/>
              </p:cNvSpPr>
              <p:nvPr/>
            </p:nvSpPr>
            <p:spPr bwMode="auto">
              <a:xfrm>
                <a:off x="8902203" y="3287173"/>
                <a:ext cx="155301" cy="146510"/>
              </a:xfrm>
              <a:custGeom>
                <a:avLst/>
                <a:gdLst>
                  <a:gd name="T0" fmla="*/ 437 w 469"/>
                  <a:gd name="T1" fmla="*/ 282 h 439"/>
                  <a:gd name="T2" fmla="*/ 437 w 469"/>
                  <a:gd name="T3" fmla="*/ 282 h 439"/>
                  <a:gd name="T4" fmla="*/ 156 w 469"/>
                  <a:gd name="T5" fmla="*/ 407 h 439"/>
                  <a:gd name="T6" fmla="*/ 62 w 469"/>
                  <a:gd name="T7" fmla="*/ 125 h 439"/>
                  <a:gd name="T8" fmla="*/ 312 w 469"/>
                  <a:gd name="T9" fmla="*/ 32 h 439"/>
                  <a:gd name="T10" fmla="*/ 437 w 469"/>
                  <a:gd name="T11" fmla="*/ 282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437" y="282"/>
                    </a:moveTo>
                    <a:lnTo>
                      <a:pt x="437" y="282"/>
                    </a:lnTo>
                    <a:cubicBezTo>
                      <a:pt x="375" y="407"/>
                      <a:pt x="250" y="438"/>
                      <a:pt x="156" y="407"/>
                    </a:cubicBezTo>
                    <a:cubicBezTo>
                      <a:pt x="62" y="344"/>
                      <a:pt x="0" y="250"/>
                      <a:pt x="62" y="125"/>
                    </a:cubicBezTo>
                    <a:cubicBezTo>
                      <a:pt x="93" y="32"/>
                      <a:pt x="218" y="0"/>
                      <a:pt x="312" y="32"/>
                    </a:cubicBezTo>
                    <a:cubicBezTo>
                      <a:pt x="406" y="63"/>
                      <a:pt x="468" y="188"/>
                      <a:pt x="437" y="2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0" name="Freeform 36"/>
              <p:cNvSpPr>
                <a:spLocks noChangeArrowheads="1"/>
              </p:cNvSpPr>
              <p:nvPr/>
            </p:nvSpPr>
            <p:spPr bwMode="auto">
              <a:xfrm>
                <a:off x="11123296" y="4199930"/>
                <a:ext cx="156765" cy="156766"/>
              </a:xfrm>
              <a:custGeom>
                <a:avLst/>
                <a:gdLst>
                  <a:gd name="T0" fmla="*/ 406 w 470"/>
                  <a:gd name="T1" fmla="*/ 313 h 470"/>
                  <a:gd name="T2" fmla="*/ 406 w 470"/>
                  <a:gd name="T3" fmla="*/ 313 h 470"/>
                  <a:gd name="T4" fmla="*/ 156 w 470"/>
                  <a:gd name="T5" fmla="*/ 407 h 470"/>
                  <a:gd name="T6" fmla="*/ 31 w 470"/>
                  <a:gd name="T7" fmla="*/ 157 h 470"/>
                  <a:gd name="T8" fmla="*/ 313 w 470"/>
                  <a:gd name="T9" fmla="*/ 32 h 470"/>
                  <a:gd name="T10" fmla="*/ 406 w 470"/>
                  <a:gd name="T11" fmla="*/ 313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406" y="313"/>
                    </a:moveTo>
                    <a:lnTo>
                      <a:pt x="406" y="313"/>
                    </a:lnTo>
                    <a:cubicBezTo>
                      <a:pt x="375" y="407"/>
                      <a:pt x="250" y="469"/>
                      <a:pt x="156" y="407"/>
                    </a:cubicBezTo>
                    <a:cubicBezTo>
                      <a:pt x="63" y="375"/>
                      <a:pt x="0" y="250"/>
                      <a:pt x="31" y="157"/>
                    </a:cubicBezTo>
                    <a:cubicBezTo>
                      <a:pt x="94" y="63"/>
                      <a:pt x="219" y="0"/>
                      <a:pt x="313" y="32"/>
                    </a:cubicBezTo>
                    <a:cubicBezTo>
                      <a:pt x="406" y="94"/>
                      <a:pt x="469" y="219"/>
                      <a:pt x="406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1" name="Freeform 37"/>
              <p:cNvSpPr>
                <a:spLocks noChangeArrowheads="1"/>
              </p:cNvSpPr>
              <p:nvPr/>
            </p:nvSpPr>
            <p:spPr bwMode="auto">
              <a:xfrm>
                <a:off x="11123296" y="3287173"/>
                <a:ext cx="156765" cy="146510"/>
              </a:xfrm>
              <a:custGeom>
                <a:avLst/>
                <a:gdLst>
                  <a:gd name="T0" fmla="*/ 406 w 470"/>
                  <a:gd name="T1" fmla="*/ 125 h 439"/>
                  <a:gd name="T2" fmla="*/ 406 w 470"/>
                  <a:gd name="T3" fmla="*/ 125 h 439"/>
                  <a:gd name="T4" fmla="*/ 313 w 470"/>
                  <a:gd name="T5" fmla="*/ 407 h 439"/>
                  <a:gd name="T6" fmla="*/ 31 w 470"/>
                  <a:gd name="T7" fmla="*/ 282 h 439"/>
                  <a:gd name="T8" fmla="*/ 156 w 470"/>
                  <a:gd name="T9" fmla="*/ 32 h 439"/>
                  <a:gd name="T10" fmla="*/ 406 w 470"/>
                  <a:gd name="T11" fmla="*/ 12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6" y="125"/>
                    </a:moveTo>
                    <a:lnTo>
                      <a:pt x="406" y="125"/>
                    </a:lnTo>
                    <a:cubicBezTo>
                      <a:pt x="469" y="250"/>
                      <a:pt x="406" y="344"/>
                      <a:pt x="313" y="407"/>
                    </a:cubicBezTo>
                    <a:cubicBezTo>
                      <a:pt x="219" y="438"/>
                      <a:pt x="94" y="407"/>
                      <a:pt x="31" y="282"/>
                    </a:cubicBezTo>
                    <a:cubicBezTo>
                      <a:pt x="0" y="188"/>
                      <a:pt x="63" y="63"/>
                      <a:pt x="156" y="32"/>
                    </a:cubicBezTo>
                    <a:cubicBezTo>
                      <a:pt x="250" y="0"/>
                      <a:pt x="375" y="32"/>
                      <a:pt x="406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2" name="Freeform 38"/>
              <p:cNvSpPr>
                <a:spLocks noChangeArrowheads="1"/>
              </p:cNvSpPr>
              <p:nvPr/>
            </p:nvSpPr>
            <p:spPr bwMode="auto">
              <a:xfrm>
                <a:off x="9555638" y="2632273"/>
                <a:ext cx="146510" cy="155301"/>
              </a:xfrm>
              <a:custGeom>
                <a:avLst/>
                <a:gdLst>
                  <a:gd name="T0" fmla="*/ 313 w 439"/>
                  <a:gd name="T1" fmla="*/ 406 h 469"/>
                  <a:gd name="T2" fmla="*/ 313 w 439"/>
                  <a:gd name="T3" fmla="*/ 406 h 469"/>
                  <a:gd name="T4" fmla="*/ 32 w 439"/>
                  <a:gd name="T5" fmla="*/ 312 h 469"/>
                  <a:gd name="T6" fmla="*/ 157 w 439"/>
                  <a:gd name="T7" fmla="*/ 31 h 469"/>
                  <a:gd name="T8" fmla="*/ 406 w 439"/>
                  <a:gd name="T9" fmla="*/ 156 h 469"/>
                  <a:gd name="T10" fmla="*/ 313 w 439"/>
                  <a:gd name="T11" fmla="*/ 406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69">
                    <a:moveTo>
                      <a:pt x="313" y="406"/>
                    </a:moveTo>
                    <a:lnTo>
                      <a:pt x="313" y="406"/>
                    </a:lnTo>
                    <a:cubicBezTo>
                      <a:pt x="188" y="468"/>
                      <a:pt x="94" y="406"/>
                      <a:pt x="32" y="312"/>
                    </a:cubicBezTo>
                    <a:cubicBezTo>
                      <a:pt x="0" y="187"/>
                      <a:pt x="63" y="93"/>
                      <a:pt x="157" y="31"/>
                    </a:cubicBezTo>
                    <a:cubicBezTo>
                      <a:pt x="250" y="0"/>
                      <a:pt x="375" y="62"/>
                      <a:pt x="406" y="156"/>
                    </a:cubicBezTo>
                    <a:cubicBezTo>
                      <a:pt x="438" y="250"/>
                      <a:pt x="406" y="375"/>
                      <a:pt x="313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3" name="Freeform 39"/>
              <p:cNvSpPr>
                <a:spLocks noChangeArrowheads="1"/>
              </p:cNvSpPr>
              <p:nvPr/>
            </p:nvSpPr>
            <p:spPr bwMode="auto">
              <a:xfrm>
                <a:off x="10480116" y="4853365"/>
                <a:ext cx="145045" cy="146510"/>
              </a:xfrm>
              <a:custGeom>
                <a:avLst/>
                <a:gdLst>
                  <a:gd name="T0" fmla="*/ 281 w 438"/>
                  <a:gd name="T1" fmla="*/ 406 h 439"/>
                  <a:gd name="T2" fmla="*/ 281 w 438"/>
                  <a:gd name="T3" fmla="*/ 406 h 439"/>
                  <a:gd name="T4" fmla="*/ 31 w 438"/>
                  <a:gd name="T5" fmla="*/ 281 h 439"/>
                  <a:gd name="T6" fmla="*/ 125 w 438"/>
                  <a:gd name="T7" fmla="*/ 31 h 439"/>
                  <a:gd name="T8" fmla="*/ 406 w 438"/>
                  <a:gd name="T9" fmla="*/ 156 h 439"/>
                  <a:gd name="T10" fmla="*/ 281 w 438"/>
                  <a:gd name="T11" fmla="*/ 40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281" y="406"/>
                    </a:moveTo>
                    <a:lnTo>
                      <a:pt x="281" y="406"/>
                    </a:lnTo>
                    <a:cubicBezTo>
                      <a:pt x="187" y="438"/>
                      <a:pt x="62" y="406"/>
                      <a:pt x="31" y="281"/>
                    </a:cubicBezTo>
                    <a:cubicBezTo>
                      <a:pt x="0" y="188"/>
                      <a:pt x="31" y="63"/>
                      <a:pt x="125" y="31"/>
                    </a:cubicBezTo>
                    <a:cubicBezTo>
                      <a:pt x="250" y="0"/>
                      <a:pt x="343" y="31"/>
                      <a:pt x="406" y="156"/>
                    </a:cubicBezTo>
                    <a:cubicBezTo>
                      <a:pt x="437" y="250"/>
                      <a:pt x="375" y="344"/>
                      <a:pt x="281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4" name="Freeform 40"/>
              <p:cNvSpPr>
                <a:spLocks noChangeArrowheads="1"/>
              </p:cNvSpPr>
              <p:nvPr/>
            </p:nvSpPr>
            <p:spPr bwMode="auto">
              <a:xfrm>
                <a:off x="10251561" y="4926620"/>
                <a:ext cx="146510" cy="134789"/>
              </a:xfrm>
              <a:custGeom>
                <a:avLst/>
                <a:gdLst>
                  <a:gd name="T0" fmla="*/ 188 w 439"/>
                  <a:gd name="T1" fmla="*/ 0 h 407"/>
                  <a:gd name="T2" fmla="*/ 188 w 439"/>
                  <a:gd name="T3" fmla="*/ 0 h 407"/>
                  <a:gd name="T4" fmla="*/ 406 w 439"/>
                  <a:gd name="T5" fmla="*/ 156 h 407"/>
                  <a:gd name="T6" fmla="*/ 250 w 439"/>
                  <a:gd name="T7" fmla="*/ 406 h 407"/>
                  <a:gd name="T8" fmla="*/ 31 w 439"/>
                  <a:gd name="T9" fmla="*/ 250 h 407"/>
                  <a:gd name="T10" fmla="*/ 188 w 439"/>
                  <a:gd name="T11" fmla="*/ 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188" y="0"/>
                    </a:moveTo>
                    <a:lnTo>
                      <a:pt x="188" y="0"/>
                    </a:lnTo>
                    <a:cubicBezTo>
                      <a:pt x="281" y="0"/>
                      <a:pt x="406" y="62"/>
                      <a:pt x="406" y="156"/>
                    </a:cubicBezTo>
                    <a:cubicBezTo>
                      <a:pt x="438" y="281"/>
                      <a:pt x="375" y="375"/>
                      <a:pt x="250" y="406"/>
                    </a:cubicBezTo>
                    <a:cubicBezTo>
                      <a:pt x="156" y="406"/>
                      <a:pt x="31" y="344"/>
                      <a:pt x="31" y="250"/>
                    </a:cubicBezTo>
                    <a:cubicBezTo>
                      <a:pt x="0" y="125"/>
                      <a:pt x="63" y="31"/>
                      <a:pt x="18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5" name="Freeform 41"/>
              <p:cNvSpPr>
                <a:spLocks noChangeArrowheads="1"/>
              </p:cNvSpPr>
              <p:nvPr/>
            </p:nvSpPr>
            <p:spPr bwMode="auto">
              <a:xfrm>
                <a:off x="9784194" y="2570739"/>
                <a:ext cx="145045" cy="146510"/>
              </a:xfrm>
              <a:custGeom>
                <a:avLst/>
                <a:gdLst>
                  <a:gd name="T0" fmla="*/ 187 w 438"/>
                  <a:gd name="T1" fmla="*/ 0 h 439"/>
                  <a:gd name="T2" fmla="*/ 187 w 438"/>
                  <a:gd name="T3" fmla="*/ 0 h 439"/>
                  <a:gd name="T4" fmla="*/ 406 w 438"/>
                  <a:gd name="T5" fmla="*/ 156 h 439"/>
                  <a:gd name="T6" fmla="*/ 250 w 438"/>
                  <a:gd name="T7" fmla="*/ 406 h 439"/>
                  <a:gd name="T8" fmla="*/ 31 w 438"/>
                  <a:gd name="T9" fmla="*/ 250 h 439"/>
                  <a:gd name="T10" fmla="*/ 187 w 438"/>
                  <a:gd name="T11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187" y="0"/>
                    </a:moveTo>
                    <a:lnTo>
                      <a:pt x="187" y="0"/>
                    </a:lnTo>
                    <a:cubicBezTo>
                      <a:pt x="281" y="0"/>
                      <a:pt x="375" y="63"/>
                      <a:pt x="406" y="156"/>
                    </a:cubicBezTo>
                    <a:cubicBezTo>
                      <a:pt x="437" y="281"/>
                      <a:pt x="375" y="375"/>
                      <a:pt x="250" y="406"/>
                    </a:cubicBezTo>
                    <a:cubicBezTo>
                      <a:pt x="156" y="438"/>
                      <a:pt x="31" y="344"/>
                      <a:pt x="31" y="250"/>
                    </a:cubicBezTo>
                    <a:cubicBezTo>
                      <a:pt x="0" y="125"/>
                      <a:pt x="62" y="31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6" name="Freeform 42"/>
              <p:cNvSpPr>
                <a:spLocks noChangeArrowheads="1"/>
              </p:cNvSpPr>
              <p:nvPr/>
            </p:nvSpPr>
            <p:spPr bwMode="auto">
              <a:xfrm>
                <a:off x="11196551" y="3515729"/>
                <a:ext cx="145045" cy="134789"/>
              </a:xfrm>
              <a:custGeom>
                <a:avLst/>
                <a:gdLst>
                  <a:gd name="T0" fmla="*/ 406 w 438"/>
                  <a:gd name="T1" fmla="*/ 156 h 407"/>
                  <a:gd name="T2" fmla="*/ 406 w 438"/>
                  <a:gd name="T3" fmla="*/ 156 h 407"/>
                  <a:gd name="T4" fmla="*/ 250 w 438"/>
                  <a:gd name="T5" fmla="*/ 406 h 407"/>
                  <a:gd name="T6" fmla="*/ 31 w 438"/>
                  <a:gd name="T7" fmla="*/ 250 h 407"/>
                  <a:gd name="T8" fmla="*/ 187 w 438"/>
                  <a:gd name="T9" fmla="*/ 0 h 407"/>
                  <a:gd name="T10" fmla="*/ 406 w 438"/>
                  <a:gd name="T11" fmla="*/ 15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406" y="156"/>
                    </a:moveTo>
                    <a:lnTo>
                      <a:pt x="406" y="156"/>
                    </a:lnTo>
                    <a:cubicBezTo>
                      <a:pt x="437" y="281"/>
                      <a:pt x="375" y="375"/>
                      <a:pt x="250" y="406"/>
                    </a:cubicBezTo>
                    <a:cubicBezTo>
                      <a:pt x="156" y="406"/>
                      <a:pt x="31" y="344"/>
                      <a:pt x="31" y="250"/>
                    </a:cubicBezTo>
                    <a:cubicBezTo>
                      <a:pt x="0" y="125"/>
                      <a:pt x="62" y="31"/>
                      <a:pt x="187" y="0"/>
                    </a:cubicBezTo>
                    <a:cubicBezTo>
                      <a:pt x="281" y="0"/>
                      <a:pt x="375" y="62"/>
                      <a:pt x="406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7" name="Freeform 43"/>
              <p:cNvSpPr>
                <a:spLocks noChangeArrowheads="1"/>
              </p:cNvSpPr>
              <p:nvPr/>
            </p:nvSpPr>
            <p:spPr bwMode="auto">
              <a:xfrm>
                <a:off x="10677905" y="2746551"/>
                <a:ext cx="156765" cy="146510"/>
              </a:xfrm>
              <a:custGeom>
                <a:avLst/>
                <a:gdLst>
                  <a:gd name="T0" fmla="*/ 344 w 470"/>
                  <a:gd name="T1" fmla="*/ 63 h 439"/>
                  <a:gd name="T2" fmla="*/ 344 w 470"/>
                  <a:gd name="T3" fmla="*/ 63 h 439"/>
                  <a:gd name="T4" fmla="*/ 407 w 470"/>
                  <a:gd name="T5" fmla="*/ 313 h 439"/>
                  <a:gd name="T6" fmla="*/ 125 w 470"/>
                  <a:gd name="T7" fmla="*/ 375 h 439"/>
                  <a:gd name="T8" fmla="*/ 63 w 470"/>
                  <a:gd name="T9" fmla="*/ 94 h 439"/>
                  <a:gd name="T10" fmla="*/ 344 w 470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344" y="63"/>
                    </a:moveTo>
                    <a:lnTo>
                      <a:pt x="344" y="63"/>
                    </a:lnTo>
                    <a:cubicBezTo>
                      <a:pt x="438" y="125"/>
                      <a:pt x="469" y="250"/>
                      <a:pt x="407" y="313"/>
                    </a:cubicBezTo>
                    <a:cubicBezTo>
                      <a:pt x="344" y="407"/>
                      <a:pt x="219" y="438"/>
                      <a:pt x="125" y="375"/>
                    </a:cubicBezTo>
                    <a:cubicBezTo>
                      <a:pt x="32" y="313"/>
                      <a:pt x="0" y="188"/>
                      <a:pt x="63" y="94"/>
                    </a:cubicBezTo>
                    <a:cubicBezTo>
                      <a:pt x="125" y="0"/>
                      <a:pt x="250" y="0"/>
                      <a:pt x="344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8" name="Freeform 44"/>
              <p:cNvSpPr>
                <a:spLocks noChangeArrowheads="1"/>
              </p:cNvSpPr>
              <p:nvPr/>
            </p:nvSpPr>
            <p:spPr bwMode="auto">
              <a:xfrm>
                <a:off x="9016481" y="3079129"/>
                <a:ext cx="156765" cy="146510"/>
              </a:xfrm>
              <a:custGeom>
                <a:avLst/>
                <a:gdLst>
                  <a:gd name="T0" fmla="*/ 407 w 470"/>
                  <a:gd name="T1" fmla="*/ 313 h 439"/>
                  <a:gd name="T2" fmla="*/ 407 w 470"/>
                  <a:gd name="T3" fmla="*/ 313 h 439"/>
                  <a:gd name="T4" fmla="*/ 125 w 470"/>
                  <a:gd name="T5" fmla="*/ 375 h 439"/>
                  <a:gd name="T6" fmla="*/ 63 w 470"/>
                  <a:gd name="T7" fmla="*/ 94 h 439"/>
                  <a:gd name="T8" fmla="*/ 344 w 470"/>
                  <a:gd name="T9" fmla="*/ 63 h 439"/>
                  <a:gd name="T10" fmla="*/ 407 w 470"/>
                  <a:gd name="T11" fmla="*/ 31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7" y="313"/>
                    </a:moveTo>
                    <a:lnTo>
                      <a:pt x="407" y="313"/>
                    </a:lnTo>
                    <a:cubicBezTo>
                      <a:pt x="344" y="407"/>
                      <a:pt x="219" y="438"/>
                      <a:pt x="125" y="375"/>
                    </a:cubicBezTo>
                    <a:cubicBezTo>
                      <a:pt x="32" y="313"/>
                      <a:pt x="0" y="188"/>
                      <a:pt x="63" y="94"/>
                    </a:cubicBezTo>
                    <a:cubicBezTo>
                      <a:pt x="125" y="0"/>
                      <a:pt x="250" y="0"/>
                      <a:pt x="344" y="63"/>
                    </a:cubicBezTo>
                    <a:cubicBezTo>
                      <a:pt x="438" y="125"/>
                      <a:pt x="469" y="219"/>
                      <a:pt x="407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9" name="Freeform 45"/>
              <p:cNvSpPr>
                <a:spLocks noChangeArrowheads="1"/>
              </p:cNvSpPr>
              <p:nvPr/>
            </p:nvSpPr>
            <p:spPr bwMode="auto">
              <a:xfrm>
                <a:off x="11009018" y="4407975"/>
                <a:ext cx="156765" cy="156766"/>
              </a:xfrm>
              <a:custGeom>
                <a:avLst/>
                <a:gdLst>
                  <a:gd name="T0" fmla="*/ 407 w 470"/>
                  <a:gd name="T1" fmla="*/ 344 h 470"/>
                  <a:gd name="T2" fmla="*/ 407 w 470"/>
                  <a:gd name="T3" fmla="*/ 344 h 470"/>
                  <a:gd name="T4" fmla="*/ 125 w 470"/>
                  <a:gd name="T5" fmla="*/ 407 h 470"/>
                  <a:gd name="T6" fmla="*/ 63 w 470"/>
                  <a:gd name="T7" fmla="*/ 125 h 470"/>
                  <a:gd name="T8" fmla="*/ 344 w 470"/>
                  <a:gd name="T9" fmla="*/ 63 h 470"/>
                  <a:gd name="T10" fmla="*/ 407 w 470"/>
                  <a:gd name="T11" fmla="*/ 344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407" y="344"/>
                    </a:moveTo>
                    <a:lnTo>
                      <a:pt x="407" y="344"/>
                    </a:lnTo>
                    <a:cubicBezTo>
                      <a:pt x="344" y="438"/>
                      <a:pt x="219" y="469"/>
                      <a:pt x="125" y="407"/>
                    </a:cubicBezTo>
                    <a:cubicBezTo>
                      <a:pt x="32" y="344"/>
                      <a:pt x="0" y="219"/>
                      <a:pt x="63" y="125"/>
                    </a:cubicBezTo>
                    <a:cubicBezTo>
                      <a:pt x="125" y="32"/>
                      <a:pt x="250" y="0"/>
                      <a:pt x="344" y="63"/>
                    </a:cubicBezTo>
                    <a:cubicBezTo>
                      <a:pt x="438" y="125"/>
                      <a:pt x="469" y="250"/>
                      <a:pt x="407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0" name="Freeform 46"/>
              <p:cNvSpPr>
                <a:spLocks noChangeArrowheads="1"/>
              </p:cNvSpPr>
              <p:nvPr/>
            </p:nvSpPr>
            <p:spPr bwMode="auto">
              <a:xfrm>
                <a:off x="10251561" y="2570739"/>
                <a:ext cx="146510" cy="146510"/>
              </a:xfrm>
              <a:custGeom>
                <a:avLst/>
                <a:gdLst>
                  <a:gd name="T0" fmla="*/ 250 w 439"/>
                  <a:gd name="T1" fmla="*/ 0 h 439"/>
                  <a:gd name="T2" fmla="*/ 250 w 439"/>
                  <a:gd name="T3" fmla="*/ 0 h 439"/>
                  <a:gd name="T4" fmla="*/ 406 w 439"/>
                  <a:gd name="T5" fmla="*/ 250 h 439"/>
                  <a:gd name="T6" fmla="*/ 188 w 439"/>
                  <a:gd name="T7" fmla="*/ 406 h 439"/>
                  <a:gd name="T8" fmla="*/ 31 w 439"/>
                  <a:gd name="T9" fmla="*/ 156 h 439"/>
                  <a:gd name="T10" fmla="*/ 250 w 439"/>
                  <a:gd name="T11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250" y="0"/>
                    </a:moveTo>
                    <a:lnTo>
                      <a:pt x="250" y="0"/>
                    </a:lnTo>
                    <a:cubicBezTo>
                      <a:pt x="375" y="31"/>
                      <a:pt x="438" y="125"/>
                      <a:pt x="406" y="250"/>
                    </a:cubicBezTo>
                    <a:cubicBezTo>
                      <a:pt x="406" y="344"/>
                      <a:pt x="281" y="438"/>
                      <a:pt x="188" y="406"/>
                    </a:cubicBezTo>
                    <a:cubicBezTo>
                      <a:pt x="63" y="375"/>
                      <a:pt x="0" y="281"/>
                      <a:pt x="31" y="156"/>
                    </a:cubicBezTo>
                    <a:cubicBezTo>
                      <a:pt x="31" y="63"/>
                      <a:pt x="156" y="0"/>
                      <a:pt x="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1" name="Freeform 47"/>
              <p:cNvSpPr>
                <a:spLocks noChangeArrowheads="1"/>
              </p:cNvSpPr>
              <p:nvPr/>
            </p:nvSpPr>
            <p:spPr bwMode="auto">
              <a:xfrm>
                <a:off x="8840669" y="3515729"/>
                <a:ext cx="145045" cy="134789"/>
              </a:xfrm>
              <a:custGeom>
                <a:avLst/>
                <a:gdLst>
                  <a:gd name="T0" fmla="*/ 405 w 438"/>
                  <a:gd name="T1" fmla="*/ 250 h 407"/>
                  <a:gd name="T2" fmla="*/ 405 w 438"/>
                  <a:gd name="T3" fmla="*/ 250 h 407"/>
                  <a:gd name="T4" fmla="*/ 187 w 438"/>
                  <a:gd name="T5" fmla="*/ 406 h 407"/>
                  <a:gd name="T6" fmla="*/ 31 w 438"/>
                  <a:gd name="T7" fmla="*/ 156 h 407"/>
                  <a:gd name="T8" fmla="*/ 249 w 438"/>
                  <a:gd name="T9" fmla="*/ 0 h 407"/>
                  <a:gd name="T10" fmla="*/ 405 w 438"/>
                  <a:gd name="T11" fmla="*/ 25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405" y="250"/>
                    </a:moveTo>
                    <a:lnTo>
                      <a:pt x="405" y="250"/>
                    </a:lnTo>
                    <a:cubicBezTo>
                      <a:pt x="405" y="344"/>
                      <a:pt x="280" y="406"/>
                      <a:pt x="187" y="406"/>
                    </a:cubicBezTo>
                    <a:cubicBezTo>
                      <a:pt x="63" y="375"/>
                      <a:pt x="0" y="281"/>
                      <a:pt x="31" y="156"/>
                    </a:cubicBezTo>
                    <a:cubicBezTo>
                      <a:pt x="63" y="62"/>
                      <a:pt x="156" y="0"/>
                      <a:pt x="249" y="0"/>
                    </a:cubicBezTo>
                    <a:cubicBezTo>
                      <a:pt x="374" y="31"/>
                      <a:pt x="437" y="125"/>
                      <a:pt x="405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2" name="Freeform 48"/>
              <p:cNvSpPr>
                <a:spLocks noChangeArrowheads="1"/>
              </p:cNvSpPr>
              <p:nvPr/>
            </p:nvSpPr>
            <p:spPr bwMode="auto">
              <a:xfrm>
                <a:off x="11196551" y="3981631"/>
                <a:ext cx="145045" cy="146510"/>
              </a:xfrm>
              <a:custGeom>
                <a:avLst/>
                <a:gdLst>
                  <a:gd name="T0" fmla="*/ 406 w 438"/>
                  <a:gd name="T1" fmla="*/ 250 h 439"/>
                  <a:gd name="T2" fmla="*/ 406 w 438"/>
                  <a:gd name="T3" fmla="*/ 250 h 439"/>
                  <a:gd name="T4" fmla="*/ 187 w 438"/>
                  <a:gd name="T5" fmla="*/ 406 h 439"/>
                  <a:gd name="T6" fmla="*/ 31 w 438"/>
                  <a:gd name="T7" fmla="*/ 156 h 439"/>
                  <a:gd name="T8" fmla="*/ 250 w 438"/>
                  <a:gd name="T9" fmla="*/ 0 h 439"/>
                  <a:gd name="T10" fmla="*/ 406 w 438"/>
                  <a:gd name="T11" fmla="*/ 25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406" y="250"/>
                    </a:moveTo>
                    <a:lnTo>
                      <a:pt x="406" y="250"/>
                    </a:lnTo>
                    <a:cubicBezTo>
                      <a:pt x="375" y="344"/>
                      <a:pt x="281" y="438"/>
                      <a:pt x="187" y="406"/>
                    </a:cubicBezTo>
                    <a:cubicBezTo>
                      <a:pt x="62" y="375"/>
                      <a:pt x="0" y="281"/>
                      <a:pt x="31" y="156"/>
                    </a:cubicBezTo>
                    <a:cubicBezTo>
                      <a:pt x="31" y="63"/>
                      <a:pt x="156" y="0"/>
                      <a:pt x="250" y="0"/>
                    </a:cubicBezTo>
                    <a:cubicBezTo>
                      <a:pt x="375" y="31"/>
                      <a:pt x="437" y="125"/>
                      <a:pt x="406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3" name="Freeform 49"/>
              <p:cNvSpPr>
                <a:spLocks noChangeArrowheads="1"/>
              </p:cNvSpPr>
              <p:nvPr/>
            </p:nvSpPr>
            <p:spPr bwMode="auto">
              <a:xfrm>
                <a:off x="11009018" y="3079129"/>
                <a:ext cx="156765" cy="146510"/>
              </a:xfrm>
              <a:custGeom>
                <a:avLst/>
                <a:gdLst>
                  <a:gd name="T0" fmla="*/ 407 w 470"/>
                  <a:gd name="T1" fmla="*/ 94 h 439"/>
                  <a:gd name="T2" fmla="*/ 407 w 470"/>
                  <a:gd name="T3" fmla="*/ 94 h 439"/>
                  <a:gd name="T4" fmla="*/ 344 w 470"/>
                  <a:gd name="T5" fmla="*/ 375 h 439"/>
                  <a:gd name="T6" fmla="*/ 63 w 470"/>
                  <a:gd name="T7" fmla="*/ 313 h 439"/>
                  <a:gd name="T8" fmla="*/ 125 w 470"/>
                  <a:gd name="T9" fmla="*/ 63 h 439"/>
                  <a:gd name="T10" fmla="*/ 407 w 470"/>
                  <a:gd name="T11" fmla="*/ 94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7" y="94"/>
                    </a:moveTo>
                    <a:lnTo>
                      <a:pt x="407" y="94"/>
                    </a:lnTo>
                    <a:cubicBezTo>
                      <a:pt x="469" y="188"/>
                      <a:pt x="438" y="313"/>
                      <a:pt x="344" y="375"/>
                    </a:cubicBezTo>
                    <a:cubicBezTo>
                      <a:pt x="250" y="438"/>
                      <a:pt x="125" y="407"/>
                      <a:pt x="63" y="313"/>
                    </a:cubicBezTo>
                    <a:cubicBezTo>
                      <a:pt x="0" y="219"/>
                      <a:pt x="32" y="125"/>
                      <a:pt x="125" y="63"/>
                    </a:cubicBezTo>
                    <a:cubicBezTo>
                      <a:pt x="219" y="0"/>
                      <a:pt x="344" y="0"/>
                      <a:pt x="407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4" name="Freeform 50"/>
              <p:cNvSpPr>
                <a:spLocks noChangeArrowheads="1"/>
              </p:cNvSpPr>
              <p:nvPr/>
            </p:nvSpPr>
            <p:spPr bwMode="auto">
              <a:xfrm>
                <a:off x="9349059" y="2746551"/>
                <a:ext cx="146510" cy="146510"/>
              </a:xfrm>
              <a:custGeom>
                <a:avLst/>
                <a:gdLst>
                  <a:gd name="T0" fmla="*/ 344 w 439"/>
                  <a:gd name="T1" fmla="*/ 375 h 439"/>
                  <a:gd name="T2" fmla="*/ 344 w 439"/>
                  <a:gd name="T3" fmla="*/ 375 h 439"/>
                  <a:gd name="T4" fmla="*/ 63 w 439"/>
                  <a:gd name="T5" fmla="*/ 313 h 439"/>
                  <a:gd name="T6" fmla="*/ 125 w 439"/>
                  <a:gd name="T7" fmla="*/ 63 h 439"/>
                  <a:gd name="T8" fmla="*/ 407 w 439"/>
                  <a:gd name="T9" fmla="*/ 94 h 439"/>
                  <a:gd name="T10" fmla="*/ 344 w 439"/>
                  <a:gd name="T11" fmla="*/ 37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344" y="375"/>
                    </a:moveTo>
                    <a:lnTo>
                      <a:pt x="344" y="375"/>
                    </a:lnTo>
                    <a:cubicBezTo>
                      <a:pt x="250" y="438"/>
                      <a:pt x="125" y="407"/>
                      <a:pt x="63" y="313"/>
                    </a:cubicBezTo>
                    <a:cubicBezTo>
                      <a:pt x="0" y="250"/>
                      <a:pt x="32" y="125"/>
                      <a:pt x="125" y="63"/>
                    </a:cubicBezTo>
                    <a:cubicBezTo>
                      <a:pt x="219" y="0"/>
                      <a:pt x="344" y="0"/>
                      <a:pt x="407" y="94"/>
                    </a:cubicBezTo>
                    <a:cubicBezTo>
                      <a:pt x="438" y="188"/>
                      <a:pt x="438" y="313"/>
                      <a:pt x="344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5" name="Freeform 51"/>
              <p:cNvSpPr>
                <a:spLocks noChangeArrowheads="1"/>
              </p:cNvSpPr>
              <p:nvPr/>
            </p:nvSpPr>
            <p:spPr bwMode="auto">
              <a:xfrm>
                <a:off x="10677905" y="4739087"/>
                <a:ext cx="156765" cy="156766"/>
              </a:xfrm>
              <a:custGeom>
                <a:avLst/>
                <a:gdLst>
                  <a:gd name="T0" fmla="*/ 344 w 470"/>
                  <a:gd name="T1" fmla="*/ 407 h 470"/>
                  <a:gd name="T2" fmla="*/ 344 w 470"/>
                  <a:gd name="T3" fmla="*/ 407 h 470"/>
                  <a:gd name="T4" fmla="*/ 63 w 470"/>
                  <a:gd name="T5" fmla="*/ 344 h 470"/>
                  <a:gd name="T6" fmla="*/ 125 w 470"/>
                  <a:gd name="T7" fmla="*/ 63 h 470"/>
                  <a:gd name="T8" fmla="*/ 407 w 470"/>
                  <a:gd name="T9" fmla="*/ 125 h 470"/>
                  <a:gd name="T10" fmla="*/ 344 w 470"/>
                  <a:gd name="T11" fmla="*/ 407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344" y="407"/>
                    </a:moveTo>
                    <a:lnTo>
                      <a:pt x="344" y="407"/>
                    </a:lnTo>
                    <a:cubicBezTo>
                      <a:pt x="250" y="469"/>
                      <a:pt x="125" y="438"/>
                      <a:pt x="63" y="344"/>
                    </a:cubicBezTo>
                    <a:cubicBezTo>
                      <a:pt x="0" y="250"/>
                      <a:pt x="32" y="125"/>
                      <a:pt x="125" y="63"/>
                    </a:cubicBezTo>
                    <a:cubicBezTo>
                      <a:pt x="219" y="0"/>
                      <a:pt x="344" y="32"/>
                      <a:pt x="407" y="125"/>
                    </a:cubicBezTo>
                    <a:cubicBezTo>
                      <a:pt x="469" y="219"/>
                      <a:pt x="438" y="344"/>
                      <a:pt x="344" y="40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61" name="Oval 60"/>
            <p:cNvSpPr/>
            <p:nvPr/>
          </p:nvSpPr>
          <p:spPr>
            <a:xfrm>
              <a:off x="13337604" y="8199659"/>
              <a:ext cx="1121504" cy="11217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rtlCol="0" anchor="ctr"/>
            <a:lstStyle/>
            <a:p>
              <a:pPr algn="ctr"/>
              <a:endParaRPr lang="en-US" sz="2701" dirty="0">
                <a:latin typeface="Lato Light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12052848" y="4570041"/>
              <a:ext cx="1121504" cy="112179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rtlCol="0" anchor="ctr"/>
            <a:lstStyle/>
            <a:p>
              <a:pPr algn="ctr"/>
              <a:endParaRPr lang="en-US" sz="2701" dirty="0">
                <a:latin typeface="Lato Light"/>
              </a:endParaRPr>
            </a:p>
          </p:txBody>
        </p:sp>
        <p:grpSp>
          <p:nvGrpSpPr>
            <p:cNvPr id="63" name="Group 4698"/>
            <p:cNvGrpSpPr>
              <a:grpSpLocks/>
            </p:cNvGrpSpPr>
            <p:nvPr/>
          </p:nvGrpSpPr>
          <p:grpSpPr bwMode="auto">
            <a:xfrm>
              <a:off x="12272053" y="4760467"/>
              <a:ext cx="676273" cy="662868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76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7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8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9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0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1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2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3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4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5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6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65" name="Group 4681"/>
            <p:cNvGrpSpPr>
              <a:grpSpLocks/>
            </p:cNvGrpSpPr>
            <p:nvPr/>
          </p:nvGrpSpPr>
          <p:grpSpPr bwMode="auto">
            <a:xfrm>
              <a:off x="13607660" y="8355640"/>
              <a:ext cx="552450" cy="724089"/>
              <a:chOff x="4576763" y="2300287"/>
              <a:chExt cx="276225" cy="361950"/>
            </a:xfrm>
            <a:solidFill>
              <a:schemeClr val="bg1"/>
            </a:solidFill>
          </p:grpSpPr>
          <p:sp>
            <p:nvSpPr>
              <p:cNvPr id="66" name="Freeform 250"/>
              <p:cNvSpPr>
                <a:spLocks noChangeArrowheads="1"/>
              </p:cNvSpPr>
              <p:nvPr/>
            </p:nvSpPr>
            <p:spPr bwMode="auto">
              <a:xfrm>
                <a:off x="4576763" y="2541587"/>
                <a:ext cx="120650" cy="12065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  <a:gd name="T14" fmla="*/ 92 w 336"/>
                  <a:gd name="T15" fmla="*/ 0 h 336"/>
                  <a:gd name="T16" fmla="*/ 92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7" name="Freeform 251"/>
              <p:cNvSpPr>
                <a:spLocks noChangeArrowheads="1"/>
              </p:cNvSpPr>
              <p:nvPr/>
            </p:nvSpPr>
            <p:spPr bwMode="auto">
              <a:xfrm>
                <a:off x="4576763" y="2541587"/>
                <a:ext cx="120650" cy="12065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8" name="Freeform 252"/>
              <p:cNvSpPr>
                <a:spLocks noChangeArrowheads="1"/>
              </p:cNvSpPr>
              <p:nvPr/>
            </p:nvSpPr>
            <p:spPr bwMode="auto">
              <a:xfrm>
                <a:off x="4610100" y="2541587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9" name="Freeform 253"/>
              <p:cNvSpPr>
                <a:spLocks noChangeArrowheads="1"/>
              </p:cNvSpPr>
              <p:nvPr/>
            </p:nvSpPr>
            <p:spPr bwMode="auto">
              <a:xfrm>
                <a:off x="4732338" y="2541587"/>
                <a:ext cx="120650" cy="12065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  <a:gd name="T14" fmla="*/ 251 w 336"/>
                  <a:gd name="T15" fmla="*/ 0 h 336"/>
                  <a:gd name="T16" fmla="*/ 251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  <a:close/>
                    <a:moveTo>
                      <a:pt x="251" y="0"/>
                    </a:moveTo>
                    <a:lnTo>
                      <a:pt x="251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0" name="Freeform 254"/>
              <p:cNvSpPr>
                <a:spLocks noChangeArrowheads="1"/>
              </p:cNvSpPr>
              <p:nvPr/>
            </p:nvSpPr>
            <p:spPr bwMode="auto">
              <a:xfrm>
                <a:off x="4732338" y="2541587"/>
                <a:ext cx="120650" cy="12065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1" name="Freeform 255"/>
              <p:cNvSpPr>
                <a:spLocks noChangeArrowheads="1"/>
              </p:cNvSpPr>
              <p:nvPr/>
            </p:nvSpPr>
            <p:spPr bwMode="auto">
              <a:xfrm>
                <a:off x="4822825" y="2541587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2" name="Freeform 256"/>
              <p:cNvSpPr>
                <a:spLocks noChangeArrowheads="1"/>
              </p:cNvSpPr>
              <p:nvPr/>
            </p:nvSpPr>
            <p:spPr bwMode="auto">
              <a:xfrm>
                <a:off x="4586288" y="2300287"/>
                <a:ext cx="261937" cy="258762"/>
              </a:xfrm>
              <a:custGeom>
                <a:avLst/>
                <a:gdLst>
                  <a:gd name="T0" fmla="*/ 618 w 728"/>
                  <a:gd name="T1" fmla="*/ 619 h 720"/>
                  <a:gd name="T2" fmla="*/ 627 w 728"/>
                  <a:gd name="T3" fmla="*/ 469 h 720"/>
                  <a:gd name="T4" fmla="*/ 727 w 728"/>
                  <a:gd name="T5" fmla="*/ 360 h 720"/>
                  <a:gd name="T6" fmla="*/ 627 w 728"/>
                  <a:gd name="T7" fmla="*/ 251 h 720"/>
                  <a:gd name="T8" fmla="*/ 618 w 728"/>
                  <a:gd name="T9" fmla="*/ 101 h 720"/>
                  <a:gd name="T10" fmla="*/ 468 w 728"/>
                  <a:gd name="T11" fmla="*/ 92 h 720"/>
                  <a:gd name="T12" fmla="*/ 359 w 728"/>
                  <a:gd name="T13" fmla="*/ 0 h 720"/>
                  <a:gd name="T14" fmla="*/ 250 w 728"/>
                  <a:gd name="T15" fmla="*/ 92 h 720"/>
                  <a:gd name="T16" fmla="*/ 100 w 728"/>
                  <a:gd name="T17" fmla="*/ 101 h 720"/>
                  <a:gd name="T18" fmla="*/ 92 w 728"/>
                  <a:gd name="T19" fmla="*/ 251 h 720"/>
                  <a:gd name="T20" fmla="*/ 0 w 728"/>
                  <a:gd name="T21" fmla="*/ 360 h 720"/>
                  <a:gd name="T22" fmla="*/ 92 w 728"/>
                  <a:gd name="T23" fmla="*/ 469 h 720"/>
                  <a:gd name="T24" fmla="*/ 100 w 728"/>
                  <a:gd name="T25" fmla="*/ 619 h 720"/>
                  <a:gd name="T26" fmla="*/ 250 w 728"/>
                  <a:gd name="T27" fmla="*/ 628 h 720"/>
                  <a:gd name="T28" fmla="*/ 359 w 728"/>
                  <a:gd name="T29" fmla="*/ 719 h 720"/>
                  <a:gd name="T30" fmla="*/ 468 w 728"/>
                  <a:gd name="T31" fmla="*/ 628 h 720"/>
                  <a:gd name="T32" fmla="*/ 618 w 728"/>
                  <a:gd name="T33" fmla="*/ 619 h 720"/>
                  <a:gd name="T34" fmla="*/ 359 w 728"/>
                  <a:gd name="T35" fmla="*/ 561 h 720"/>
                  <a:gd name="T36" fmla="*/ 159 w 728"/>
                  <a:gd name="T37" fmla="*/ 360 h 720"/>
                  <a:gd name="T38" fmla="*/ 359 w 728"/>
                  <a:gd name="T39" fmla="*/ 159 h 720"/>
                  <a:gd name="T40" fmla="*/ 560 w 728"/>
                  <a:gd name="T41" fmla="*/ 360 h 720"/>
                  <a:gd name="T42" fmla="*/ 359 w 728"/>
                  <a:gd name="T43" fmla="*/ 561 h 720"/>
                  <a:gd name="T44" fmla="*/ 359 w 728"/>
                  <a:gd name="T45" fmla="*/ 561 h 720"/>
                  <a:gd name="T46" fmla="*/ 359 w 728"/>
                  <a:gd name="T47" fmla="*/ 561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28" h="720">
                    <a:moveTo>
                      <a:pt x="618" y="619"/>
                    </a:moveTo>
                    <a:cubicBezTo>
                      <a:pt x="627" y="469"/>
                      <a:pt x="627" y="469"/>
                      <a:pt x="627" y="469"/>
                    </a:cubicBezTo>
                    <a:cubicBezTo>
                      <a:pt x="727" y="360"/>
                      <a:pt x="727" y="360"/>
                      <a:pt x="727" y="360"/>
                    </a:cubicBezTo>
                    <a:cubicBezTo>
                      <a:pt x="627" y="251"/>
                      <a:pt x="627" y="251"/>
                      <a:pt x="627" y="251"/>
                    </a:cubicBezTo>
                    <a:cubicBezTo>
                      <a:pt x="618" y="101"/>
                      <a:pt x="618" y="101"/>
                      <a:pt x="618" y="101"/>
                    </a:cubicBezTo>
                    <a:cubicBezTo>
                      <a:pt x="468" y="92"/>
                      <a:pt x="468" y="92"/>
                      <a:pt x="468" y="92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250" y="92"/>
                      <a:pt x="250" y="92"/>
                      <a:pt x="250" y="92"/>
                    </a:cubicBezTo>
                    <a:cubicBezTo>
                      <a:pt x="100" y="101"/>
                      <a:pt x="100" y="101"/>
                      <a:pt x="100" y="101"/>
                    </a:cubicBezTo>
                    <a:cubicBezTo>
                      <a:pt x="92" y="251"/>
                      <a:pt x="92" y="251"/>
                      <a:pt x="92" y="251"/>
                    </a:cubicBezTo>
                    <a:cubicBezTo>
                      <a:pt x="0" y="360"/>
                      <a:pt x="0" y="360"/>
                      <a:pt x="0" y="360"/>
                    </a:cubicBezTo>
                    <a:cubicBezTo>
                      <a:pt x="92" y="469"/>
                      <a:pt x="92" y="469"/>
                      <a:pt x="92" y="469"/>
                    </a:cubicBezTo>
                    <a:cubicBezTo>
                      <a:pt x="100" y="619"/>
                      <a:pt x="100" y="619"/>
                      <a:pt x="100" y="619"/>
                    </a:cubicBezTo>
                    <a:cubicBezTo>
                      <a:pt x="250" y="628"/>
                      <a:pt x="250" y="628"/>
                      <a:pt x="250" y="628"/>
                    </a:cubicBezTo>
                    <a:cubicBezTo>
                      <a:pt x="359" y="719"/>
                      <a:pt x="359" y="719"/>
                      <a:pt x="359" y="719"/>
                    </a:cubicBezTo>
                    <a:cubicBezTo>
                      <a:pt x="468" y="628"/>
                      <a:pt x="468" y="628"/>
                      <a:pt x="468" y="628"/>
                    </a:cubicBezTo>
                    <a:lnTo>
                      <a:pt x="618" y="619"/>
                    </a:lnTo>
                    <a:close/>
                    <a:moveTo>
                      <a:pt x="359" y="561"/>
                    </a:moveTo>
                    <a:cubicBezTo>
                      <a:pt x="250" y="561"/>
                      <a:pt x="159" y="469"/>
                      <a:pt x="159" y="360"/>
                    </a:cubicBezTo>
                    <a:cubicBezTo>
                      <a:pt x="159" y="243"/>
                      <a:pt x="250" y="159"/>
                      <a:pt x="359" y="159"/>
                    </a:cubicBezTo>
                    <a:cubicBezTo>
                      <a:pt x="468" y="159"/>
                      <a:pt x="560" y="243"/>
                      <a:pt x="560" y="360"/>
                    </a:cubicBezTo>
                    <a:cubicBezTo>
                      <a:pt x="560" y="469"/>
                      <a:pt x="468" y="561"/>
                      <a:pt x="359" y="561"/>
                    </a:cubicBezTo>
                    <a:close/>
                    <a:moveTo>
                      <a:pt x="359" y="561"/>
                    </a:moveTo>
                    <a:lnTo>
                      <a:pt x="359" y="561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3" name="Freeform 257"/>
              <p:cNvSpPr>
                <a:spLocks noChangeArrowheads="1"/>
              </p:cNvSpPr>
              <p:nvPr/>
            </p:nvSpPr>
            <p:spPr bwMode="auto">
              <a:xfrm>
                <a:off x="4691063" y="2387599"/>
                <a:ext cx="36512" cy="80963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226 h 227"/>
                  <a:gd name="T8" fmla="*/ 101 w 102"/>
                  <a:gd name="T9" fmla="*/ 226 h 227"/>
                  <a:gd name="T10" fmla="*/ 101 w 102"/>
                  <a:gd name="T11" fmla="*/ 0 h 227"/>
                  <a:gd name="T12" fmla="*/ 59 w 102"/>
                  <a:gd name="T13" fmla="*/ 0 h 227"/>
                  <a:gd name="T14" fmla="*/ 0 w 102"/>
                  <a:gd name="T15" fmla="*/ 33 h 227"/>
                  <a:gd name="T16" fmla="*/ 0 w 102"/>
                  <a:gd name="T17" fmla="*/ 33 h 227"/>
                  <a:gd name="T18" fmla="*/ 0 w 102"/>
                  <a:gd name="T19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2" h="227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  <a:close/>
                    <a:moveTo>
                      <a:pt x="0" y="33"/>
                    </a:moveTo>
                    <a:lnTo>
                      <a:pt x="0" y="3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4" name="Freeform 258"/>
              <p:cNvSpPr>
                <a:spLocks noChangeArrowheads="1"/>
              </p:cNvSpPr>
              <p:nvPr/>
            </p:nvSpPr>
            <p:spPr bwMode="auto">
              <a:xfrm>
                <a:off x="4691063" y="2387599"/>
                <a:ext cx="36512" cy="80963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50 h 227"/>
                  <a:gd name="T8" fmla="*/ 50 w 102"/>
                  <a:gd name="T9" fmla="*/ 226 h 227"/>
                  <a:gd name="T10" fmla="*/ 101 w 102"/>
                  <a:gd name="T11" fmla="*/ 226 h 227"/>
                  <a:gd name="T12" fmla="*/ 101 w 102"/>
                  <a:gd name="T13" fmla="*/ 0 h 227"/>
                  <a:gd name="T14" fmla="*/ 59 w 102"/>
                  <a:gd name="T15" fmla="*/ 0 h 227"/>
                  <a:gd name="T16" fmla="*/ 0 w 102"/>
                  <a:gd name="T17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2" h="227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5" name="Freeform 259"/>
              <p:cNvSpPr>
                <a:spLocks noChangeArrowheads="1"/>
              </p:cNvSpPr>
              <p:nvPr/>
            </p:nvSpPr>
            <p:spPr bwMode="auto">
              <a:xfrm>
                <a:off x="4691063" y="2400299"/>
                <a:ext cx="1587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</p:grpSp>
      <p:sp>
        <p:nvSpPr>
          <p:cNvPr id="136" name="Rectangle 135"/>
          <p:cNvSpPr/>
          <p:nvPr/>
        </p:nvSpPr>
        <p:spPr>
          <a:xfrm>
            <a:off x="0" y="0"/>
            <a:ext cx="3491880" cy="11247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 bwMode="auto">
          <a:xfrm>
            <a:off x="1090206" y="360722"/>
            <a:ext cx="2185650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chemeClr val="bg1"/>
                </a:solidFill>
                <a:latin typeface="+mj-lt"/>
                <a:cs typeface="Lato Regular"/>
              </a:rPr>
              <a:t>Teknisi Mesin</a:t>
            </a:r>
            <a:r>
              <a:rPr lang="en-US" b="1" dirty="0" smtClean="0">
                <a:solidFill>
                  <a:schemeClr val="bg1"/>
                </a:solidFill>
                <a:latin typeface="+mj-lt"/>
                <a:cs typeface="Lato Regular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+mj-lt"/>
                <a:cs typeface="Lato Regular"/>
              </a:rPr>
              <a:t>Bor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79512" y="673946"/>
            <a:ext cx="882616" cy="882846"/>
            <a:chOff x="-17809" y="3862640"/>
            <a:chExt cx="1449197" cy="1449574"/>
          </a:xfrm>
        </p:grpSpPr>
        <p:grpSp>
          <p:nvGrpSpPr>
            <p:cNvPr id="139" name="Group 138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149" name="Oval 148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140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141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2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3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4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5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6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7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8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sp>
        <p:nvSpPr>
          <p:cNvPr id="151" name="Rectangle 150"/>
          <p:cNvSpPr/>
          <p:nvPr/>
        </p:nvSpPr>
        <p:spPr>
          <a:xfrm>
            <a:off x="3491880" y="0"/>
            <a:ext cx="352181" cy="11247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4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53347" y="620495"/>
            <a:ext cx="1299192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Prospek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47002" y="1015637"/>
            <a:ext cx="3260741" cy="1837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id-ID" sz="1500" dirty="0" smtClean="0">
                <a:latin typeface="+mj-lt"/>
              </a:rPr>
              <a:t>Teknisi Mesin Bor</a:t>
            </a:r>
            <a:r>
              <a:rPr lang="en-US" sz="1500" dirty="0" smtClean="0">
                <a:latin typeface="+mj-lt"/>
              </a:rPr>
              <a:t> di Indonesia </a:t>
            </a:r>
            <a:r>
              <a:rPr lang="en-US" sz="1500" dirty="0" err="1" smtClean="0">
                <a:latin typeface="+mj-lt"/>
              </a:rPr>
              <a:t>saat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masih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banyak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diperlukan</a:t>
            </a:r>
            <a:r>
              <a:rPr lang="en-US" sz="1500" dirty="0" smtClean="0">
                <a:latin typeface="+mj-lt"/>
              </a:rPr>
              <a:t>. </a:t>
            </a:r>
            <a:r>
              <a:rPr lang="en-US" sz="1500" dirty="0" err="1" smtClean="0">
                <a:latin typeface="+mj-lt"/>
              </a:rPr>
              <a:t>Namun</a:t>
            </a:r>
            <a:r>
              <a:rPr lang="en-US" sz="1500" dirty="0" smtClean="0">
                <a:latin typeface="+mj-lt"/>
              </a:rPr>
              <a:t> di </a:t>
            </a:r>
            <a:r>
              <a:rPr lang="en-US" sz="1500" dirty="0" err="1" smtClean="0">
                <a:latin typeface="+mj-lt"/>
              </a:rPr>
              <a:t>beberapa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negara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maju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seperti</a:t>
            </a:r>
            <a:r>
              <a:rPr lang="en-US" sz="1500" dirty="0" smtClean="0">
                <a:latin typeface="+mj-lt"/>
              </a:rPr>
              <a:t> di Amerika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Eropah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sudah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mulai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ditinggalkan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digantikan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secara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otomatis</a:t>
            </a:r>
            <a:r>
              <a:rPr lang="en-US" sz="1500" dirty="0" smtClean="0">
                <a:latin typeface="+mj-lt"/>
              </a:rPr>
              <a:t> </a:t>
            </a:r>
            <a:endParaRPr lang="en-US" sz="1500" dirty="0">
              <a:latin typeface="+mj-lt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5332057" y="4592845"/>
            <a:ext cx="1843828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Tempat Kerja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348122" y="4918787"/>
            <a:ext cx="3544358" cy="1606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bekerja</a:t>
            </a:r>
            <a:r>
              <a:rPr lang="en-US" sz="1500" dirty="0" smtClean="0">
                <a:latin typeface="+mj-lt"/>
              </a:rPr>
              <a:t> di </a:t>
            </a:r>
            <a:r>
              <a:rPr lang="id-ID" sz="1500" dirty="0" smtClean="0">
                <a:latin typeface="+mj-lt"/>
              </a:rPr>
              <a:t>dalam dan di luar ruangan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dengan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kondisi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tempat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kerja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luas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suhu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tempat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kering</a:t>
            </a:r>
            <a:r>
              <a:rPr lang="en-US" sz="1500" dirty="0" smtClean="0">
                <a:latin typeface="+mj-lt"/>
              </a:rPr>
              <a:t> (</a:t>
            </a:r>
            <a:r>
              <a:rPr lang="en-US" sz="1500" dirty="0" err="1" smtClean="0">
                <a:latin typeface="+mj-lt"/>
              </a:rPr>
              <a:t>terpapar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panas</a:t>
            </a:r>
            <a:r>
              <a:rPr lang="en-US" sz="1500" dirty="0" smtClean="0">
                <a:latin typeface="+mj-lt"/>
              </a:rPr>
              <a:t>) </a:t>
            </a:r>
            <a:r>
              <a:rPr lang="en-US" sz="1500" dirty="0" err="1" smtClean="0">
                <a:latin typeface="+mj-lt"/>
              </a:rPr>
              <a:t>atau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basah</a:t>
            </a:r>
            <a:r>
              <a:rPr lang="en-US" sz="1500" dirty="0" smtClean="0">
                <a:latin typeface="+mj-lt"/>
              </a:rPr>
              <a:t> (</a:t>
            </a:r>
            <a:r>
              <a:rPr lang="en-US" sz="1500" dirty="0" err="1" smtClean="0">
                <a:latin typeface="+mj-lt"/>
              </a:rPr>
              <a:t>terpapar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hujan</a:t>
            </a:r>
            <a:r>
              <a:rPr lang="en-US" sz="1500" dirty="0" smtClean="0">
                <a:latin typeface="+mj-lt"/>
              </a:rPr>
              <a:t>), </a:t>
            </a:r>
            <a:r>
              <a:rPr lang="en-US" sz="1500" dirty="0" err="1" smtClean="0">
                <a:latin typeface="+mj-lt"/>
              </a:rPr>
              <a:t>dengan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tingkat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kebisingan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cukup</a:t>
            </a:r>
            <a:r>
              <a:rPr lang="en-US" sz="1500" dirty="0" smtClean="0">
                <a:latin typeface="+mj-lt"/>
              </a:rPr>
              <a:t> </a:t>
            </a:r>
            <a:r>
              <a:rPr lang="id-ID" sz="1500" dirty="0" smtClean="0">
                <a:latin typeface="+mj-lt"/>
              </a:rPr>
              <a:t>bising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penerangan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cukup</a:t>
            </a:r>
            <a:endParaRPr lang="en-US" sz="1500" dirty="0">
              <a:latin typeface="+mj-lt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19386" y="4290371"/>
            <a:ext cx="2240988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Risiko Pekerjaan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35450" y="4617207"/>
            <a:ext cx="3272293" cy="683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Cedera</a:t>
            </a:r>
            <a:r>
              <a:rPr lang="en-US" sz="1500" dirty="0" smtClean="0">
                <a:latin typeface="+mj-lt"/>
              </a:rPr>
              <a:t>/</a:t>
            </a:r>
            <a:r>
              <a:rPr lang="en-US" sz="1500" dirty="0" err="1" smtClean="0">
                <a:latin typeface="+mj-lt"/>
              </a:rPr>
              <a:t>kecelakaan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kerja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kelelahan</a:t>
            </a:r>
            <a:r>
              <a:rPr lang="en-US" sz="1500" dirty="0" smtClean="0">
                <a:latin typeface="+mj-lt"/>
              </a:rPr>
              <a:t>, stress, </a:t>
            </a:r>
            <a:r>
              <a:rPr lang="en-US" sz="1500" dirty="0" err="1" smtClean="0">
                <a:latin typeface="+mj-lt"/>
              </a:rPr>
              <a:t>jenuh</a:t>
            </a:r>
            <a:r>
              <a:rPr lang="id-ID" sz="1500" dirty="0" smtClean="0">
                <a:latin typeface="+mj-lt"/>
              </a:rPr>
              <a:t>, tertular penyakit</a:t>
            </a:r>
            <a:endParaRPr lang="en-US" sz="1500" dirty="0">
              <a:latin typeface="+mj-lt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412154" y="1556599"/>
            <a:ext cx="4119925" cy="2947538"/>
            <a:chOff x="5332413" y="3046413"/>
            <a:chExt cx="12663432" cy="9059862"/>
          </a:xfrm>
        </p:grpSpPr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10183813" y="5811838"/>
              <a:ext cx="3941762" cy="5207000"/>
              <a:chOff x="9829438" y="5671231"/>
              <a:chExt cx="4196867" cy="5545360"/>
            </a:xfrm>
          </p:grpSpPr>
          <p:sp>
            <p:nvSpPr>
              <p:cNvPr id="55" name="Freeform 37"/>
              <p:cNvSpPr>
                <a:spLocks noChangeArrowheads="1"/>
              </p:cNvSpPr>
              <p:nvPr/>
            </p:nvSpPr>
            <p:spPr bwMode="auto">
              <a:xfrm>
                <a:off x="10222282" y="5671231"/>
                <a:ext cx="3460286" cy="3453573"/>
              </a:xfrm>
              <a:custGeom>
                <a:avLst/>
                <a:gdLst>
                  <a:gd name="T0" fmla="*/ 1730429 w 6055"/>
                  <a:gd name="T1" fmla="*/ 0 h 6044"/>
                  <a:gd name="T2" fmla="*/ 1730429 w 6055"/>
                  <a:gd name="T3" fmla="*/ 0 h 6044"/>
                  <a:gd name="T4" fmla="*/ 0 w 6055"/>
                  <a:gd name="T5" fmla="*/ 1726215 h 6044"/>
                  <a:gd name="T6" fmla="*/ 121153 w 6055"/>
                  <a:gd name="T7" fmla="*/ 2358761 h 6044"/>
                  <a:gd name="T8" fmla="*/ 162871 w 6055"/>
                  <a:gd name="T9" fmla="*/ 2411901 h 6044"/>
                  <a:gd name="T10" fmla="*/ 242877 w 6055"/>
                  <a:gd name="T11" fmla="*/ 2524468 h 6044"/>
                  <a:gd name="T12" fmla="*/ 242877 w 6055"/>
                  <a:gd name="T13" fmla="*/ 2530182 h 6044"/>
                  <a:gd name="T14" fmla="*/ 346314 w 6055"/>
                  <a:gd name="T15" fmla="*/ 2645606 h 6044"/>
                  <a:gd name="T16" fmla="*/ 320026 w 6055"/>
                  <a:gd name="T17" fmla="*/ 2722746 h 6044"/>
                  <a:gd name="T18" fmla="*/ 1050373 w 6055"/>
                  <a:gd name="T19" fmla="*/ 3313579 h 6044"/>
                  <a:gd name="T20" fmla="*/ 1197813 w 6055"/>
                  <a:gd name="T21" fmla="*/ 3166156 h 6044"/>
                  <a:gd name="T22" fmla="*/ 1691568 w 6055"/>
                  <a:gd name="T23" fmla="*/ 3453002 h 6044"/>
                  <a:gd name="T24" fmla="*/ 1721285 w 6055"/>
                  <a:gd name="T25" fmla="*/ 3453002 h 6044"/>
                  <a:gd name="T26" fmla="*/ 2215040 w 6055"/>
                  <a:gd name="T27" fmla="*/ 3166156 h 6044"/>
                  <a:gd name="T28" fmla="*/ 2377339 w 6055"/>
                  <a:gd name="T29" fmla="*/ 3329007 h 6044"/>
                  <a:gd name="T30" fmla="*/ 3459715 w 6055"/>
                  <a:gd name="T31" fmla="*/ 1726215 h 6044"/>
                  <a:gd name="T32" fmla="*/ 3459715 w 6055"/>
                  <a:gd name="T33" fmla="*/ 1726215 h 6044"/>
                  <a:gd name="T34" fmla="*/ 1730429 w 6055"/>
                  <a:gd name="T35" fmla="*/ 0 h 604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055" h="6044">
                    <a:moveTo>
                      <a:pt x="3028" y="0"/>
                    </a:moveTo>
                    <a:lnTo>
                      <a:pt x="3028" y="0"/>
                    </a:lnTo>
                    <a:cubicBezTo>
                      <a:pt x="1357" y="0"/>
                      <a:pt x="0" y="1350"/>
                      <a:pt x="0" y="3021"/>
                    </a:cubicBezTo>
                    <a:cubicBezTo>
                      <a:pt x="0" y="3409"/>
                      <a:pt x="79" y="3787"/>
                      <a:pt x="212" y="4128"/>
                    </a:cubicBezTo>
                    <a:cubicBezTo>
                      <a:pt x="239" y="4155"/>
                      <a:pt x="264" y="4190"/>
                      <a:pt x="285" y="4221"/>
                    </a:cubicBezTo>
                    <a:cubicBezTo>
                      <a:pt x="368" y="4253"/>
                      <a:pt x="425" y="4330"/>
                      <a:pt x="425" y="4418"/>
                    </a:cubicBezTo>
                    <a:cubicBezTo>
                      <a:pt x="425" y="4423"/>
                      <a:pt x="425" y="4423"/>
                      <a:pt x="425" y="4428"/>
                    </a:cubicBezTo>
                    <a:cubicBezTo>
                      <a:pt x="528" y="4438"/>
                      <a:pt x="606" y="4527"/>
                      <a:pt x="606" y="4630"/>
                    </a:cubicBezTo>
                    <a:cubicBezTo>
                      <a:pt x="606" y="4682"/>
                      <a:pt x="585" y="4729"/>
                      <a:pt x="560" y="4765"/>
                    </a:cubicBezTo>
                    <a:cubicBezTo>
                      <a:pt x="875" y="5220"/>
                      <a:pt x="1320" y="5577"/>
                      <a:pt x="1838" y="5799"/>
                    </a:cubicBezTo>
                    <a:cubicBezTo>
                      <a:pt x="2096" y="5541"/>
                      <a:pt x="2096" y="5541"/>
                      <a:pt x="2096" y="5541"/>
                    </a:cubicBezTo>
                    <a:cubicBezTo>
                      <a:pt x="2960" y="6043"/>
                      <a:pt x="2960" y="6043"/>
                      <a:pt x="2960" y="6043"/>
                    </a:cubicBezTo>
                    <a:cubicBezTo>
                      <a:pt x="2976" y="6043"/>
                      <a:pt x="2997" y="6043"/>
                      <a:pt x="3012" y="6043"/>
                    </a:cubicBezTo>
                    <a:cubicBezTo>
                      <a:pt x="3876" y="5541"/>
                      <a:pt x="3876" y="5541"/>
                      <a:pt x="3876" y="5541"/>
                    </a:cubicBezTo>
                    <a:cubicBezTo>
                      <a:pt x="4160" y="5826"/>
                      <a:pt x="4160" y="5826"/>
                      <a:pt x="4160" y="5826"/>
                    </a:cubicBezTo>
                    <a:cubicBezTo>
                      <a:pt x="5268" y="5381"/>
                      <a:pt x="6054" y="4288"/>
                      <a:pt x="6054" y="3021"/>
                    </a:cubicBezTo>
                    <a:cubicBezTo>
                      <a:pt x="6054" y="1350"/>
                      <a:pt x="4699" y="0"/>
                      <a:pt x="3028" y="0"/>
                    </a:cubicBezTo>
                  </a:path>
                </a:pathLst>
              </a:custGeom>
              <a:solidFill>
                <a:srgbClr val="F7C3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6" name="Freeform 38"/>
              <p:cNvSpPr>
                <a:spLocks noChangeArrowheads="1"/>
              </p:cNvSpPr>
              <p:nvPr/>
            </p:nvSpPr>
            <p:spPr bwMode="auto">
              <a:xfrm>
                <a:off x="10343406" y="8028172"/>
                <a:ext cx="225886" cy="366636"/>
              </a:xfrm>
              <a:custGeom>
                <a:avLst/>
                <a:gdLst>
                  <a:gd name="T0" fmla="*/ 0 w 395"/>
                  <a:gd name="T1" fmla="*/ 0 h 638"/>
                  <a:gd name="T2" fmla="*/ 0 w 395"/>
                  <a:gd name="T3" fmla="*/ 0 h 638"/>
                  <a:gd name="T4" fmla="*/ 199008 w 395"/>
                  <a:gd name="T5" fmla="*/ 366061 h 638"/>
                  <a:gd name="T6" fmla="*/ 225314 w 395"/>
                  <a:gd name="T7" fmla="*/ 288482 h 638"/>
                  <a:gd name="T8" fmla="*/ 121807 w 395"/>
                  <a:gd name="T9" fmla="*/ 172399 h 638"/>
                  <a:gd name="T10" fmla="*/ 121807 w 395"/>
                  <a:gd name="T11" fmla="*/ 166653 h 638"/>
                  <a:gd name="T12" fmla="*/ 41746 w 395"/>
                  <a:gd name="T13" fmla="*/ 53444 h 638"/>
                  <a:gd name="T14" fmla="*/ 0 w 395"/>
                  <a:gd name="T15" fmla="*/ 0 h 63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5" h="638">
                    <a:moveTo>
                      <a:pt x="0" y="0"/>
                    </a:moveTo>
                    <a:lnTo>
                      <a:pt x="0" y="0"/>
                    </a:lnTo>
                    <a:cubicBezTo>
                      <a:pt x="89" y="228"/>
                      <a:pt x="208" y="441"/>
                      <a:pt x="348" y="637"/>
                    </a:cubicBezTo>
                    <a:cubicBezTo>
                      <a:pt x="373" y="601"/>
                      <a:pt x="394" y="554"/>
                      <a:pt x="394" y="502"/>
                    </a:cubicBezTo>
                    <a:cubicBezTo>
                      <a:pt x="394" y="399"/>
                      <a:pt x="316" y="310"/>
                      <a:pt x="213" y="300"/>
                    </a:cubicBezTo>
                    <a:cubicBezTo>
                      <a:pt x="213" y="295"/>
                      <a:pt x="213" y="295"/>
                      <a:pt x="213" y="290"/>
                    </a:cubicBezTo>
                    <a:cubicBezTo>
                      <a:pt x="213" y="202"/>
                      <a:pt x="156" y="125"/>
                      <a:pt x="73" y="93"/>
                    </a:cubicBezTo>
                    <a:cubicBezTo>
                      <a:pt x="52" y="62"/>
                      <a:pt x="27" y="27"/>
                      <a:pt x="0" y="0"/>
                    </a:cubicBezTo>
                  </a:path>
                </a:pathLst>
              </a:custGeom>
              <a:solidFill>
                <a:srgbClr val="F5F4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7" name="Freeform 39"/>
              <p:cNvSpPr>
                <a:spLocks noChangeArrowheads="1"/>
              </p:cNvSpPr>
              <p:nvPr/>
            </p:nvSpPr>
            <p:spPr bwMode="auto">
              <a:xfrm>
                <a:off x="9878543" y="8836733"/>
                <a:ext cx="4098657" cy="2366764"/>
              </a:xfrm>
              <a:custGeom>
                <a:avLst/>
                <a:gdLst>
                  <a:gd name="T0" fmla="*/ 4076944 w 7173"/>
                  <a:gd name="T1" fmla="*/ 1988196 h 4145"/>
                  <a:gd name="T2" fmla="*/ 4076944 w 7173"/>
                  <a:gd name="T3" fmla="*/ 1988196 h 4145"/>
                  <a:gd name="T4" fmla="*/ 3621537 w 7173"/>
                  <a:gd name="T5" fmla="*/ 2366193 h 4145"/>
                  <a:gd name="T6" fmla="*/ 475977 w 7173"/>
                  <a:gd name="T7" fmla="*/ 2366193 h 4145"/>
                  <a:gd name="T8" fmla="*/ 20570 w 7173"/>
                  <a:gd name="T9" fmla="*/ 1988196 h 4145"/>
                  <a:gd name="T10" fmla="*/ 157135 w 7173"/>
                  <a:gd name="T11" fmla="*/ 761704 h 4145"/>
                  <a:gd name="T12" fmla="*/ 626827 w 7173"/>
                  <a:gd name="T13" fmla="*/ 369432 h 4145"/>
                  <a:gd name="T14" fmla="*/ 1351363 w 7173"/>
                  <a:gd name="T15" fmla="*/ 188999 h 4145"/>
                  <a:gd name="T16" fmla="*/ 1540496 w 7173"/>
                  <a:gd name="T17" fmla="*/ 0 h 4145"/>
                  <a:gd name="T18" fmla="*/ 2049043 w 7173"/>
                  <a:gd name="T19" fmla="*/ 295203 h 4145"/>
                  <a:gd name="T20" fmla="*/ 2557589 w 7173"/>
                  <a:gd name="T21" fmla="*/ 0 h 4145"/>
                  <a:gd name="T22" fmla="*/ 2743866 w 7173"/>
                  <a:gd name="T23" fmla="*/ 188999 h 4145"/>
                  <a:gd name="T24" fmla="*/ 3471259 w 7173"/>
                  <a:gd name="T25" fmla="*/ 369432 h 4145"/>
                  <a:gd name="T26" fmla="*/ 3941522 w 7173"/>
                  <a:gd name="T27" fmla="*/ 761704 h 4145"/>
                  <a:gd name="T28" fmla="*/ 4076944 w 7173"/>
                  <a:gd name="T29" fmla="*/ 1988196 h 4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7173" h="4145">
                    <a:moveTo>
                      <a:pt x="7135" y="3482"/>
                    </a:moveTo>
                    <a:lnTo>
                      <a:pt x="7135" y="3482"/>
                    </a:lnTo>
                    <a:cubicBezTo>
                      <a:pt x="7172" y="3844"/>
                      <a:pt x="6815" y="4144"/>
                      <a:pt x="6338" y="4144"/>
                    </a:cubicBezTo>
                    <a:cubicBezTo>
                      <a:pt x="833" y="4144"/>
                      <a:pt x="833" y="4144"/>
                      <a:pt x="833" y="4144"/>
                    </a:cubicBezTo>
                    <a:cubicBezTo>
                      <a:pt x="358" y="4144"/>
                      <a:pt x="0" y="3844"/>
                      <a:pt x="36" y="3482"/>
                    </a:cubicBezTo>
                    <a:cubicBezTo>
                      <a:pt x="275" y="1334"/>
                      <a:pt x="275" y="1334"/>
                      <a:pt x="275" y="1334"/>
                    </a:cubicBezTo>
                    <a:cubicBezTo>
                      <a:pt x="306" y="1024"/>
                      <a:pt x="683" y="739"/>
                      <a:pt x="1097" y="647"/>
                    </a:cubicBezTo>
                    <a:cubicBezTo>
                      <a:pt x="1330" y="589"/>
                      <a:pt x="1992" y="419"/>
                      <a:pt x="2365" y="331"/>
                    </a:cubicBezTo>
                    <a:cubicBezTo>
                      <a:pt x="2696" y="0"/>
                      <a:pt x="2696" y="0"/>
                      <a:pt x="2696" y="0"/>
                    </a:cubicBezTo>
                    <a:cubicBezTo>
                      <a:pt x="3586" y="517"/>
                      <a:pt x="3586" y="517"/>
                      <a:pt x="3586" y="517"/>
                    </a:cubicBezTo>
                    <a:cubicBezTo>
                      <a:pt x="4476" y="0"/>
                      <a:pt x="4476" y="0"/>
                      <a:pt x="4476" y="0"/>
                    </a:cubicBezTo>
                    <a:cubicBezTo>
                      <a:pt x="4802" y="331"/>
                      <a:pt x="4802" y="331"/>
                      <a:pt x="4802" y="331"/>
                    </a:cubicBezTo>
                    <a:cubicBezTo>
                      <a:pt x="4802" y="331"/>
                      <a:pt x="5842" y="589"/>
                      <a:pt x="6075" y="647"/>
                    </a:cubicBezTo>
                    <a:cubicBezTo>
                      <a:pt x="6489" y="739"/>
                      <a:pt x="6867" y="1024"/>
                      <a:pt x="6898" y="1334"/>
                    </a:cubicBezTo>
                    <a:cubicBezTo>
                      <a:pt x="7135" y="3482"/>
                      <a:pt x="7135" y="3482"/>
                      <a:pt x="7135" y="3482"/>
                    </a:cubicBez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8" name="Freeform 40"/>
              <p:cNvSpPr>
                <a:spLocks noChangeArrowheads="1"/>
              </p:cNvSpPr>
              <p:nvPr/>
            </p:nvSpPr>
            <p:spPr bwMode="auto">
              <a:xfrm>
                <a:off x="11927873" y="8836733"/>
                <a:ext cx="2049329" cy="2366764"/>
              </a:xfrm>
              <a:custGeom>
                <a:avLst/>
                <a:gdLst>
                  <a:gd name="T0" fmla="*/ 2027619 w 3587"/>
                  <a:gd name="T1" fmla="*/ 1988196 h 4145"/>
                  <a:gd name="T2" fmla="*/ 2027619 w 3587"/>
                  <a:gd name="T3" fmla="*/ 1988196 h 4145"/>
                  <a:gd name="T4" fmla="*/ 1892216 w 3587"/>
                  <a:gd name="T5" fmla="*/ 761704 h 4145"/>
                  <a:gd name="T6" fmla="*/ 1422018 w 3587"/>
                  <a:gd name="T7" fmla="*/ 369432 h 4145"/>
                  <a:gd name="T8" fmla="*/ 694727 w 3587"/>
                  <a:gd name="T9" fmla="*/ 188999 h 4145"/>
                  <a:gd name="T10" fmla="*/ 508476 w 3587"/>
                  <a:gd name="T11" fmla="*/ 0 h 4145"/>
                  <a:gd name="T12" fmla="*/ 0 w 3587"/>
                  <a:gd name="T13" fmla="*/ 295203 h 4145"/>
                  <a:gd name="T14" fmla="*/ 2857 w 3587"/>
                  <a:gd name="T15" fmla="*/ 2366193 h 4145"/>
                  <a:gd name="T16" fmla="*/ 1572276 w 3587"/>
                  <a:gd name="T17" fmla="*/ 2366193 h 4145"/>
                  <a:gd name="T18" fmla="*/ 2027619 w 3587"/>
                  <a:gd name="T19" fmla="*/ 1988196 h 41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87" h="4145">
                    <a:moveTo>
                      <a:pt x="3549" y="3482"/>
                    </a:moveTo>
                    <a:lnTo>
                      <a:pt x="3549" y="3482"/>
                    </a:lnTo>
                    <a:cubicBezTo>
                      <a:pt x="3312" y="1334"/>
                      <a:pt x="3312" y="1334"/>
                      <a:pt x="3312" y="1334"/>
                    </a:cubicBezTo>
                    <a:cubicBezTo>
                      <a:pt x="3281" y="1024"/>
                      <a:pt x="2903" y="739"/>
                      <a:pt x="2489" y="647"/>
                    </a:cubicBezTo>
                    <a:cubicBezTo>
                      <a:pt x="2209" y="579"/>
                      <a:pt x="1216" y="331"/>
                      <a:pt x="1216" y="331"/>
                    </a:cubicBezTo>
                    <a:cubicBezTo>
                      <a:pt x="890" y="0"/>
                      <a:pt x="890" y="0"/>
                      <a:pt x="890" y="0"/>
                    </a:cubicBezTo>
                    <a:cubicBezTo>
                      <a:pt x="0" y="517"/>
                      <a:pt x="0" y="517"/>
                      <a:pt x="0" y="517"/>
                    </a:cubicBezTo>
                    <a:cubicBezTo>
                      <a:pt x="5" y="4144"/>
                      <a:pt x="5" y="4144"/>
                      <a:pt x="5" y="4144"/>
                    </a:cubicBezTo>
                    <a:cubicBezTo>
                      <a:pt x="2752" y="4144"/>
                      <a:pt x="2752" y="4144"/>
                      <a:pt x="2752" y="4144"/>
                    </a:cubicBezTo>
                    <a:cubicBezTo>
                      <a:pt x="3229" y="4144"/>
                      <a:pt x="3586" y="3844"/>
                      <a:pt x="3549" y="3482"/>
                    </a:cubicBezTo>
                  </a:path>
                </a:pathLst>
              </a:custGeom>
              <a:solidFill>
                <a:srgbClr val="E2E1E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9" name="Freeform 41"/>
              <p:cNvSpPr>
                <a:spLocks noChangeArrowheads="1"/>
              </p:cNvSpPr>
              <p:nvPr/>
            </p:nvSpPr>
            <p:spPr bwMode="auto">
              <a:xfrm>
                <a:off x="11230578" y="9023326"/>
                <a:ext cx="697295" cy="556500"/>
              </a:xfrm>
              <a:custGeom>
                <a:avLst/>
                <a:gdLst>
                  <a:gd name="T0" fmla="*/ 0 w 1222"/>
                  <a:gd name="T1" fmla="*/ 0 h 969"/>
                  <a:gd name="T2" fmla="*/ 475325 w 1222"/>
                  <a:gd name="T3" fmla="*/ 555926 h 969"/>
                  <a:gd name="T4" fmla="*/ 478178 w 1222"/>
                  <a:gd name="T5" fmla="*/ 555926 h 969"/>
                  <a:gd name="T6" fmla="*/ 696724 w 1222"/>
                  <a:gd name="T7" fmla="*/ 335967 h 969"/>
                  <a:gd name="T8" fmla="*/ 696724 w 1222"/>
                  <a:gd name="T9" fmla="*/ 332522 h 969"/>
                  <a:gd name="T10" fmla="*/ 696724 w 1222"/>
                  <a:gd name="T11" fmla="*/ 335967 h 969"/>
                  <a:gd name="T12" fmla="*/ 696724 w 1222"/>
                  <a:gd name="T13" fmla="*/ 335967 h 969"/>
                  <a:gd name="T14" fmla="*/ 696724 w 1222"/>
                  <a:gd name="T15" fmla="*/ 106820 h 969"/>
                  <a:gd name="T16" fmla="*/ 696724 w 1222"/>
                  <a:gd name="T17" fmla="*/ 106820 h 969"/>
                  <a:gd name="T18" fmla="*/ 0 w 1222"/>
                  <a:gd name="T19" fmla="*/ 0 h 9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2" h="969">
                    <a:moveTo>
                      <a:pt x="0" y="0"/>
                    </a:moveTo>
                    <a:lnTo>
                      <a:pt x="833" y="968"/>
                    </a:lnTo>
                    <a:lnTo>
                      <a:pt x="838" y="968"/>
                    </a:lnTo>
                    <a:lnTo>
                      <a:pt x="1221" y="585"/>
                    </a:lnTo>
                    <a:lnTo>
                      <a:pt x="1221" y="579"/>
                    </a:lnTo>
                    <a:lnTo>
                      <a:pt x="1221" y="585"/>
                    </a:lnTo>
                    <a:lnTo>
                      <a:pt x="1221" y="18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0" name="Freeform 42"/>
              <p:cNvSpPr>
                <a:spLocks noChangeArrowheads="1"/>
              </p:cNvSpPr>
              <p:nvPr/>
            </p:nvSpPr>
            <p:spPr bwMode="auto">
              <a:xfrm>
                <a:off x="11230578" y="9023326"/>
                <a:ext cx="697295" cy="556500"/>
              </a:xfrm>
              <a:custGeom>
                <a:avLst/>
                <a:gdLst>
                  <a:gd name="T0" fmla="*/ 0 w 1222"/>
                  <a:gd name="T1" fmla="*/ 0 h 969"/>
                  <a:gd name="T2" fmla="*/ 475325 w 1222"/>
                  <a:gd name="T3" fmla="*/ 555926 h 969"/>
                  <a:gd name="T4" fmla="*/ 478178 w 1222"/>
                  <a:gd name="T5" fmla="*/ 555926 h 969"/>
                  <a:gd name="T6" fmla="*/ 696724 w 1222"/>
                  <a:gd name="T7" fmla="*/ 335967 h 969"/>
                  <a:gd name="T8" fmla="*/ 696724 w 1222"/>
                  <a:gd name="T9" fmla="*/ 332522 h 969"/>
                  <a:gd name="T10" fmla="*/ 696724 w 1222"/>
                  <a:gd name="T11" fmla="*/ 335967 h 969"/>
                  <a:gd name="T12" fmla="*/ 696724 w 1222"/>
                  <a:gd name="T13" fmla="*/ 335967 h 969"/>
                  <a:gd name="T14" fmla="*/ 696724 w 1222"/>
                  <a:gd name="T15" fmla="*/ 106820 h 969"/>
                  <a:gd name="T16" fmla="*/ 696724 w 1222"/>
                  <a:gd name="T17" fmla="*/ 106820 h 969"/>
                  <a:gd name="T18" fmla="*/ 0 w 1222"/>
                  <a:gd name="T19" fmla="*/ 0 h 9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2" h="969">
                    <a:moveTo>
                      <a:pt x="0" y="0"/>
                    </a:moveTo>
                    <a:lnTo>
                      <a:pt x="833" y="968"/>
                    </a:lnTo>
                    <a:lnTo>
                      <a:pt x="838" y="968"/>
                    </a:lnTo>
                    <a:lnTo>
                      <a:pt x="1221" y="585"/>
                    </a:lnTo>
                    <a:lnTo>
                      <a:pt x="1221" y="579"/>
                    </a:lnTo>
                    <a:lnTo>
                      <a:pt x="1221" y="585"/>
                    </a:lnTo>
                    <a:lnTo>
                      <a:pt x="1221" y="18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1" name="Freeform 43"/>
              <p:cNvSpPr>
                <a:spLocks noChangeArrowheads="1"/>
              </p:cNvSpPr>
              <p:nvPr/>
            </p:nvSpPr>
            <p:spPr bwMode="auto">
              <a:xfrm>
                <a:off x="12625169" y="9023326"/>
                <a:ext cx="3273" cy="327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2" name="Freeform 44"/>
              <p:cNvSpPr>
                <a:spLocks noChangeArrowheads="1"/>
              </p:cNvSpPr>
              <p:nvPr/>
            </p:nvSpPr>
            <p:spPr bwMode="auto">
              <a:xfrm>
                <a:off x="12625169" y="9023326"/>
                <a:ext cx="3273" cy="327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3" name="Freeform 45"/>
              <p:cNvSpPr>
                <a:spLocks noChangeArrowheads="1"/>
              </p:cNvSpPr>
              <p:nvPr/>
            </p:nvSpPr>
            <p:spPr bwMode="auto">
              <a:xfrm>
                <a:off x="11927873" y="9023326"/>
                <a:ext cx="697296" cy="556500"/>
              </a:xfrm>
              <a:custGeom>
                <a:avLst/>
                <a:gdLst>
                  <a:gd name="T0" fmla="*/ 696726 w 1223"/>
                  <a:gd name="T1" fmla="*/ 0 h 969"/>
                  <a:gd name="T2" fmla="*/ 696726 w 1223"/>
                  <a:gd name="T3" fmla="*/ 0 h 969"/>
                  <a:gd name="T4" fmla="*/ 0 w 1223"/>
                  <a:gd name="T5" fmla="*/ 106820 h 969"/>
                  <a:gd name="T6" fmla="*/ 0 w 1223"/>
                  <a:gd name="T7" fmla="*/ 335967 h 969"/>
                  <a:gd name="T8" fmla="*/ 218368 w 1223"/>
                  <a:gd name="T9" fmla="*/ 555926 h 969"/>
                  <a:gd name="T10" fmla="*/ 221219 w 1223"/>
                  <a:gd name="T11" fmla="*/ 555926 h 969"/>
                  <a:gd name="T12" fmla="*/ 696726 w 1223"/>
                  <a:gd name="T13" fmla="*/ 0 h 9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3" h="969">
                    <a:moveTo>
                      <a:pt x="1222" y="0"/>
                    </a:moveTo>
                    <a:lnTo>
                      <a:pt x="1222" y="0"/>
                    </a:lnTo>
                    <a:cubicBezTo>
                      <a:pt x="0" y="186"/>
                      <a:pt x="0" y="186"/>
                      <a:pt x="0" y="186"/>
                    </a:cubicBezTo>
                    <a:cubicBezTo>
                      <a:pt x="0" y="585"/>
                      <a:pt x="0" y="585"/>
                      <a:pt x="0" y="585"/>
                    </a:cubicBezTo>
                    <a:cubicBezTo>
                      <a:pt x="383" y="968"/>
                      <a:pt x="383" y="968"/>
                      <a:pt x="383" y="968"/>
                    </a:cubicBezTo>
                    <a:cubicBezTo>
                      <a:pt x="388" y="968"/>
                      <a:pt x="388" y="968"/>
                      <a:pt x="388" y="968"/>
                    </a:cubicBezTo>
                    <a:cubicBezTo>
                      <a:pt x="1222" y="0"/>
                      <a:pt x="1222" y="0"/>
                      <a:pt x="1222" y="0"/>
                    </a:cubicBezTo>
                  </a:path>
                </a:pathLst>
              </a:custGeom>
              <a:solidFill>
                <a:srgbClr val="C0BEB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4" name="Freeform 46"/>
              <p:cNvSpPr>
                <a:spLocks noChangeArrowheads="1"/>
              </p:cNvSpPr>
              <p:nvPr/>
            </p:nvSpPr>
            <p:spPr bwMode="auto">
              <a:xfrm>
                <a:off x="11230578" y="8836733"/>
                <a:ext cx="697295" cy="625245"/>
              </a:xfrm>
              <a:custGeom>
                <a:avLst/>
                <a:gdLst>
                  <a:gd name="T0" fmla="*/ 493014 w 1222"/>
                  <a:gd name="T1" fmla="*/ 624672 h 1092"/>
                  <a:gd name="T2" fmla="*/ 0 w 1222"/>
                  <a:gd name="T3" fmla="*/ 189520 h 1092"/>
                  <a:gd name="T4" fmla="*/ 188875 w 1222"/>
                  <a:gd name="T5" fmla="*/ 0 h 1092"/>
                  <a:gd name="T6" fmla="*/ 696724 w 1222"/>
                  <a:gd name="T7" fmla="*/ 296018 h 1092"/>
                  <a:gd name="T8" fmla="*/ 493014 w 1222"/>
                  <a:gd name="T9" fmla="*/ 624672 h 10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2" h="1092">
                    <a:moveTo>
                      <a:pt x="864" y="1091"/>
                    </a:moveTo>
                    <a:lnTo>
                      <a:pt x="0" y="331"/>
                    </a:lnTo>
                    <a:lnTo>
                      <a:pt x="331" y="0"/>
                    </a:lnTo>
                    <a:lnTo>
                      <a:pt x="1221" y="517"/>
                    </a:lnTo>
                    <a:lnTo>
                      <a:pt x="864" y="109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5" name="Freeform 47"/>
              <p:cNvSpPr>
                <a:spLocks noChangeArrowheads="1"/>
              </p:cNvSpPr>
              <p:nvPr/>
            </p:nvSpPr>
            <p:spPr bwMode="auto">
              <a:xfrm>
                <a:off x="11927873" y="8836733"/>
                <a:ext cx="694023" cy="625245"/>
              </a:xfrm>
              <a:custGeom>
                <a:avLst/>
                <a:gdLst>
                  <a:gd name="T0" fmla="*/ 200736 w 1217"/>
                  <a:gd name="T1" fmla="*/ 624672 h 1092"/>
                  <a:gd name="T2" fmla="*/ 693453 w 1217"/>
                  <a:gd name="T3" fmla="*/ 189520 h 1092"/>
                  <a:gd name="T4" fmla="*/ 507544 w 1217"/>
                  <a:gd name="T5" fmla="*/ 0 h 1092"/>
                  <a:gd name="T6" fmla="*/ 0 w 1217"/>
                  <a:gd name="T7" fmla="*/ 296018 h 1092"/>
                  <a:gd name="T8" fmla="*/ 200736 w 1217"/>
                  <a:gd name="T9" fmla="*/ 624672 h 10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7" h="1092">
                    <a:moveTo>
                      <a:pt x="352" y="1091"/>
                    </a:moveTo>
                    <a:lnTo>
                      <a:pt x="1216" y="331"/>
                    </a:lnTo>
                    <a:lnTo>
                      <a:pt x="890" y="0"/>
                    </a:lnTo>
                    <a:lnTo>
                      <a:pt x="0" y="517"/>
                    </a:lnTo>
                    <a:lnTo>
                      <a:pt x="352" y="1091"/>
                    </a:ln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6" name="Freeform 48"/>
              <p:cNvSpPr>
                <a:spLocks noChangeArrowheads="1"/>
              </p:cNvSpPr>
              <p:nvPr/>
            </p:nvSpPr>
            <p:spPr bwMode="auto">
              <a:xfrm>
                <a:off x="11734725" y="9288481"/>
                <a:ext cx="386295" cy="314258"/>
              </a:xfrm>
              <a:custGeom>
                <a:avLst/>
                <a:gdLst>
                  <a:gd name="T0" fmla="*/ 95282 w 673"/>
                  <a:gd name="T1" fmla="*/ 313687 h 550"/>
                  <a:gd name="T2" fmla="*/ 0 w 673"/>
                  <a:gd name="T3" fmla="*/ 157129 h 550"/>
                  <a:gd name="T4" fmla="*/ 95282 w 673"/>
                  <a:gd name="T5" fmla="*/ 0 h 550"/>
                  <a:gd name="T6" fmla="*/ 287569 w 673"/>
                  <a:gd name="T7" fmla="*/ 0 h 550"/>
                  <a:gd name="T8" fmla="*/ 385721 w 673"/>
                  <a:gd name="T9" fmla="*/ 157129 h 550"/>
                  <a:gd name="T10" fmla="*/ 287569 w 673"/>
                  <a:gd name="T11" fmla="*/ 313687 h 550"/>
                  <a:gd name="T12" fmla="*/ 95282 w 673"/>
                  <a:gd name="T13" fmla="*/ 313687 h 5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3" h="550">
                    <a:moveTo>
                      <a:pt x="166" y="549"/>
                    </a:moveTo>
                    <a:lnTo>
                      <a:pt x="0" y="275"/>
                    </a:lnTo>
                    <a:lnTo>
                      <a:pt x="166" y="0"/>
                    </a:lnTo>
                    <a:lnTo>
                      <a:pt x="501" y="0"/>
                    </a:lnTo>
                    <a:lnTo>
                      <a:pt x="672" y="275"/>
                    </a:lnTo>
                    <a:lnTo>
                      <a:pt x="501" y="549"/>
                    </a:lnTo>
                    <a:lnTo>
                      <a:pt x="166" y="549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7" name="Freeform 49"/>
              <p:cNvSpPr>
                <a:spLocks noChangeArrowheads="1"/>
              </p:cNvSpPr>
              <p:nvPr/>
            </p:nvSpPr>
            <p:spPr bwMode="auto">
              <a:xfrm>
                <a:off x="11931146" y="9288481"/>
                <a:ext cx="186600" cy="314258"/>
              </a:xfrm>
              <a:custGeom>
                <a:avLst/>
                <a:gdLst>
                  <a:gd name="T0" fmla="*/ 91303 w 327"/>
                  <a:gd name="T1" fmla="*/ 0 h 550"/>
                  <a:gd name="T2" fmla="*/ 0 w 327"/>
                  <a:gd name="T3" fmla="*/ 0 h 550"/>
                  <a:gd name="T4" fmla="*/ 0 w 327"/>
                  <a:gd name="T5" fmla="*/ 313687 h 550"/>
                  <a:gd name="T6" fmla="*/ 91303 w 327"/>
                  <a:gd name="T7" fmla="*/ 313687 h 550"/>
                  <a:gd name="T8" fmla="*/ 186029 w 327"/>
                  <a:gd name="T9" fmla="*/ 157129 h 550"/>
                  <a:gd name="T10" fmla="*/ 91303 w 327"/>
                  <a:gd name="T11" fmla="*/ 0 h 5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7" h="550">
                    <a:moveTo>
                      <a:pt x="160" y="0"/>
                    </a:moveTo>
                    <a:lnTo>
                      <a:pt x="0" y="0"/>
                    </a:lnTo>
                    <a:lnTo>
                      <a:pt x="0" y="549"/>
                    </a:lnTo>
                    <a:lnTo>
                      <a:pt x="160" y="549"/>
                    </a:lnTo>
                    <a:lnTo>
                      <a:pt x="326" y="275"/>
                    </a:lnTo>
                    <a:lnTo>
                      <a:pt x="160" y="0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8" name="Freeform 50"/>
              <p:cNvSpPr>
                <a:spLocks noChangeArrowheads="1"/>
              </p:cNvSpPr>
              <p:nvPr/>
            </p:nvSpPr>
            <p:spPr bwMode="auto">
              <a:xfrm>
                <a:off x="11744546" y="9602740"/>
                <a:ext cx="363380" cy="1604031"/>
              </a:xfrm>
              <a:custGeom>
                <a:avLst/>
                <a:gdLst>
                  <a:gd name="T0" fmla="*/ 362810 w 637"/>
                  <a:gd name="T1" fmla="*/ 1603460 h 2811"/>
                  <a:gd name="T2" fmla="*/ 276671 w 637"/>
                  <a:gd name="T3" fmla="*/ 0 h 2811"/>
                  <a:gd name="T4" fmla="*/ 85568 w 637"/>
                  <a:gd name="T5" fmla="*/ 0 h 2811"/>
                  <a:gd name="T6" fmla="*/ 0 w 637"/>
                  <a:gd name="T7" fmla="*/ 1603460 h 2811"/>
                  <a:gd name="T8" fmla="*/ 362810 w 637"/>
                  <a:gd name="T9" fmla="*/ 1603460 h 2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2811">
                    <a:moveTo>
                      <a:pt x="636" y="2810"/>
                    </a:moveTo>
                    <a:lnTo>
                      <a:pt x="485" y="0"/>
                    </a:lnTo>
                    <a:lnTo>
                      <a:pt x="150" y="0"/>
                    </a:lnTo>
                    <a:lnTo>
                      <a:pt x="0" y="2810"/>
                    </a:lnTo>
                    <a:lnTo>
                      <a:pt x="636" y="2810"/>
                    </a:lnTo>
                  </a:path>
                </a:pathLst>
              </a:custGeom>
              <a:solidFill>
                <a:srgbClr val="23232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9" name="Freeform 51"/>
              <p:cNvSpPr>
                <a:spLocks noChangeArrowheads="1"/>
              </p:cNvSpPr>
              <p:nvPr/>
            </p:nvSpPr>
            <p:spPr bwMode="auto">
              <a:xfrm>
                <a:off x="11931146" y="9602740"/>
                <a:ext cx="176780" cy="1604031"/>
              </a:xfrm>
              <a:custGeom>
                <a:avLst/>
                <a:gdLst>
                  <a:gd name="T0" fmla="*/ 0 w 312"/>
                  <a:gd name="T1" fmla="*/ 1603460 h 2811"/>
                  <a:gd name="T2" fmla="*/ 176213 w 312"/>
                  <a:gd name="T3" fmla="*/ 1603460 h 2811"/>
                  <a:gd name="T4" fmla="*/ 90656 w 312"/>
                  <a:gd name="T5" fmla="*/ 0 h 2811"/>
                  <a:gd name="T6" fmla="*/ 0 w 312"/>
                  <a:gd name="T7" fmla="*/ 0 h 2811"/>
                  <a:gd name="T8" fmla="*/ 0 w 312"/>
                  <a:gd name="T9" fmla="*/ 1603460 h 2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2" h="2811">
                    <a:moveTo>
                      <a:pt x="0" y="2810"/>
                    </a:moveTo>
                    <a:lnTo>
                      <a:pt x="311" y="2810"/>
                    </a:lnTo>
                    <a:lnTo>
                      <a:pt x="160" y="0"/>
                    </a:lnTo>
                    <a:lnTo>
                      <a:pt x="0" y="0"/>
                    </a:lnTo>
                    <a:lnTo>
                      <a:pt x="0" y="2810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0" name="Freeform 52"/>
              <p:cNvSpPr>
                <a:spLocks noChangeArrowheads="1"/>
              </p:cNvSpPr>
              <p:nvPr/>
            </p:nvSpPr>
            <p:spPr bwMode="auto">
              <a:xfrm>
                <a:off x="9829438" y="9013505"/>
                <a:ext cx="2098432" cy="2203086"/>
              </a:xfrm>
              <a:custGeom>
                <a:avLst/>
                <a:gdLst>
                  <a:gd name="T0" fmla="*/ 2097861 w 3674"/>
                  <a:gd name="T1" fmla="*/ 2202515 h 3856"/>
                  <a:gd name="T2" fmla="*/ 2097861 w 3674"/>
                  <a:gd name="T3" fmla="*/ 2202515 h 3856"/>
                  <a:gd name="T4" fmla="*/ 2097861 w 3674"/>
                  <a:gd name="T5" fmla="*/ 2202515 h 3856"/>
                  <a:gd name="T6" fmla="*/ 2097861 w 3674"/>
                  <a:gd name="T7" fmla="*/ 2146523 h 3856"/>
                  <a:gd name="T8" fmla="*/ 2097861 w 3674"/>
                  <a:gd name="T9" fmla="*/ 2152237 h 3856"/>
                  <a:gd name="T10" fmla="*/ 1412472 w 3674"/>
                  <a:gd name="T11" fmla="*/ 6285 h 3856"/>
                  <a:gd name="T12" fmla="*/ 1400478 w 3674"/>
                  <a:gd name="T13" fmla="*/ 0 h 3856"/>
                  <a:gd name="T14" fmla="*/ 1397622 w 3674"/>
                  <a:gd name="T15" fmla="*/ 0 h 3856"/>
                  <a:gd name="T16" fmla="*/ 1045789 w 3674"/>
                  <a:gd name="T17" fmla="*/ 89129 h 3856"/>
                  <a:gd name="T18" fmla="*/ 673966 w 3674"/>
                  <a:gd name="T19" fmla="*/ 180543 h 3856"/>
                  <a:gd name="T20" fmla="*/ 194765 w 3674"/>
                  <a:gd name="T21" fmla="*/ 582767 h 3856"/>
                  <a:gd name="T22" fmla="*/ 0 w 3674"/>
                  <a:gd name="T23" fmla="*/ 2202515 h 3856"/>
                  <a:gd name="T24" fmla="*/ 2097861 w 3674"/>
                  <a:gd name="T25" fmla="*/ 2202515 h 38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674" h="3856">
                    <a:moveTo>
                      <a:pt x="3673" y="3855"/>
                    </a:moveTo>
                    <a:lnTo>
                      <a:pt x="3673" y="3855"/>
                    </a:lnTo>
                    <a:cubicBezTo>
                      <a:pt x="3673" y="3757"/>
                      <a:pt x="3673" y="3757"/>
                      <a:pt x="3673" y="3757"/>
                    </a:cubicBezTo>
                    <a:cubicBezTo>
                      <a:pt x="3673" y="3767"/>
                      <a:pt x="3673" y="3767"/>
                      <a:pt x="3673" y="3767"/>
                    </a:cubicBezTo>
                    <a:cubicBezTo>
                      <a:pt x="2473" y="11"/>
                      <a:pt x="2473" y="11"/>
                      <a:pt x="2473" y="11"/>
                    </a:cubicBezTo>
                    <a:cubicBezTo>
                      <a:pt x="2468" y="6"/>
                      <a:pt x="2462" y="0"/>
                      <a:pt x="2452" y="0"/>
                    </a:cubicBezTo>
                    <a:cubicBezTo>
                      <a:pt x="2452" y="0"/>
                      <a:pt x="2452" y="0"/>
                      <a:pt x="2447" y="0"/>
                    </a:cubicBezTo>
                    <a:cubicBezTo>
                      <a:pt x="2281" y="42"/>
                      <a:pt x="2054" y="98"/>
                      <a:pt x="1831" y="156"/>
                    </a:cubicBezTo>
                    <a:cubicBezTo>
                      <a:pt x="1562" y="223"/>
                      <a:pt x="1309" y="285"/>
                      <a:pt x="1180" y="316"/>
                    </a:cubicBezTo>
                    <a:cubicBezTo>
                      <a:pt x="729" y="419"/>
                      <a:pt x="372" y="725"/>
                      <a:pt x="341" y="1020"/>
                    </a:cubicBezTo>
                    <a:cubicBezTo>
                      <a:pt x="0" y="3855"/>
                      <a:pt x="0" y="3855"/>
                      <a:pt x="0" y="3855"/>
                    </a:cubicBezTo>
                    <a:lnTo>
                      <a:pt x="3673" y="385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1" name="Freeform 53"/>
              <p:cNvSpPr>
                <a:spLocks noChangeArrowheads="1"/>
              </p:cNvSpPr>
              <p:nvPr/>
            </p:nvSpPr>
            <p:spPr bwMode="auto">
              <a:xfrm>
                <a:off x="11931146" y="9013505"/>
                <a:ext cx="2095159" cy="2203086"/>
              </a:xfrm>
              <a:custGeom>
                <a:avLst/>
                <a:gdLst>
                  <a:gd name="T0" fmla="*/ 2094587 w 3664"/>
                  <a:gd name="T1" fmla="*/ 2202515 h 3856"/>
                  <a:gd name="T2" fmla="*/ 2094587 w 3664"/>
                  <a:gd name="T3" fmla="*/ 2202515 h 3856"/>
                  <a:gd name="T4" fmla="*/ 1899024 w 3664"/>
                  <a:gd name="T5" fmla="*/ 585052 h 3856"/>
                  <a:gd name="T6" fmla="*/ 1419836 w 3664"/>
                  <a:gd name="T7" fmla="*/ 180543 h 3856"/>
                  <a:gd name="T8" fmla="*/ 692477 w 3664"/>
                  <a:gd name="T9" fmla="*/ 0 h 3856"/>
                  <a:gd name="T10" fmla="*/ 689047 w 3664"/>
                  <a:gd name="T11" fmla="*/ 0 h 3856"/>
                  <a:gd name="T12" fmla="*/ 680469 w 3664"/>
                  <a:gd name="T13" fmla="*/ 6285 h 3856"/>
                  <a:gd name="T14" fmla="*/ 0 w 3664"/>
                  <a:gd name="T15" fmla="*/ 2134525 h 3856"/>
                  <a:gd name="T16" fmla="*/ 0 w 3664"/>
                  <a:gd name="T17" fmla="*/ 2202515 h 3856"/>
                  <a:gd name="T18" fmla="*/ 0 w 3664"/>
                  <a:gd name="T19" fmla="*/ 2202515 h 3856"/>
                  <a:gd name="T20" fmla="*/ 2094587 w 3664"/>
                  <a:gd name="T21" fmla="*/ 2202515 h 38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64" h="3856">
                    <a:moveTo>
                      <a:pt x="3663" y="3855"/>
                    </a:moveTo>
                    <a:lnTo>
                      <a:pt x="3663" y="3855"/>
                    </a:lnTo>
                    <a:cubicBezTo>
                      <a:pt x="3321" y="1024"/>
                      <a:pt x="3321" y="1024"/>
                      <a:pt x="3321" y="1024"/>
                    </a:cubicBezTo>
                    <a:cubicBezTo>
                      <a:pt x="3290" y="725"/>
                      <a:pt x="2933" y="419"/>
                      <a:pt x="2483" y="316"/>
                    </a:cubicBezTo>
                    <a:cubicBezTo>
                      <a:pt x="2250" y="259"/>
                      <a:pt x="1221" y="0"/>
                      <a:pt x="1211" y="0"/>
                    </a:cubicBezTo>
                    <a:cubicBezTo>
                      <a:pt x="1211" y="0"/>
                      <a:pt x="1211" y="0"/>
                      <a:pt x="1205" y="0"/>
                    </a:cubicBezTo>
                    <a:cubicBezTo>
                      <a:pt x="1200" y="0"/>
                      <a:pt x="1190" y="6"/>
                      <a:pt x="1190" y="11"/>
                    </a:cubicBezTo>
                    <a:cubicBezTo>
                      <a:pt x="0" y="3736"/>
                      <a:pt x="0" y="3736"/>
                      <a:pt x="0" y="3736"/>
                    </a:cubicBezTo>
                    <a:cubicBezTo>
                      <a:pt x="0" y="3855"/>
                      <a:pt x="0" y="3855"/>
                      <a:pt x="0" y="3855"/>
                    </a:cubicBezTo>
                    <a:lnTo>
                      <a:pt x="3663" y="385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0991597" y="9013505"/>
                <a:ext cx="1866003" cy="2203086"/>
                <a:chOff x="11003802" y="9090394"/>
                <a:chExt cx="2412373" cy="2848155"/>
              </a:xfrm>
              <a:solidFill>
                <a:schemeClr val="tx2"/>
              </a:solidFill>
            </p:grpSpPr>
            <p:sp>
              <p:nvSpPr>
                <p:cNvPr id="97" name="Freeform 54"/>
                <p:cNvSpPr>
                  <a:spLocks noChangeArrowheads="1"/>
                </p:cNvSpPr>
                <p:nvPr/>
              </p:nvSpPr>
              <p:spPr bwMode="auto">
                <a:xfrm>
                  <a:off x="11003802" y="9090394"/>
                  <a:ext cx="1210419" cy="2848155"/>
                </a:xfrm>
                <a:custGeom>
                  <a:avLst/>
                  <a:gdLst>
                    <a:gd name="T0" fmla="*/ 1640 w 1641"/>
                    <a:gd name="T1" fmla="*/ 3767 h 3856"/>
                    <a:gd name="T2" fmla="*/ 1640 w 1641"/>
                    <a:gd name="T3" fmla="*/ 3767 h 3856"/>
                    <a:gd name="T4" fmla="*/ 440 w 1641"/>
                    <a:gd name="T5" fmla="*/ 11 h 3856"/>
                    <a:gd name="T6" fmla="*/ 419 w 1641"/>
                    <a:gd name="T7" fmla="*/ 0 h 3856"/>
                    <a:gd name="T8" fmla="*/ 414 w 1641"/>
                    <a:gd name="T9" fmla="*/ 0 h 3856"/>
                    <a:gd name="T10" fmla="*/ 83 w 1641"/>
                    <a:gd name="T11" fmla="*/ 83 h 3856"/>
                    <a:gd name="T12" fmla="*/ 0 w 1641"/>
                    <a:gd name="T13" fmla="*/ 658 h 3856"/>
                    <a:gd name="T14" fmla="*/ 275 w 1641"/>
                    <a:gd name="T15" fmla="*/ 932 h 3856"/>
                    <a:gd name="T16" fmla="*/ 57 w 1641"/>
                    <a:gd name="T17" fmla="*/ 1149 h 3856"/>
                    <a:gd name="T18" fmla="*/ 1262 w 1641"/>
                    <a:gd name="T19" fmla="*/ 3855 h 3856"/>
                    <a:gd name="T20" fmla="*/ 1640 w 1641"/>
                    <a:gd name="T21" fmla="*/ 3855 h 3856"/>
                    <a:gd name="T22" fmla="*/ 1640 w 1641"/>
                    <a:gd name="T23" fmla="*/ 3767 h 3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1" h="3856">
                      <a:moveTo>
                        <a:pt x="1640" y="3767"/>
                      </a:moveTo>
                      <a:lnTo>
                        <a:pt x="1640" y="3767"/>
                      </a:lnTo>
                      <a:cubicBezTo>
                        <a:pt x="440" y="11"/>
                        <a:pt x="440" y="11"/>
                        <a:pt x="440" y="11"/>
                      </a:cubicBezTo>
                      <a:cubicBezTo>
                        <a:pt x="435" y="6"/>
                        <a:pt x="429" y="0"/>
                        <a:pt x="419" y="0"/>
                      </a:cubicBezTo>
                      <a:cubicBezTo>
                        <a:pt x="419" y="0"/>
                        <a:pt x="419" y="0"/>
                        <a:pt x="414" y="0"/>
                      </a:cubicBezTo>
                      <a:cubicBezTo>
                        <a:pt x="321" y="21"/>
                        <a:pt x="207" y="52"/>
                        <a:pt x="83" y="83"/>
                      </a:cubicBezTo>
                      <a:cubicBezTo>
                        <a:pt x="0" y="658"/>
                        <a:pt x="0" y="658"/>
                        <a:pt x="0" y="658"/>
                      </a:cubicBezTo>
                      <a:cubicBezTo>
                        <a:pt x="275" y="932"/>
                        <a:pt x="275" y="932"/>
                        <a:pt x="275" y="932"/>
                      </a:cubicBezTo>
                      <a:cubicBezTo>
                        <a:pt x="57" y="1149"/>
                        <a:pt x="57" y="1149"/>
                        <a:pt x="57" y="1149"/>
                      </a:cubicBezTo>
                      <a:cubicBezTo>
                        <a:pt x="1262" y="3855"/>
                        <a:pt x="1262" y="3855"/>
                        <a:pt x="1262" y="3855"/>
                      </a:cubicBezTo>
                      <a:cubicBezTo>
                        <a:pt x="1640" y="3855"/>
                        <a:pt x="1640" y="3855"/>
                        <a:pt x="1640" y="3855"/>
                      </a:cubicBezTo>
                      <a:lnTo>
                        <a:pt x="1640" y="3767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500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98" name="Freeform 55"/>
                <p:cNvSpPr>
                  <a:spLocks noChangeArrowheads="1"/>
                </p:cNvSpPr>
                <p:nvPr/>
              </p:nvSpPr>
              <p:spPr bwMode="auto">
                <a:xfrm>
                  <a:off x="12214221" y="9090394"/>
                  <a:ext cx="1201954" cy="2848155"/>
                </a:xfrm>
                <a:custGeom>
                  <a:avLst/>
                  <a:gdLst>
                    <a:gd name="T0" fmla="*/ 1351 w 1625"/>
                    <a:gd name="T1" fmla="*/ 932 h 3856"/>
                    <a:gd name="T2" fmla="*/ 1351 w 1625"/>
                    <a:gd name="T3" fmla="*/ 932 h 3856"/>
                    <a:gd name="T4" fmla="*/ 1624 w 1625"/>
                    <a:gd name="T5" fmla="*/ 658 h 3856"/>
                    <a:gd name="T6" fmla="*/ 1542 w 1625"/>
                    <a:gd name="T7" fmla="*/ 78 h 3856"/>
                    <a:gd name="T8" fmla="*/ 1222 w 1625"/>
                    <a:gd name="T9" fmla="*/ 0 h 3856"/>
                    <a:gd name="T10" fmla="*/ 1216 w 1625"/>
                    <a:gd name="T11" fmla="*/ 0 h 3856"/>
                    <a:gd name="T12" fmla="*/ 1201 w 1625"/>
                    <a:gd name="T13" fmla="*/ 16 h 3856"/>
                    <a:gd name="T14" fmla="*/ 0 w 1625"/>
                    <a:gd name="T15" fmla="*/ 3767 h 3856"/>
                    <a:gd name="T16" fmla="*/ 0 w 1625"/>
                    <a:gd name="T17" fmla="*/ 3855 h 3856"/>
                    <a:gd name="T18" fmla="*/ 378 w 1625"/>
                    <a:gd name="T19" fmla="*/ 3855 h 3856"/>
                    <a:gd name="T20" fmla="*/ 1578 w 1625"/>
                    <a:gd name="T21" fmla="*/ 1159 h 3856"/>
                    <a:gd name="T22" fmla="*/ 1351 w 1625"/>
                    <a:gd name="T23" fmla="*/ 932 h 3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25" h="3856">
                      <a:moveTo>
                        <a:pt x="1351" y="932"/>
                      </a:moveTo>
                      <a:lnTo>
                        <a:pt x="1351" y="932"/>
                      </a:lnTo>
                      <a:cubicBezTo>
                        <a:pt x="1624" y="658"/>
                        <a:pt x="1624" y="658"/>
                        <a:pt x="1624" y="658"/>
                      </a:cubicBezTo>
                      <a:cubicBezTo>
                        <a:pt x="1542" y="78"/>
                        <a:pt x="1542" y="78"/>
                        <a:pt x="1542" y="78"/>
                      </a:cubicBezTo>
                      <a:cubicBezTo>
                        <a:pt x="1361" y="31"/>
                        <a:pt x="1226" y="0"/>
                        <a:pt x="1222" y="0"/>
                      </a:cubicBezTo>
                      <a:cubicBezTo>
                        <a:pt x="1222" y="0"/>
                        <a:pt x="1222" y="0"/>
                        <a:pt x="1216" y="0"/>
                      </a:cubicBezTo>
                      <a:cubicBezTo>
                        <a:pt x="1211" y="0"/>
                        <a:pt x="1201" y="6"/>
                        <a:pt x="1201" y="16"/>
                      </a:cubicBezTo>
                      <a:cubicBezTo>
                        <a:pt x="0" y="3767"/>
                        <a:pt x="0" y="3767"/>
                        <a:pt x="0" y="3767"/>
                      </a:cubicBezTo>
                      <a:cubicBezTo>
                        <a:pt x="0" y="3855"/>
                        <a:pt x="0" y="3855"/>
                        <a:pt x="0" y="3855"/>
                      </a:cubicBezTo>
                      <a:cubicBezTo>
                        <a:pt x="378" y="3855"/>
                        <a:pt x="378" y="3855"/>
                        <a:pt x="378" y="3855"/>
                      </a:cubicBezTo>
                      <a:cubicBezTo>
                        <a:pt x="1578" y="1159"/>
                        <a:pt x="1578" y="1159"/>
                        <a:pt x="1578" y="1159"/>
                      </a:cubicBezTo>
                      <a:lnTo>
                        <a:pt x="1351" y="932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500" dirty="0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73" name="Freeform 56"/>
              <p:cNvSpPr>
                <a:spLocks noChangeArrowheads="1"/>
              </p:cNvSpPr>
              <p:nvPr/>
            </p:nvSpPr>
            <p:spPr bwMode="auto">
              <a:xfrm>
                <a:off x="10523461" y="10489867"/>
                <a:ext cx="294633" cy="726724"/>
              </a:xfrm>
              <a:custGeom>
                <a:avLst/>
                <a:gdLst>
                  <a:gd name="T0" fmla="*/ 56748 w 514"/>
                  <a:gd name="T1" fmla="*/ 726154 h 1274"/>
                  <a:gd name="T2" fmla="*/ 0 w 514"/>
                  <a:gd name="T3" fmla="*/ 0 h 1274"/>
                  <a:gd name="T4" fmla="*/ 294060 w 514"/>
                  <a:gd name="T5" fmla="*/ 726154 h 1274"/>
                  <a:gd name="T6" fmla="*/ 56748 w 514"/>
                  <a:gd name="T7" fmla="*/ 726154 h 12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4" h="1274">
                    <a:moveTo>
                      <a:pt x="99" y="1273"/>
                    </a:moveTo>
                    <a:lnTo>
                      <a:pt x="0" y="0"/>
                    </a:lnTo>
                    <a:lnTo>
                      <a:pt x="513" y="1273"/>
                    </a:lnTo>
                    <a:lnTo>
                      <a:pt x="99" y="1273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4" name="Freeform 57"/>
              <p:cNvSpPr>
                <a:spLocks noChangeArrowheads="1"/>
              </p:cNvSpPr>
              <p:nvPr/>
            </p:nvSpPr>
            <p:spPr bwMode="auto">
              <a:xfrm>
                <a:off x="13004916" y="10489867"/>
                <a:ext cx="297905" cy="726724"/>
              </a:xfrm>
              <a:custGeom>
                <a:avLst/>
                <a:gdLst>
                  <a:gd name="T0" fmla="*/ 241079 w 519"/>
                  <a:gd name="T1" fmla="*/ 726154 h 1274"/>
                  <a:gd name="T2" fmla="*/ 297331 w 519"/>
                  <a:gd name="T3" fmla="*/ 0 h 1274"/>
                  <a:gd name="T4" fmla="*/ 0 w 519"/>
                  <a:gd name="T5" fmla="*/ 726154 h 1274"/>
                  <a:gd name="T6" fmla="*/ 241079 w 519"/>
                  <a:gd name="T7" fmla="*/ 726154 h 12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9" h="1274">
                    <a:moveTo>
                      <a:pt x="420" y="1273"/>
                    </a:moveTo>
                    <a:lnTo>
                      <a:pt x="518" y="0"/>
                    </a:lnTo>
                    <a:lnTo>
                      <a:pt x="0" y="1273"/>
                    </a:lnTo>
                    <a:lnTo>
                      <a:pt x="420" y="1273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5" name="Freeform 58"/>
              <p:cNvSpPr>
                <a:spLocks noChangeArrowheads="1"/>
              </p:cNvSpPr>
              <p:nvPr/>
            </p:nvSpPr>
            <p:spPr bwMode="auto">
              <a:xfrm>
                <a:off x="12428747" y="10696099"/>
                <a:ext cx="697295" cy="121122"/>
              </a:xfrm>
              <a:custGeom>
                <a:avLst/>
                <a:gdLst>
                  <a:gd name="T0" fmla="*/ 696724 w 1222"/>
                  <a:gd name="T1" fmla="*/ 120540 h 208"/>
                  <a:gd name="T2" fmla="*/ 0 w 1222"/>
                  <a:gd name="T3" fmla="*/ 120540 h 208"/>
                  <a:gd name="T4" fmla="*/ 0 w 1222"/>
                  <a:gd name="T5" fmla="*/ 0 h 208"/>
                  <a:gd name="T6" fmla="*/ 696724 w 1222"/>
                  <a:gd name="T7" fmla="*/ 0 h 208"/>
                  <a:gd name="T8" fmla="*/ 696724 w 1222"/>
                  <a:gd name="T9" fmla="*/ 120540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2" h="208">
                    <a:moveTo>
                      <a:pt x="1221" y="207"/>
                    </a:moveTo>
                    <a:lnTo>
                      <a:pt x="0" y="207"/>
                    </a:lnTo>
                    <a:lnTo>
                      <a:pt x="0" y="0"/>
                    </a:lnTo>
                    <a:lnTo>
                      <a:pt x="1221" y="0"/>
                    </a:lnTo>
                    <a:lnTo>
                      <a:pt x="1221" y="207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6" name="Freeform 59"/>
              <p:cNvSpPr>
                <a:spLocks noChangeArrowheads="1"/>
              </p:cNvSpPr>
              <p:nvPr/>
            </p:nvSpPr>
            <p:spPr bwMode="auto">
              <a:xfrm>
                <a:off x="11417176" y="8836733"/>
                <a:ext cx="1018118" cy="294618"/>
              </a:xfrm>
              <a:custGeom>
                <a:avLst/>
                <a:gdLst>
                  <a:gd name="T0" fmla="*/ 508773 w 1781"/>
                  <a:gd name="T1" fmla="*/ 294049 h 518"/>
                  <a:gd name="T2" fmla="*/ 0 w 1781"/>
                  <a:gd name="T3" fmla="*/ 0 h 518"/>
                  <a:gd name="T4" fmla="*/ 1017546 w 1781"/>
                  <a:gd name="T5" fmla="*/ 0 h 518"/>
                  <a:gd name="T6" fmla="*/ 508773 w 1781"/>
                  <a:gd name="T7" fmla="*/ 294049 h 5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81" h="518">
                    <a:moveTo>
                      <a:pt x="890" y="517"/>
                    </a:moveTo>
                    <a:lnTo>
                      <a:pt x="0" y="0"/>
                    </a:lnTo>
                    <a:lnTo>
                      <a:pt x="1780" y="0"/>
                    </a:lnTo>
                    <a:lnTo>
                      <a:pt x="890" y="517"/>
                    </a:lnTo>
                  </a:path>
                </a:pathLst>
              </a:custGeom>
              <a:solidFill>
                <a:srgbClr val="B3B3B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7" name="Freeform 60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1793981" cy="2186718"/>
              </a:xfrm>
              <a:custGeom>
                <a:avLst/>
                <a:gdLst>
                  <a:gd name="T0" fmla="*/ 1684355 w 3142"/>
                  <a:gd name="T1" fmla="*/ 998272 h 3829"/>
                  <a:gd name="T2" fmla="*/ 1684355 w 3142"/>
                  <a:gd name="T3" fmla="*/ 998272 h 3829"/>
                  <a:gd name="T4" fmla="*/ 895278 w 3142"/>
                  <a:gd name="T5" fmla="*/ 0 h 3829"/>
                  <a:gd name="T6" fmla="*/ 109626 w 3142"/>
                  <a:gd name="T7" fmla="*/ 998272 h 3829"/>
                  <a:gd name="T8" fmla="*/ 319742 w 3142"/>
                  <a:gd name="T9" fmla="*/ 1391755 h 3829"/>
                  <a:gd name="T10" fmla="*/ 680023 w 3142"/>
                  <a:gd name="T11" fmla="*/ 2183291 h 3829"/>
                  <a:gd name="T12" fmla="*/ 1113958 w 3142"/>
                  <a:gd name="T13" fmla="*/ 2186147 h 3829"/>
                  <a:gd name="T14" fmla="*/ 1445120 w 3142"/>
                  <a:gd name="T15" fmla="*/ 1420881 h 3829"/>
                  <a:gd name="T16" fmla="*/ 1684355 w 3142"/>
                  <a:gd name="T17" fmla="*/ 998272 h 38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42" h="3829">
                    <a:moveTo>
                      <a:pt x="2950" y="1748"/>
                    </a:moveTo>
                    <a:lnTo>
                      <a:pt x="2950" y="1748"/>
                    </a:lnTo>
                    <a:cubicBezTo>
                      <a:pt x="3141" y="890"/>
                      <a:pt x="2546" y="0"/>
                      <a:pt x="1568" y="0"/>
                    </a:cubicBez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77" y="2980"/>
                      <a:pt x="1191" y="3823"/>
                      <a:pt x="1191" y="3823"/>
                    </a:cubicBezTo>
                    <a:cubicBezTo>
                      <a:pt x="1951" y="3828"/>
                      <a:pt x="1951" y="3828"/>
                      <a:pt x="1951" y="3828"/>
                    </a:cubicBezTo>
                    <a:cubicBezTo>
                      <a:pt x="1951" y="3828"/>
                      <a:pt x="1982" y="3057"/>
                      <a:pt x="2531" y="2488"/>
                    </a:cubicBezTo>
                    <a:cubicBezTo>
                      <a:pt x="2717" y="2291"/>
                      <a:pt x="2883" y="2048"/>
                      <a:pt x="2950" y="1748"/>
                    </a:cubicBezTo>
                  </a:path>
                </a:pathLst>
              </a:custGeom>
              <a:solidFill>
                <a:srgbClr val="FDB81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8" name="Freeform 61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896990" cy="2186718"/>
              </a:xfrm>
              <a:custGeom>
                <a:avLst/>
                <a:gdLst>
                  <a:gd name="T0" fmla="*/ 896418 w 1569"/>
                  <a:gd name="T1" fmla="*/ 0 h 3824"/>
                  <a:gd name="T2" fmla="*/ 896418 w 1569"/>
                  <a:gd name="T3" fmla="*/ 0 h 3824"/>
                  <a:gd name="T4" fmla="*/ 109766 w 1569"/>
                  <a:gd name="T5" fmla="*/ 999577 h 3824"/>
                  <a:gd name="T6" fmla="*/ 320149 w 1569"/>
                  <a:gd name="T7" fmla="*/ 1393575 h 3824"/>
                  <a:gd name="T8" fmla="*/ 680889 w 1569"/>
                  <a:gd name="T9" fmla="*/ 2186146 h 3824"/>
                  <a:gd name="T10" fmla="*/ 896418 w 1569"/>
                  <a:gd name="T11" fmla="*/ 2186146 h 3824"/>
                  <a:gd name="T12" fmla="*/ 896418 w 1569"/>
                  <a:gd name="T13" fmla="*/ 0 h 38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9" h="3824">
                    <a:moveTo>
                      <a:pt x="1568" y="0"/>
                    </a:moveTo>
                    <a:lnTo>
                      <a:pt x="1568" y="0"/>
                    </a:ln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82" y="2980"/>
                      <a:pt x="1191" y="3823"/>
                      <a:pt x="1191" y="3823"/>
                    </a:cubicBezTo>
                    <a:cubicBezTo>
                      <a:pt x="1568" y="3823"/>
                      <a:pt x="1568" y="3823"/>
                      <a:pt x="1568" y="3823"/>
                    </a:cubicBezTo>
                    <a:lnTo>
                      <a:pt x="1568" y="0"/>
                    </a:lnTo>
                  </a:path>
                </a:pathLst>
              </a:custGeom>
              <a:solidFill>
                <a:srgbClr val="FEDE3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9" name="Freeform 62"/>
              <p:cNvSpPr>
                <a:spLocks noChangeArrowheads="1"/>
              </p:cNvSpPr>
              <p:nvPr/>
            </p:nvSpPr>
            <p:spPr bwMode="auto">
              <a:xfrm>
                <a:off x="11263315" y="6672931"/>
                <a:ext cx="1338938" cy="654705"/>
              </a:xfrm>
              <a:custGeom>
                <a:avLst/>
                <a:gdLst>
                  <a:gd name="T0" fmla="*/ 114766 w 2345"/>
                  <a:gd name="T1" fmla="*/ 547779 h 1145"/>
                  <a:gd name="T2" fmla="*/ 114766 w 2345"/>
                  <a:gd name="T3" fmla="*/ 547779 h 1145"/>
                  <a:gd name="T4" fmla="*/ 667471 w 2345"/>
                  <a:gd name="T5" fmla="*/ 346508 h 1145"/>
                  <a:gd name="T6" fmla="*/ 1223030 w 2345"/>
                  <a:gd name="T7" fmla="*/ 547779 h 1145"/>
                  <a:gd name="T8" fmla="*/ 1308676 w 2345"/>
                  <a:gd name="T9" fmla="*/ 654133 h 1145"/>
                  <a:gd name="T10" fmla="*/ 1172784 w 2345"/>
                  <a:gd name="T11" fmla="*/ 201272 h 1145"/>
                  <a:gd name="T12" fmla="*/ 667471 w 2345"/>
                  <a:gd name="T13" fmla="*/ 0 h 1145"/>
                  <a:gd name="T14" fmla="*/ 165583 w 2345"/>
                  <a:gd name="T15" fmla="*/ 201272 h 1145"/>
                  <a:gd name="T16" fmla="*/ 29120 w 2345"/>
                  <a:gd name="T17" fmla="*/ 654133 h 1145"/>
                  <a:gd name="T18" fmla="*/ 114766 w 2345"/>
                  <a:gd name="T19" fmla="*/ 547779 h 11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45" h="1145">
                    <a:moveTo>
                      <a:pt x="201" y="958"/>
                    </a:moveTo>
                    <a:lnTo>
                      <a:pt x="201" y="958"/>
                    </a:lnTo>
                    <a:cubicBezTo>
                      <a:pt x="434" y="730"/>
                      <a:pt x="781" y="606"/>
                      <a:pt x="1169" y="606"/>
                    </a:cubicBezTo>
                    <a:cubicBezTo>
                      <a:pt x="1562" y="606"/>
                      <a:pt x="1904" y="730"/>
                      <a:pt x="2142" y="958"/>
                    </a:cubicBezTo>
                    <a:cubicBezTo>
                      <a:pt x="2199" y="1015"/>
                      <a:pt x="2251" y="1076"/>
                      <a:pt x="2292" y="1144"/>
                    </a:cubicBezTo>
                    <a:cubicBezTo>
                      <a:pt x="2344" y="864"/>
                      <a:pt x="2255" y="575"/>
                      <a:pt x="2054" y="352"/>
                    </a:cubicBezTo>
                    <a:cubicBezTo>
                      <a:pt x="1837" y="125"/>
                      <a:pt x="1526" y="0"/>
                      <a:pt x="1169" y="0"/>
                    </a:cubicBezTo>
                    <a:cubicBezTo>
                      <a:pt x="817" y="0"/>
                      <a:pt x="502" y="125"/>
                      <a:pt x="290" y="352"/>
                    </a:cubicBezTo>
                    <a:cubicBezTo>
                      <a:pt x="88" y="570"/>
                      <a:pt x="0" y="864"/>
                      <a:pt x="51" y="1144"/>
                    </a:cubicBezTo>
                    <a:cubicBezTo>
                      <a:pt x="93" y="1076"/>
                      <a:pt x="145" y="1015"/>
                      <a:pt x="201" y="958"/>
                    </a:cubicBezTo>
                  </a:path>
                </a:pathLst>
              </a:custGeom>
              <a:solidFill>
                <a:srgbClr val="FEDE3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0" name="Freeform 63"/>
              <p:cNvSpPr>
                <a:spLocks noChangeArrowheads="1"/>
              </p:cNvSpPr>
              <p:nvPr/>
            </p:nvSpPr>
            <p:spPr bwMode="auto">
              <a:xfrm>
                <a:off x="11263315" y="6672931"/>
                <a:ext cx="667831" cy="654705"/>
              </a:xfrm>
              <a:custGeom>
                <a:avLst/>
                <a:gdLst>
                  <a:gd name="T0" fmla="*/ 667260 w 1170"/>
                  <a:gd name="T1" fmla="*/ 0 h 1145"/>
                  <a:gd name="T2" fmla="*/ 667260 w 1170"/>
                  <a:gd name="T3" fmla="*/ 0 h 1145"/>
                  <a:gd name="T4" fmla="*/ 165531 w 1170"/>
                  <a:gd name="T5" fmla="*/ 204703 h 1145"/>
                  <a:gd name="T6" fmla="*/ 29111 w 1170"/>
                  <a:gd name="T7" fmla="*/ 654133 h 1145"/>
                  <a:gd name="T8" fmla="*/ 114730 w 1170"/>
                  <a:gd name="T9" fmla="*/ 547779 h 1145"/>
                  <a:gd name="T10" fmla="*/ 667260 w 1170"/>
                  <a:gd name="T11" fmla="*/ 346508 h 1145"/>
                  <a:gd name="T12" fmla="*/ 667260 w 1170"/>
                  <a:gd name="T13" fmla="*/ 0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70" h="1145">
                    <a:moveTo>
                      <a:pt x="1169" y="0"/>
                    </a:moveTo>
                    <a:lnTo>
                      <a:pt x="1169" y="0"/>
                    </a:lnTo>
                    <a:cubicBezTo>
                      <a:pt x="812" y="0"/>
                      <a:pt x="502" y="129"/>
                      <a:pt x="290" y="358"/>
                    </a:cubicBezTo>
                    <a:cubicBezTo>
                      <a:pt x="88" y="575"/>
                      <a:pt x="0" y="864"/>
                      <a:pt x="51" y="1144"/>
                    </a:cubicBezTo>
                    <a:cubicBezTo>
                      <a:pt x="93" y="1076"/>
                      <a:pt x="140" y="1015"/>
                      <a:pt x="201" y="958"/>
                    </a:cubicBezTo>
                    <a:cubicBezTo>
                      <a:pt x="434" y="735"/>
                      <a:pt x="776" y="606"/>
                      <a:pt x="1169" y="606"/>
                    </a:cubicBezTo>
                    <a:lnTo>
                      <a:pt x="1169" y="0"/>
                    </a:lnTo>
                  </a:path>
                </a:pathLst>
              </a:custGeom>
              <a:solidFill>
                <a:srgbClr val="F8F0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1" name="Freeform 64"/>
              <p:cNvSpPr>
                <a:spLocks noChangeArrowheads="1"/>
              </p:cNvSpPr>
              <p:nvPr/>
            </p:nvSpPr>
            <p:spPr bwMode="auto">
              <a:xfrm>
                <a:off x="11384439" y="7334184"/>
                <a:ext cx="1096686" cy="1371608"/>
              </a:xfrm>
              <a:custGeom>
                <a:avLst/>
                <a:gdLst>
                  <a:gd name="T0" fmla="*/ 404763 w 1921"/>
                  <a:gd name="T1" fmla="*/ 1371036 h 2397"/>
                  <a:gd name="T2" fmla="*/ 404763 w 1921"/>
                  <a:gd name="T3" fmla="*/ 1371036 h 2397"/>
                  <a:gd name="T4" fmla="*/ 682788 w 1921"/>
                  <a:gd name="T5" fmla="*/ 1371036 h 2397"/>
                  <a:gd name="T6" fmla="*/ 726747 w 1921"/>
                  <a:gd name="T7" fmla="*/ 1131276 h 2397"/>
                  <a:gd name="T8" fmla="*/ 980795 w 1921"/>
                  <a:gd name="T9" fmla="*/ 382242 h 2397"/>
                  <a:gd name="T10" fmla="*/ 1086981 w 1921"/>
                  <a:gd name="T11" fmla="*/ 160221 h 2397"/>
                  <a:gd name="T12" fmla="*/ 685072 w 1921"/>
                  <a:gd name="T13" fmla="*/ 0 h 2397"/>
                  <a:gd name="T14" fmla="*/ 546345 w 1921"/>
                  <a:gd name="T15" fmla="*/ 3433 h 2397"/>
                  <a:gd name="T16" fmla="*/ 410472 w 1921"/>
                  <a:gd name="T17" fmla="*/ 0 h 2397"/>
                  <a:gd name="T18" fmla="*/ 9134 w 1921"/>
                  <a:gd name="T19" fmla="*/ 160221 h 2397"/>
                  <a:gd name="T20" fmla="*/ 88488 w 1921"/>
                  <a:gd name="T21" fmla="*/ 358781 h 2397"/>
                  <a:gd name="T22" fmla="*/ 360805 w 1921"/>
                  <a:gd name="T23" fmla="*/ 1119260 h 2397"/>
                  <a:gd name="T24" fmla="*/ 404763 w 1921"/>
                  <a:gd name="T25" fmla="*/ 1371036 h 2397"/>
                  <a:gd name="T26" fmla="*/ 53093 w 1921"/>
                  <a:gd name="T27" fmla="*/ 171666 h 2397"/>
                  <a:gd name="T28" fmla="*/ 53093 w 1921"/>
                  <a:gd name="T29" fmla="*/ 171666 h 2397"/>
                  <a:gd name="T30" fmla="*/ 410472 w 1921"/>
                  <a:gd name="T31" fmla="*/ 50355 h 2397"/>
                  <a:gd name="T32" fmla="*/ 546345 w 1921"/>
                  <a:gd name="T33" fmla="*/ 50355 h 2397"/>
                  <a:gd name="T34" fmla="*/ 682788 w 1921"/>
                  <a:gd name="T35" fmla="*/ 50355 h 2397"/>
                  <a:gd name="T36" fmla="*/ 1039597 w 1921"/>
                  <a:gd name="T37" fmla="*/ 171666 h 2397"/>
                  <a:gd name="T38" fmla="*/ 951108 w 1921"/>
                  <a:gd name="T39" fmla="*/ 355348 h 2397"/>
                  <a:gd name="T40" fmla="*/ 702770 w 1921"/>
                  <a:gd name="T41" fmla="*/ 1051738 h 2397"/>
                  <a:gd name="T42" fmla="*/ 688497 w 1921"/>
                  <a:gd name="T43" fmla="*/ 799389 h 2397"/>
                  <a:gd name="T44" fmla="*/ 540636 w 1921"/>
                  <a:gd name="T45" fmla="*/ 337609 h 2397"/>
                  <a:gd name="T46" fmla="*/ 396200 w 1921"/>
                  <a:gd name="T47" fmla="*/ 790806 h 2397"/>
                  <a:gd name="T48" fmla="*/ 384211 w 1921"/>
                  <a:gd name="T49" fmla="*/ 1054027 h 2397"/>
                  <a:gd name="T50" fmla="*/ 118175 w 1921"/>
                  <a:gd name="T51" fmla="*/ 331887 h 2397"/>
                  <a:gd name="T52" fmla="*/ 53093 w 1921"/>
                  <a:gd name="T53" fmla="*/ 171666 h 239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921" h="2397">
                    <a:moveTo>
                      <a:pt x="709" y="2396"/>
                    </a:moveTo>
                    <a:lnTo>
                      <a:pt x="709" y="2396"/>
                    </a:lnTo>
                    <a:cubicBezTo>
                      <a:pt x="1196" y="2396"/>
                      <a:pt x="1196" y="2396"/>
                      <a:pt x="1196" y="2396"/>
                    </a:cubicBezTo>
                    <a:cubicBezTo>
                      <a:pt x="1273" y="1977"/>
                      <a:pt x="1273" y="1977"/>
                      <a:pt x="1273" y="1977"/>
                    </a:cubicBezTo>
                    <a:cubicBezTo>
                      <a:pt x="1314" y="1672"/>
                      <a:pt x="1418" y="962"/>
                      <a:pt x="1718" y="668"/>
                    </a:cubicBezTo>
                    <a:cubicBezTo>
                      <a:pt x="1858" y="529"/>
                      <a:pt x="1920" y="404"/>
                      <a:pt x="1904" y="280"/>
                    </a:cubicBezTo>
                    <a:cubicBezTo>
                      <a:pt x="1868" y="21"/>
                      <a:pt x="1547" y="0"/>
                      <a:pt x="1200" y="0"/>
                    </a:cubicBezTo>
                    <a:cubicBezTo>
                      <a:pt x="957" y="6"/>
                      <a:pt x="957" y="6"/>
                      <a:pt x="957" y="6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367" y="0"/>
                      <a:pt x="52" y="21"/>
                      <a:pt x="16" y="280"/>
                    </a:cubicBezTo>
                    <a:cubicBezTo>
                      <a:pt x="0" y="399"/>
                      <a:pt x="47" y="523"/>
                      <a:pt x="155" y="627"/>
                    </a:cubicBezTo>
                    <a:cubicBezTo>
                      <a:pt x="461" y="932"/>
                      <a:pt x="580" y="1641"/>
                      <a:pt x="632" y="1956"/>
                    </a:cubicBezTo>
                    <a:lnTo>
                      <a:pt x="709" y="2396"/>
                    </a:lnTo>
                    <a:close/>
                    <a:moveTo>
                      <a:pt x="93" y="300"/>
                    </a:moveTo>
                    <a:lnTo>
                      <a:pt x="93" y="300"/>
                    </a:lnTo>
                    <a:cubicBezTo>
                      <a:pt x="124" y="125"/>
                      <a:pt x="336" y="88"/>
                      <a:pt x="719" y="88"/>
                    </a:cubicBezTo>
                    <a:cubicBezTo>
                      <a:pt x="957" y="88"/>
                      <a:pt x="957" y="88"/>
                      <a:pt x="957" y="88"/>
                    </a:cubicBezTo>
                    <a:cubicBezTo>
                      <a:pt x="1196" y="88"/>
                      <a:pt x="1196" y="88"/>
                      <a:pt x="1196" y="88"/>
                    </a:cubicBezTo>
                    <a:cubicBezTo>
                      <a:pt x="1583" y="88"/>
                      <a:pt x="1795" y="125"/>
                      <a:pt x="1821" y="300"/>
                    </a:cubicBezTo>
                    <a:cubicBezTo>
                      <a:pt x="1837" y="399"/>
                      <a:pt x="1785" y="502"/>
                      <a:pt x="1666" y="621"/>
                    </a:cubicBezTo>
                    <a:cubicBezTo>
                      <a:pt x="1392" y="895"/>
                      <a:pt x="1283" y="1486"/>
                      <a:pt x="1231" y="1838"/>
                    </a:cubicBezTo>
                    <a:cubicBezTo>
                      <a:pt x="1216" y="1744"/>
                      <a:pt x="1196" y="1599"/>
                      <a:pt x="1206" y="1397"/>
                    </a:cubicBezTo>
                    <a:cubicBezTo>
                      <a:pt x="1242" y="694"/>
                      <a:pt x="1087" y="590"/>
                      <a:pt x="947" y="590"/>
                    </a:cubicBezTo>
                    <a:cubicBezTo>
                      <a:pt x="797" y="590"/>
                      <a:pt x="663" y="699"/>
                      <a:pt x="694" y="1382"/>
                    </a:cubicBezTo>
                    <a:cubicBezTo>
                      <a:pt x="704" y="1599"/>
                      <a:pt x="688" y="1749"/>
                      <a:pt x="673" y="1842"/>
                    </a:cubicBezTo>
                    <a:cubicBezTo>
                      <a:pt x="616" y="1480"/>
                      <a:pt x="497" y="875"/>
                      <a:pt x="207" y="580"/>
                    </a:cubicBezTo>
                    <a:cubicBezTo>
                      <a:pt x="119" y="492"/>
                      <a:pt x="78" y="399"/>
                      <a:pt x="93" y="300"/>
                    </a:cubicBezTo>
                    <a:close/>
                  </a:path>
                </a:pathLst>
              </a:custGeom>
              <a:solidFill>
                <a:srgbClr val="F78D1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2" name="Freeform 65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1793981" cy="2186718"/>
              </a:xfrm>
              <a:custGeom>
                <a:avLst/>
                <a:gdLst>
                  <a:gd name="T0" fmla="*/ 895278 w 3142"/>
                  <a:gd name="T1" fmla="*/ 0 h 3829"/>
                  <a:gd name="T2" fmla="*/ 895278 w 3142"/>
                  <a:gd name="T3" fmla="*/ 0 h 3829"/>
                  <a:gd name="T4" fmla="*/ 109626 w 3142"/>
                  <a:gd name="T5" fmla="*/ 998272 h 3829"/>
                  <a:gd name="T6" fmla="*/ 319742 w 3142"/>
                  <a:gd name="T7" fmla="*/ 1391755 h 3829"/>
                  <a:gd name="T8" fmla="*/ 680023 w 3142"/>
                  <a:gd name="T9" fmla="*/ 2180436 h 3829"/>
                  <a:gd name="T10" fmla="*/ 1113958 w 3142"/>
                  <a:gd name="T11" fmla="*/ 2186147 h 3829"/>
                  <a:gd name="T12" fmla="*/ 1445120 w 3142"/>
                  <a:gd name="T13" fmla="*/ 1420881 h 3829"/>
                  <a:gd name="T14" fmla="*/ 1684355 w 3142"/>
                  <a:gd name="T15" fmla="*/ 998272 h 3829"/>
                  <a:gd name="T16" fmla="*/ 895278 w 3142"/>
                  <a:gd name="T17" fmla="*/ 0 h 3829"/>
                  <a:gd name="T18" fmla="*/ 1642675 w 3142"/>
                  <a:gd name="T19" fmla="*/ 989705 h 3829"/>
                  <a:gd name="T20" fmla="*/ 1642675 w 3142"/>
                  <a:gd name="T21" fmla="*/ 989705 h 3829"/>
                  <a:gd name="T22" fmla="*/ 1415429 w 3142"/>
                  <a:gd name="T23" fmla="*/ 1391755 h 3829"/>
                  <a:gd name="T24" fmla="*/ 1081413 w 3142"/>
                  <a:gd name="T25" fmla="*/ 2153595 h 3829"/>
                  <a:gd name="T26" fmla="*/ 709713 w 3142"/>
                  <a:gd name="T27" fmla="*/ 2150739 h 3829"/>
                  <a:gd name="T28" fmla="*/ 348861 w 3142"/>
                  <a:gd name="T29" fmla="*/ 1364343 h 3829"/>
                  <a:gd name="T30" fmla="*/ 147881 w 3142"/>
                  <a:gd name="T31" fmla="*/ 989705 h 3829"/>
                  <a:gd name="T32" fmla="*/ 302042 w 3142"/>
                  <a:gd name="T33" fmla="*/ 318670 h 3829"/>
                  <a:gd name="T34" fmla="*/ 895278 w 3142"/>
                  <a:gd name="T35" fmla="*/ 41119 h 3829"/>
                  <a:gd name="T36" fmla="*/ 1489084 w 3142"/>
                  <a:gd name="T37" fmla="*/ 318670 h 3829"/>
                  <a:gd name="T38" fmla="*/ 1642675 w 3142"/>
                  <a:gd name="T39" fmla="*/ 989705 h 3829"/>
                  <a:gd name="T40" fmla="*/ 895278 w 3142"/>
                  <a:gd name="T41" fmla="*/ 0 h 38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142" h="3829">
                    <a:moveTo>
                      <a:pt x="1568" y="0"/>
                    </a:moveTo>
                    <a:lnTo>
                      <a:pt x="1568" y="0"/>
                    </a:ln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82" y="2980"/>
                      <a:pt x="1191" y="3818"/>
                      <a:pt x="1191" y="3818"/>
                    </a:cubicBezTo>
                    <a:cubicBezTo>
                      <a:pt x="1951" y="3828"/>
                      <a:pt x="1951" y="3828"/>
                      <a:pt x="1951" y="3828"/>
                    </a:cubicBezTo>
                    <a:cubicBezTo>
                      <a:pt x="1951" y="3828"/>
                      <a:pt x="1982" y="3057"/>
                      <a:pt x="2531" y="2488"/>
                    </a:cubicBezTo>
                    <a:cubicBezTo>
                      <a:pt x="2717" y="2291"/>
                      <a:pt x="2883" y="2048"/>
                      <a:pt x="2950" y="1748"/>
                    </a:cubicBezTo>
                    <a:cubicBezTo>
                      <a:pt x="3141" y="890"/>
                      <a:pt x="2546" y="0"/>
                      <a:pt x="1568" y="0"/>
                    </a:cubicBezTo>
                    <a:lnTo>
                      <a:pt x="2877" y="1733"/>
                    </a:lnTo>
                    <a:cubicBezTo>
                      <a:pt x="2825" y="1987"/>
                      <a:pt x="2691" y="2214"/>
                      <a:pt x="2479" y="2437"/>
                    </a:cubicBezTo>
                    <a:cubicBezTo>
                      <a:pt x="2003" y="2928"/>
                      <a:pt x="1884" y="3590"/>
                      <a:pt x="1894" y="3771"/>
                    </a:cubicBezTo>
                    <a:cubicBezTo>
                      <a:pt x="1243" y="3766"/>
                      <a:pt x="1243" y="3766"/>
                      <a:pt x="1243" y="3766"/>
                    </a:cubicBezTo>
                    <a:cubicBezTo>
                      <a:pt x="1237" y="3585"/>
                      <a:pt x="1066" y="2861"/>
                      <a:pt x="611" y="2389"/>
                    </a:cubicBezTo>
                    <a:cubicBezTo>
                      <a:pt x="435" y="2204"/>
                      <a:pt x="316" y="1981"/>
                      <a:pt x="259" y="1733"/>
                    </a:cubicBezTo>
                    <a:cubicBezTo>
                      <a:pt x="171" y="1319"/>
                      <a:pt x="269" y="884"/>
                      <a:pt x="529" y="558"/>
                    </a:cubicBezTo>
                    <a:cubicBezTo>
                      <a:pt x="782" y="248"/>
                      <a:pt x="1149" y="72"/>
                      <a:pt x="1568" y="72"/>
                    </a:cubicBezTo>
                    <a:cubicBezTo>
                      <a:pt x="1988" y="72"/>
                      <a:pt x="2360" y="248"/>
                      <a:pt x="2608" y="558"/>
                    </a:cubicBezTo>
                    <a:cubicBezTo>
                      <a:pt x="2867" y="884"/>
                      <a:pt x="2970" y="1319"/>
                      <a:pt x="2877" y="1733"/>
                    </a:cubicBezTo>
                    <a:lnTo>
                      <a:pt x="1568" y="0"/>
                    </a:lnTo>
                  </a:path>
                </a:pathLst>
              </a:custGeom>
              <a:solidFill>
                <a:srgbClr val="F0F0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3" name="Freeform 66"/>
              <p:cNvSpPr>
                <a:spLocks noChangeArrowheads="1"/>
              </p:cNvSpPr>
              <p:nvPr/>
            </p:nvSpPr>
            <p:spPr bwMode="auto">
              <a:xfrm>
                <a:off x="11692165" y="8663238"/>
                <a:ext cx="471411" cy="389549"/>
              </a:xfrm>
              <a:custGeom>
                <a:avLst/>
                <a:gdLst>
                  <a:gd name="T0" fmla="*/ 470839 w 824"/>
                  <a:gd name="T1" fmla="*/ 141810 h 684"/>
                  <a:gd name="T2" fmla="*/ 470839 w 824"/>
                  <a:gd name="T3" fmla="*/ 141810 h 684"/>
                  <a:gd name="T4" fmla="*/ 453104 w 824"/>
                  <a:gd name="T5" fmla="*/ 97387 h 684"/>
                  <a:gd name="T6" fmla="*/ 470839 w 824"/>
                  <a:gd name="T7" fmla="*/ 59230 h 684"/>
                  <a:gd name="T8" fmla="*/ 414773 w 824"/>
                  <a:gd name="T9" fmla="*/ 0 h 684"/>
                  <a:gd name="T10" fmla="*/ 59498 w 824"/>
                  <a:gd name="T11" fmla="*/ 0 h 684"/>
                  <a:gd name="T12" fmla="*/ 0 w 824"/>
                  <a:gd name="T13" fmla="*/ 59230 h 684"/>
                  <a:gd name="T14" fmla="*/ 17735 w 824"/>
                  <a:gd name="T15" fmla="*/ 97387 h 684"/>
                  <a:gd name="T16" fmla="*/ 0 w 824"/>
                  <a:gd name="T17" fmla="*/ 141810 h 684"/>
                  <a:gd name="T18" fmla="*/ 17735 w 824"/>
                  <a:gd name="T19" fmla="*/ 182815 h 684"/>
                  <a:gd name="T20" fmla="*/ 0 w 824"/>
                  <a:gd name="T21" fmla="*/ 224389 h 684"/>
                  <a:gd name="T22" fmla="*/ 59498 w 824"/>
                  <a:gd name="T23" fmla="*/ 280202 h 684"/>
                  <a:gd name="T24" fmla="*/ 68652 w 824"/>
                  <a:gd name="T25" fmla="*/ 280202 h 684"/>
                  <a:gd name="T26" fmla="*/ 236850 w 824"/>
                  <a:gd name="T27" fmla="*/ 388979 h 684"/>
                  <a:gd name="T28" fmla="*/ 402759 w 824"/>
                  <a:gd name="T29" fmla="*/ 280202 h 684"/>
                  <a:gd name="T30" fmla="*/ 414773 w 824"/>
                  <a:gd name="T31" fmla="*/ 280202 h 684"/>
                  <a:gd name="T32" fmla="*/ 470839 w 824"/>
                  <a:gd name="T33" fmla="*/ 224389 h 684"/>
                  <a:gd name="T34" fmla="*/ 453104 w 824"/>
                  <a:gd name="T35" fmla="*/ 182815 h 684"/>
                  <a:gd name="T36" fmla="*/ 470839 w 824"/>
                  <a:gd name="T37" fmla="*/ 141810 h 6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4" h="684">
                    <a:moveTo>
                      <a:pt x="823" y="249"/>
                    </a:moveTo>
                    <a:lnTo>
                      <a:pt x="823" y="249"/>
                    </a:lnTo>
                    <a:cubicBezTo>
                      <a:pt x="823" y="218"/>
                      <a:pt x="813" y="192"/>
                      <a:pt x="792" y="171"/>
                    </a:cubicBezTo>
                    <a:cubicBezTo>
                      <a:pt x="813" y="156"/>
                      <a:pt x="823" y="129"/>
                      <a:pt x="823" y="104"/>
                    </a:cubicBezTo>
                    <a:cubicBezTo>
                      <a:pt x="823" y="47"/>
                      <a:pt x="782" y="0"/>
                      <a:pt x="725" y="0"/>
                    </a:cubicBezTo>
                    <a:cubicBezTo>
                      <a:pt x="104" y="0"/>
                      <a:pt x="104" y="0"/>
                      <a:pt x="104" y="0"/>
                    </a:cubicBezTo>
                    <a:cubicBezTo>
                      <a:pt x="47" y="0"/>
                      <a:pt x="0" y="47"/>
                      <a:pt x="0" y="104"/>
                    </a:cubicBezTo>
                    <a:cubicBezTo>
                      <a:pt x="0" y="129"/>
                      <a:pt x="10" y="156"/>
                      <a:pt x="31" y="171"/>
                    </a:cubicBezTo>
                    <a:cubicBezTo>
                      <a:pt x="10" y="192"/>
                      <a:pt x="0" y="218"/>
                      <a:pt x="0" y="249"/>
                    </a:cubicBezTo>
                    <a:cubicBezTo>
                      <a:pt x="0" y="275"/>
                      <a:pt x="10" y="300"/>
                      <a:pt x="31" y="321"/>
                    </a:cubicBezTo>
                    <a:cubicBezTo>
                      <a:pt x="10" y="337"/>
                      <a:pt x="0" y="363"/>
                      <a:pt x="0" y="394"/>
                    </a:cubicBezTo>
                    <a:cubicBezTo>
                      <a:pt x="0" y="446"/>
                      <a:pt x="47" y="492"/>
                      <a:pt x="104" y="492"/>
                    </a:cubicBezTo>
                    <a:cubicBezTo>
                      <a:pt x="120" y="492"/>
                      <a:pt x="120" y="492"/>
                      <a:pt x="120" y="492"/>
                    </a:cubicBezTo>
                    <a:cubicBezTo>
                      <a:pt x="171" y="606"/>
                      <a:pt x="280" y="683"/>
                      <a:pt x="414" y="683"/>
                    </a:cubicBezTo>
                    <a:cubicBezTo>
                      <a:pt x="544" y="683"/>
                      <a:pt x="653" y="606"/>
                      <a:pt x="704" y="492"/>
                    </a:cubicBezTo>
                    <a:cubicBezTo>
                      <a:pt x="725" y="492"/>
                      <a:pt x="725" y="492"/>
                      <a:pt x="725" y="492"/>
                    </a:cubicBezTo>
                    <a:cubicBezTo>
                      <a:pt x="782" y="492"/>
                      <a:pt x="823" y="446"/>
                      <a:pt x="823" y="394"/>
                    </a:cubicBezTo>
                    <a:cubicBezTo>
                      <a:pt x="823" y="363"/>
                      <a:pt x="813" y="337"/>
                      <a:pt x="792" y="321"/>
                    </a:cubicBezTo>
                    <a:cubicBezTo>
                      <a:pt x="813" y="300"/>
                      <a:pt x="823" y="275"/>
                      <a:pt x="823" y="249"/>
                    </a:cubicBezTo>
                  </a:path>
                </a:pathLst>
              </a:custGeom>
              <a:solidFill>
                <a:srgbClr val="DEEB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4" name="Freeform 67"/>
              <p:cNvSpPr>
                <a:spLocks noChangeArrowheads="1"/>
              </p:cNvSpPr>
              <p:nvPr/>
            </p:nvSpPr>
            <p:spPr bwMode="auto">
              <a:xfrm>
                <a:off x="11724903" y="8673057"/>
                <a:ext cx="405938" cy="91658"/>
              </a:xfrm>
              <a:custGeom>
                <a:avLst/>
                <a:gdLst>
                  <a:gd name="T0" fmla="*/ 402532 w 715"/>
                  <a:gd name="T1" fmla="*/ 21601 h 157"/>
                  <a:gd name="T2" fmla="*/ 402532 w 715"/>
                  <a:gd name="T3" fmla="*/ 21601 h 157"/>
                  <a:gd name="T4" fmla="*/ 384931 w 715"/>
                  <a:gd name="T5" fmla="*/ 42618 h 157"/>
                  <a:gd name="T6" fmla="*/ 23278 w 715"/>
                  <a:gd name="T7" fmla="*/ 91074 h 157"/>
                  <a:gd name="T8" fmla="*/ 2839 w 715"/>
                  <a:gd name="T9" fmla="*/ 72976 h 157"/>
                  <a:gd name="T10" fmla="*/ 21007 w 715"/>
                  <a:gd name="T11" fmla="*/ 48456 h 157"/>
                  <a:gd name="T12" fmla="*/ 382093 w 715"/>
                  <a:gd name="T13" fmla="*/ 3503 h 157"/>
                  <a:gd name="T14" fmla="*/ 402532 w 715"/>
                  <a:gd name="T15" fmla="*/ 21601 h 15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7">
                    <a:moveTo>
                      <a:pt x="709" y="37"/>
                    </a:moveTo>
                    <a:lnTo>
                      <a:pt x="709" y="37"/>
                    </a:lnTo>
                    <a:cubicBezTo>
                      <a:pt x="714" y="52"/>
                      <a:pt x="699" y="73"/>
                      <a:pt x="678" y="73"/>
                    </a:cubicBezTo>
                    <a:cubicBezTo>
                      <a:pt x="41" y="156"/>
                      <a:pt x="41" y="156"/>
                      <a:pt x="41" y="156"/>
                    </a:cubicBezTo>
                    <a:cubicBezTo>
                      <a:pt x="26" y="156"/>
                      <a:pt x="5" y="145"/>
                      <a:pt x="5" y="125"/>
                    </a:cubicBezTo>
                    <a:cubicBezTo>
                      <a:pt x="0" y="104"/>
                      <a:pt x="16" y="88"/>
                      <a:pt x="37" y="83"/>
                    </a:cubicBezTo>
                    <a:cubicBezTo>
                      <a:pt x="673" y="6"/>
                      <a:pt x="673" y="6"/>
                      <a:pt x="673" y="6"/>
                    </a:cubicBezTo>
                    <a:cubicBezTo>
                      <a:pt x="688" y="0"/>
                      <a:pt x="709" y="16"/>
                      <a:pt x="709" y="37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5" name="Freeform 68"/>
              <p:cNvSpPr>
                <a:spLocks noChangeArrowheads="1"/>
              </p:cNvSpPr>
              <p:nvPr/>
            </p:nvSpPr>
            <p:spPr bwMode="auto">
              <a:xfrm>
                <a:off x="11724903" y="8758169"/>
                <a:ext cx="405938" cy="88386"/>
              </a:xfrm>
              <a:custGeom>
                <a:avLst/>
                <a:gdLst>
                  <a:gd name="T0" fmla="*/ 402532 w 715"/>
                  <a:gd name="T1" fmla="*/ 18130 h 156"/>
                  <a:gd name="T2" fmla="*/ 402532 w 715"/>
                  <a:gd name="T3" fmla="*/ 18130 h 156"/>
                  <a:gd name="T4" fmla="*/ 384931 w 715"/>
                  <a:gd name="T5" fmla="*/ 41360 h 156"/>
                  <a:gd name="T6" fmla="*/ 23278 w 715"/>
                  <a:gd name="T7" fmla="*/ 87819 h 156"/>
                  <a:gd name="T8" fmla="*/ 2839 w 715"/>
                  <a:gd name="T9" fmla="*/ 70256 h 156"/>
                  <a:gd name="T10" fmla="*/ 21007 w 715"/>
                  <a:gd name="T11" fmla="*/ 49859 h 156"/>
                  <a:gd name="T12" fmla="*/ 382093 w 715"/>
                  <a:gd name="T13" fmla="*/ 0 h 156"/>
                  <a:gd name="T14" fmla="*/ 402532 w 715"/>
                  <a:gd name="T15" fmla="*/ 18130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6">
                    <a:moveTo>
                      <a:pt x="709" y="32"/>
                    </a:moveTo>
                    <a:lnTo>
                      <a:pt x="709" y="32"/>
                    </a:lnTo>
                    <a:cubicBezTo>
                      <a:pt x="714" y="52"/>
                      <a:pt x="699" y="73"/>
                      <a:pt x="678" y="73"/>
                    </a:cubicBezTo>
                    <a:cubicBezTo>
                      <a:pt x="41" y="155"/>
                      <a:pt x="41" y="155"/>
                      <a:pt x="41" y="155"/>
                    </a:cubicBezTo>
                    <a:cubicBezTo>
                      <a:pt x="26" y="155"/>
                      <a:pt x="5" y="145"/>
                      <a:pt x="5" y="124"/>
                    </a:cubicBezTo>
                    <a:cubicBezTo>
                      <a:pt x="0" y="109"/>
                      <a:pt x="16" y="88"/>
                      <a:pt x="37" y="88"/>
                    </a:cubicBezTo>
                    <a:cubicBezTo>
                      <a:pt x="673" y="0"/>
                      <a:pt x="673" y="0"/>
                      <a:pt x="673" y="0"/>
                    </a:cubicBezTo>
                    <a:cubicBezTo>
                      <a:pt x="688" y="0"/>
                      <a:pt x="709" y="15"/>
                      <a:pt x="709" y="32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6" name="Freeform 69"/>
              <p:cNvSpPr>
                <a:spLocks noChangeArrowheads="1"/>
              </p:cNvSpPr>
              <p:nvPr/>
            </p:nvSpPr>
            <p:spPr bwMode="auto">
              <a:xfrm>
                <a:off x="11724903" y="8836733"/>
                <a:ext cx="405938" cy="88386"/>
              </a:xfrm>
              <a:custGeom>
                <a:avLst/>
                <a:gdLst>
                  <a:gd name="T0" fmla="*/ 402532 w 715"/>
                  <a:gd name="T1" fmla="*/ 20397 h 156"/>
                  <a:gd name="T2" fmla="*/ 402532 w 715"/>
                  <a:gd name="T3" fmla="*/ 20397 h 156"/>
                  <a:gd name="T4" fmla="*/ 384931 w 715"/>
                  <a:gd name="T5" fmla="*/ 40794 h 156"/>
                  <a:gd name="T6" fmla="*/ 23278 w 715"/>
                  <a:gd name="T7" fmla="*/ 87819 h 156"/>
                  <a:gd name="T8" fmla="*/ 2839 w 715"/>
                  <a:gd name="T9" fmla="*/ 70256 h 156"/>
                  <a:gd name="T10" fmla="*/ 21007 w 715"/>
                  <a:gd name="T11" fmla="*/ 47026 h 156"/>
                  <a:gd name="T12" fmla="*/ 382093 w 715"/>
                  <a:gd name="T13" fmla="*/ 2833 h 156"/>
                  <a:gd name="T14" fmla="*/ 402532 w 715"/>
                  <a:gd name="T15" fmla="*/ 20397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6">
                    <a:moveTo>
                      <a:pt x="709" y="36"/>
                    </a:moveTo>
                    <a:lnTo>
                      <a:pt x="709" y="36"/>
                    </a:lnTo>
                    <a:cubicBezTo>
                      <a:pt x="714" y="52"/>
                      <a:pt x="699" y="72"/>
                      <a:pt x="678" y="72"/>
                    </a:cubicBezTo>
                    <a:cubicBezTo>
                      <a:pt x="41" y="155"/>
                      <a:pt x="41" y="155"/>
                      <a:pt x="41" y="155"/>
                    </a:cubicBezTo>
                    <a:cubicBezTo>
                      <a:pt x="26" y="155"/>
                      <a:pt x="5" y="145"/>
                      <a:pt x="5" y="124"/>
                    </a:cubicBezTo>
                    <a:cubicBezTo>
                      <a:pt x="0" y="103"/>
                      <a:pt x="16" y="88"/>
                      <a:pt x="37" y="83"/>
                    </a:cubicBezTo>
                    <a:cubicBezTo>
                      <a:pt x="673" y="5"/>
                      <a:pt x="673" y="5"/>
                      <a:pt x="673" y="5"/>
                    </a:cubicBezTo>
                    <a:cubicBezTo>
                      <a:pt x="688" y="0"/>
                      <a:pt x="709" y="16"/>
                      <a:pt x="709" y="36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7" name="Freeform 70"/>
              <p:cNvSpPr>
                <a:spLocks noChangeArrowheads="1"/>
              </p:cNvSpPr>
              <p:nvPr/>
            </p:nvSpPr>
            <p:spPr bwMode="auto">
              <a:xfrm>
                <a:off x="10307397" y="5726880"/>
                <a:ext cx="3273689" cy="2998554"/>
              </a:xfrm>
              <a:custGeom>
                <a:avLst/>
                <a:gdLst>
                  <a:gd name="T0" fmla="*/ 3273118 w 5729"/>
                  <a:gd name="T1" fmla="*/ 1632146 h 5247"/>
                  <a:gd name="T2" fmla="*/ 3273118 w 5729"/>
                  <a:gd name="T3" fmla="*/ 1632146 h 5247"/>
                  <a:gd name="T4" fmla="*/ 2935977 w 5729"/>
                  <a:gd name="T5" fmla="*/ 1289258 h 5247"/>
                  <a:gd name="T6" fmla="*/ 3071976 w 5729"/>
                  <a:gd name="T7" fmla="*/ 830360 h 5247"/>
                  <a:gd name="T8" fmla="*/ 2604551 w 5729"/>
                  <a:gd name="T9" fmla="*/ 694919 h 5247"/>
                  <a:gd name="T10" fmla="*/ 2486267 w 5729"/>
                  <a:gd name="T11" fmla="*/ 230878 h 5247"/>
                  <a:gd name="T12" fmla="*/ 2013127 w 5729"/>
                  <a:gd name="T13" fmla="*/ 342888 h 5247"/>
                  <a:gd name="T14" fmla="*/ 1673701 w 5729"/>
                  <a:gd name="T15" fmla="*/ 0 h 5247"/>
                  <a:gd name="T16" fmla="*/ 1321704 w 5729"/>
                  <a:gd name="T17" fmla="*/ 328601 h 5247"/>
                  <a:gd name="T18" fmla="*/ 851422 w 5729"/>
                  <a:gd name="T19" fmla="*/ 194875 h 5247"/>
                  <a:gd name="T20" fmla="*/ 712566 w 5729"/>
                  <a:gd name="T21" fmla="*/ 650915 h 5247"/>
                  <a:gd name="T22" fmla="*/ 235998 w 5729"/>
                  <a:gd name="T23" fmla="*/ 765783 h 5247"/>
                  <a:gd name="T24" fmla="*/ 351426 w 5729"/>
                  <a:gd name="T25" fmla="*/ 1229824 h 5247"/>
                  <a:gd name="T26" fmla="*/ 0 w 5729"/>
                  <a:gd name="T27" fmla="*/ 1560711 h 5247"/>
                  <a:gd name="T28" fmla="*/ 337140 w 5729"/>
                  <a:gd name="T29" fmla="*/ 1904170 h 5247"/>
                  <a:gd name="T30" fmla="*/ 201141 w 5729"/>
                  <a:gd name="T31" fmla="*/ 2365354 h 5247"/>
                  <a:gd name="T32" fmla="*/ 667995 w 5729"/>
                  <a:gd name="T33" fmla="*/ 2498509 h 5247"/>
                  <a:gd name="T34" fmla="*/ 786280 w 5729"/>
                  <a:gd name="T35" fmla="*/ 2962551 h 5247"/>
                  <a:gd name="T36" fmla="*/ 1259419 w 5729"/>
                  <a:gd name="T37" fmla="*/ 2849969 h 5247"/>
                  <a:gd name="T38" fmla="*/ 1259419 w 5729"/>
                  <a:gd name="T39" fmla="*/ 2853398 h 5247"/>
                  <a:gd name="T40" fmla="*/ 1005135 w 5729"/>
                  <a:gd name="T41" fmla="*/ 2205340 h 5247"/>
                  <a:gd name="T42" fmla="*/ 777137 w 5729"/>
                  <a:gd name="T43" fmla="*/ 1795018 h 5247"/>
                  <a:gd name="T44" fmla="*/ 949136 w 5729"/>
                  <a:gd name="T45" fmla="*/ 1058380 h 5247"/>
                  <a:gd name="T46" fmla="*/ 1622845 w 5729"/>
                  <a:gd name="T47" fmla="*/ 748067 h 5247"/>
                  <a:gd name="T48" fmla="*/ 2294268 w 5729"/>
                  <a:gd name="T49" fmla="*/ 1058380 h 5247"/>
                  <a:gd name="T50" fmla="*/ 2468552 w 5729"/>
                  <a:gd name="T51" fmla="*/ 1795018 h 5247"/>
                  <a:gd name="T52" fmla="*/ 2214840 w 5729"/>
                  <a:gd name="T53" fmla="*/ 2232771 h 5247"/>
                  <a:gd name="T54" fmla="*/ 1974842 w 5729"/>
                  <a:gd name="T55" fmla="*/ 2861970 h 5247"/>
                  <a:gd name="T56" fmla="*/ 2421696 w 5729"/>
                  <a:gd name="T57" fmla="*/ 2997983 h 5247"/>
                  <a:gd name="T58" fmla="*/ 2559980 w 5729"/>
                  <a:gd name="T59" fmla="*/ 2543085 h 5247"/>
                  <a:gd name="T60" fmla="*/ 3033119 w 5729"/>
                  <a:gd name="T61" fmla="*/ 2427646 h 5247"/>
                  <a:gd name="T62" fmla="*/ 2921120 w 5729"/>
                  <a:gd name="T63" fmla="*/ 1966462 h 5247"/>
                  <a:gd name="T64" fmla="*/ 3273118 w 5729"/>
                  <a:gd name="T65" fmla="*/ 1632146 h 52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729" h="5247">
                    <a:moveTo>
                      <a:pt x="5728" y="2856"/>
                    </a:moveTo>
                    <a:lnTo>
                      <a:pt x="5728" y="2856"/>
                    </a:lnTo>
                    <a:cubicBezTo>
                      <a:pt x="5448" y="2773"/>
                      <a:pt x="5215" y="2556"/>
                      <a:pt x="5138" y="2256"/>
                    </a:cubicBezTo>
                    <a:cubicBezTo>
                      <a:pt x="5065" y="1955"/>
                      <a:pt x="5164" y="1651"/>
                      <a:pt x="5376" y="1453"/>
                    </a:cubicBezTo>
                    <a:cubicBezTo>
                      <a:pt x="5091" y="1516"/>
                      <a:pt x="4775" y="1438"/>
                      <a:pt x="4558" y="1216"/>
                    </a:cubicBezTo>
                    <a:cubicBezTo>
                      <a:pt x="4336" y="993"/>
                      <a:pt x="4268" y="683"/>
                      <a:pt x="4351" y="404"/>
                    </a:cubicBezTo>
                    <a:cubicBezTo>
                      <a:pt x="4139" y="600"/>
                      <a:pt x="3824" y="688"/>
                      <a:pt x="3523" y="600"/>
                    </a:cubicBezTo>
                    <a:cubicBezTo>
                      <a:pt x="3218" y="517"/>
                      <a:pt x="3000" y="279"/>
                      <a:pt x="2929" y="0"/>
                    </a:cubicBezTo>
                    <a:cubicBezTo>
                      <a:pt x="2846" y="274"/>
                      <a:pt x="2617" y="502"/>
                      <a:pt x="2313" y="575"/>
                    </a:cubicBezTo>
                    <a:cubicBezTo>
                      <a:pt x="2002" y="647"/>
                      <a:pt x="1691" y="548"/>
                      <a:pt x="1490" y="341"/>
                    </a:cubicBezTo>
                    <a:cubicBezTo>
                      <a:pt x="1557" y="621"/>
                      <a:pt x="1474" y="926"/>
                      <a:pt x="1247" y="1139"/>
                    </a:cubicBezTo>
                    <a:cubicBezTo>
                      <a:pt x="1019" y="1355"/>
                      <a:pt x="698" y="1422"/>
                      <a:pt x="413" y="1340"/>
                    </a:cubicBezTo>
                    <a:cubicBezTo>
                      <a:pt x="615" y="1552"/>
                      <a:pt x="704" y="1857"/>
                      <a:pt x="615" y="2152"/>
                    </a:cubicBezTo>
                    <a:cubicBezTo>
                      <a:pt x="527" y="2448"/>
                      <a:pt x="284" y="2659"/>
                      <a:pt x="0" y="2731"/>
                    </a:cubicBezTo>
                    <a:cubicBezTo>
                      <a:pt x="279" y="2814"/>
                      <a:pt x="512" y="3037"/>
                      <a:pt x="590" y="3332"/>
                    </a:cubicBezTo>
                    <a:cubicBezTo>
                      <a:pt x="662" y="3632"/>
                      <a:pt x="564" y="3937"/>
                      <a:pt x="352" y="4139"/>
                    </a:cubicBezTo>
                    <a:cubicBezTo>
                      <a:pt x="636" y="4072"/>
                      <a:pt x="952" y="4149"/>
                      <a:pt x="1169" y="4372"/>
                    </a:cubicBezTo>
                    <a:cubicBezTo>
                      <a:pt x="1387" y="4594"/>
                      <a:pt x="1454" y="4910"/>
                      <a:pt x="1376" y="5184"/>
                    </a:cubicBezTo>
                    <a:cubicBezTo>
                      <a:pt x="1588" y="4987"/>
                      <a:pt x="1899" y="4904"/>
                      <a:pt x="2204" y="4987"/>
                    </a:cubicBezTo>
                    <a:lnTo>
                      <a:pt x="2204" y="4993"/>
                    </a:lnTo>
                    <a:cubicBezTo>
                      <a:pt x="2178" y="4713"/>
                      <a:pt x="2084" y="4196"/>
                      <a:pt x="1759" y="3859"/>
                    </a:cubicBezTo>
                    <a:cubicBezTo>
                      <a:pt x="1557" y="3658"/>
                      <a:pt x="1422" y="3410"/>
                      <a:pt x="1360" y="3141"/>
                    </a:cubicBezTo>
                    <a:cubicBezTo>
                      <a:pt x="1257" y="2685"/>
                      <a:pt x="1371" y="2204"/>
                      <a:pt x="1661" y="1852"/>
                    </a:cubicBezTo>
                    <a:cubicBezTo>
                      <a:pt x="1951" y="1505"/>
                      <a:pt x="2365" y="1309"/>
                      <a:pt x="2840" y="1309"/>
                    </a:cubicBezTo>
                    <a:cubicBezTo>
                      <a:pt x="3311" y="1309"/>
                      <a:pt x="3730" y="1505"/>
                      <a:pt x="4015" y="1852"/>
                    </a:cubicBezTo>
                    <a:cubicBezTo>
                      <a:pt x="4309" y="2204"/>
                      <a:pt x="4423" y="2685"/>
                      <a:pt x="4320" y="3141"/>
                    </a:cubicBezTo>
                    <a:cubicBezTo>
                      <a:pt x="4258" y="3410"/>
                      <a:pt x="4108" y="3668"/>
                      <a:pt x="3876" y="3907"/>
                    </a:cubicBezTo>
                    <a:cubicBezTo>
                      <a:pt x="3523" y="4258"/>
                      <a:pt x="3466" y="4755"/>
                      <a:pt x="3456" y="5008"/>
                    </a:cubicBezTo>
                    <a:cubicBezTo>
                      <a:pt x="3751" y="4952"/>
                      <a:pt x="4041" y="5050"/>
                      <a:pt x="4238" y="5246"/>
                    </a:cubicBezTo>
                    <a:cubicBezTo>
                      <a:pt x="4170" y="4972"/>
                      <a:pt x="4253" y="4662"/>
                      <a:pt x="4480" y="4450"/>
                    </a:cubicBezTo>
                    <a:cubicBezTo>
                      <a:pt x="4708" y="4238"/>
                      <a:pt x="5023" y="4170"/>
                      <a:pt x="5308" y="4248"/>
                    </a:cubicBezTo>
                    <a:cubicBezTo>
                      <a:pt x="5106" y="4040"/>
                      <a:pt x="5023" y="3736"/>
                      <a:pt x="5112" y="3441"/>
                    </a:cubicBezTo>
                    <a:cubicBezTo>
                      <a:pt x="5200" y="3141"/>
                      <a:pt x="5437" y="2928"/>
                      <a:pt x="5728" y="2856"/>
                    </a:cubicBezTo>
                  </a:path>
                </a:pathLst>
              </a:custGeom>
              <a:solidFill>
                <a:srgbClr val="BD39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8" name="Freeform 71"/>
              <p:cNvSpPr>
                <a:spLocks noChangeArrowheads="1"/>
              </p:cNvSpPr>
              <p:nvPr/>
            </p:nvSpPr>
            <p:spPr bwMode="auto">
              <a:xfrm>
                <a:off x="10307397" y="5723608"/>
                <a:ext cx="3273689" cy="3005101"/>
              </a:xfrm>
              <a:custGeom>
                <a:avLst/>
                <a:gdLst>
                  <a:gd name="T0" fmla="*/ 3273118 w 5729"/>
                  <a:gd name="T1" fmla="*/ 1635406 h 5259"/>
                  <a:gd name="T2" fmla="*/ 3071976 w 5729"/>
                  <a:gd name="T3" fmla="*/ 833703 h 5259"/>
                  <a:gd name="T4" fmla="*/ 2959406 w 5729"/>
                  <a:gd name="T5" fmla="*/ 845703 h 5259"/>
                  <a:gd name="T6" fmla="*/ 2486267 w 5729"/>
                  <a:gd name="T7" fmla="*/ 234282 h 5259"/>
                  <a:gd name="T8" fmla="*/ 2149126 w 5729"/>
                  <a:gd name="T9" fmla="*/ 363995 h 5259"/>
                  <a:gd name="T10" fmla="*/ 1673701 w 5729"/>
                  <a:gd name="T11" fmla="*/ 0 h 5259"/>
                  <a:gd name="T12" fmla="*/ 1202848 w 5729"/>
                  <a:gd name="T13" fmla="*/ 343424 h 5259"/>
                  <a:gd name="T14" fmla="*/ 848565 w 5729"/>
                  <a:gd name="T15" fmla="*/ 198283 h 5259"/>
                  <a:gd name="T16" fmla="*/ 372569 w 5729"/>
                  <a:gd name="T17" fmla="*/ 786846 h 5259"/>
                  <a:gd name="T18" fmla="*/ 235998 w 5729"/>
                  <a:gd name="T19" fmla="*/ 769132 h 5259"/>
                  <a:gd name="T20" fmla="*/ 0 w 5729"/>
                  <a:gd name="T21" fmla="*/ 1563978 h 5259"/>
                  <a:gd name="T22" fmla="*/ 337140 w 5729"/>
                  <a:gd name="T23" fmla="*/ 1907402 h 5259"/>
                  <a:gd name="T24" fmla="*/ 197713 w 5729"/>
                  <a:gd name="T25" fmla="*/ 2368538 h 5259"/>
                  <a:gd name="T26" fmla="*/ 667995 w 5729"/>
                  <a:gd name="T27" fmla="*/ 2501679 h 5259"/>
                  <a:gd name="T28" fmla="*/ 786280 w 5729"/>
                  <a:gd name="T29" fmla="*/ 2965673 h 5259"/>
                  <a:gd name="T30" fmla="*/ 1259419 w 5729"/>
                  <a:gd name="T31" fmla="*/ 2853103 h 5259"/>
                  <a:gd name="T32" fmla="*/ 1259419 w 5729"/>
                  <a:gd name="T33" fmla="*/ 2856532 h 5259"/>
                  <a:gd name="T34" fmla="*/ 1262276 w 5729"/>
                  <a:gd name="T35" fmla="*/ 2856532 h 5259"/>
                  <a:gd name="T36" fmla="*/ 756566 w 5729"/>
                  <a:gd name="T37" fmla="*/ 1605692 h 5259"/>
                  <a:gd name="T38" fmla="*/ 2294268 w 5729"/>
                  <a:gd name="T39" fmla="*/ 1061699 h 5259"/>
                  <a:gd name="T40" fmla="*/ 2214840 w 5729"/>
                  <a:gd name="T41" fmla="*/ 2235969 h 5259"/>
                  <a:gd name="T42" fmla="*/ 1974842 w 5729"/>
                  <a:gd name="T43" fmla="*/ 2865103 h 5259"/>
                  <a:gd name="T44" fmla="*/ 2421696 w 5729"/>
                  <a:gd name="T45" fmla="*/ 3004530 h 5259"/>
                  <a:gd name="T46" fmla="*/ 2559980 w 5729"/>
                  <a:gd name="T47" fmla="*/ 2546250 h 5259"/>
                  <a:gd name="T48" fmla="*/ 3036548 w 5729"/>
                  <a:gd name="T49" fmla="*/ 2430823 h 5259"/>
                  <a:gd name="T50" fmla="*/ 2921120 w 5729"/>
                  <a:gd name="T51" fmla="*/ 1969687 h 5259"/>
                  <a:gd name="T52" fmla="*/ 3273118 w 5729"/>
                  <a:gd name="T53" fmla="*/ 1635406 h 5259"/>
                  <a:gd name="T54" fmla="*/ 2921120 w 5729"/>
                  <a:gd name="T55" fmla="*/ 1969687 h 5259"/>
                  <a:gd name="T56" fmla="*/ 3033119 w 5729"/>
                  <a:gd name="T57" fmla="*/ 2430823 h 5259"/>
                  <a:gd name="T58" fmla="*/ 2559980 w 5729"/>
                  <a:gd name="T59" fmla="*/ 2546250 h 5259"/>
                  <a:gd name="T60" fmla="*/ 2421696 w 5729"/>
                  <a:gd name="T61" fmla="*/ 3001101 h 5259"/>
                  <a:gd name="T62" fmla="*/ 1974842 w 5729"/>
                  <a:gd name="T63" fmla="*/ 2865103 h 5259"/>
                  <a:gd name="T64" fmla="*/ 2214840 w 5729"/>
                  <a:gd name="T65" fmla="*/ 2235969 h 5259"/>
                  <a:gd name="T66" fmla="*/ 2294268 w 5729"/>
                  <a:gd name="T67" fmla="*/ 1061699 h 5259"/>
                  <a:gd name="T68" fmla="*/ 756566 w 5729"/>
                  <a:gd name="T69" fmla="*/ 1605692 h 5259"/>
                  <a:gd name="T70" fmla="*/ 1259419 w 5729"/>
                  <a:gd name="T71" fmla="*/ 2856532 h 5259"/>
                  <a:gd name="T72" fmla="*/ 1259419 w 5729"/>
                  <a:gd name="T73" fmla="*/ 2853103 h 5259"/>
                  <a:gd name="T74" fmla="*/ 1259419 w 5729"/>
                  <a:gd name="T75" fmla="*/ 2853103 h 5259"/>
                  <a:gd name="T76" fmla="*/ 786280 w 5729"/>
                  <a:gd name="T77" fmla="*/ 2965673 h 5259"/>
                  <a:gd name="T78" fmla="*/ 667995 w 5729"/>
                  <a:gd name="T79" fmla="*/ 2501679 h 5259"/>
                  <a:gd name="T80" fmla="*/ 201141 w 5729"/>
                  <a:gd name="T81" fmla="*/ 2368538 h 5259"/>
                  <a:gd name="T82" fmla="*/ 337140 w 5729"/>
                  <a:gd name="T83" fmla="*/ 1907402 h 5259"/>
                  <a:gd name="T84" fmla="*/ 0 w 5729"/>
                  <a:gd name="T85" fmla="*/ 1563978 h 5259"/>
                  <a:gd name="T86" fmla="*/ 239427 w 5729"/>
                  <a:gd name="T87" fmla="*/ 769132 h 5259"/>
                  <a:gd name="T88" fmla="*/ 372569 w 5729"/>
                  <a:gd name="T89" fmla="*/ 789703 h 5259"/>
                  <a:gd name="T90" fmla="*/ 851422 w 5729"/>
                  <a:gd name="T91" fmla="*/ 198283 h 5259"/>
                  <a:gd name="T92" fmla="*/ 1202848 w 5729"/>
                  <a:gd name="T93" fmla="*/ 346281 h 5259"/>
                  <a:gd name="T94" fmla="*/ 1673701 w 5729"/>
                  <a:gd name="T95" fmla="*/ 3429 h 5259"/>
                  <a:gd name="T96" fmla="*/ 2149126 w 5729"/>
                  <a:gd name="T97" fmla="*/ 367423 h 5259"/>
                  <a:gd name="T98" fmla="*/ 2486267 w 5729"/>
                  <a:gd name="T99" fmla="*/ 234282 h 5259"/>
                  <a:gd name="T100" fmla="*/ 2959406 w 5729"/>
                  <a:gd name="T101" fmla="*/ 845703 h 5259"/>
                  <a:gd name="T102" fmla="*/ 3071976 w 5729"/>
                  <a:gd name="T103" fmla="*/ 831417 h 5259"/>
                  <a:gd name="T104" fmla="*/ 3273118 w 5729"/>
                  <a:gd name="T105" fmla="*/ 1638263 h 525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5729" h="5259">
                    <a:moveTo>
                      <a:pt x="5728" y="2862"/>
                    </a:moveTo>
                    <a:lnTo>
                      <a:pt x="5728" y="2862"/>
                    </a:lnTo>
                    <a:cubicBezTo>
                      <a:pt x="5448" y="2779"/>
                      <a:pt x="5215" y="2562"/>
                      <a:pt x="5138" y="2262"/>
                    </a:cubicBezTo>
                    <a:cubicBezTo>
                      <a:pt x="5122" y="2194"/>
                      <a:pt x="5112" y="2127"/>
                      <a:pt x="5112" y="2060"/>
                    </a:cubicBezTo>
                    <a:cubicBezTo>
                      <a:pt x="5112" y="1832"/>
                      <a:pt x="5210" y="1615"/>
                      <a:pt x="5376" y="1459"/>
                    </a:cubicBezTo>
                    <a:cubicBezTo>
                      <a:pt x="5376" y="1455"/>
                      <a:pt x="5376" y="1455"/>
                      <a:pt x="5376" y="1455"/>
                    </a:cubicBezTo>
                    <a:cubicBezTo>
                      <a:pt x="5308" y="1470"/>
                      <a:pt x="5241" y="1480"/>
                      <a:pt x="5179" y="1480"/>
                    </a:cubicBezTo>
                    <a:cubicBezTo>
                      <a:pt x="4952" y="1480"/>
                      <a:pt x="4729" y="1393"/>
                      <a:pt x="4558" y="1222"/>
                    </a:cubicBezTo>
                    <a:cubicBezTo>
                      <a:pt x="4398" y="1062"/>
                      <a:pt x="4320" y="849"/>
                      <a:pt x="4320" y="643"/>
                    </a:cubicBezTo>
                    <a:cubicBezTo>
                      <a:pt x="4320" y="564"/>
                      <a:pt x="4330" y="487"/>
                      <a:pt x="4351" y="410"/>
                    </a:cubicBezTo>
                    <a:cubicBezTo>
                      <a:pt x="4191" y="554"/>
                      <a:pt x="3984" y="637"/>
                      <a:pt x="3761" y="637"/>
                    </a:cubicBezTo>
                    <a:cubicBezTo>
                      <a:pt x="3684" y="637"/>
                      <a:pt x="3601" y="627"/>
                      <a:pt x="3523" y="606"/>
                    </a:cubicBezTo>
                    <a:cubicBezTo>
                      <a:pt x="3218" y="523"/>
                      <a:pt x="3000" y="285"/>
                      <a:pt x="2929" y="6"/>
                    </a:cubicBezTo>
                    <a:cubicBezTo>
                      <a:pt x="2929" y="0"/>
                      <a:pt x="2929" y="0"/>
                      <a:pt x="2929" y="0"/>
                    </a:cubicBezTo>
                    <a:cubicBezTo>
                      <a:pt x="2929" y="6"/>
                      <a:pt x="2929" y="6"/>
                      <a:pt x="2929" y="6"/>
                    </a:cubicBezTo>
                    <a:cubicBezTo>
                      <a:pt x="2840" y="280"/>
                      <a:pt x="2617" y="502"/>
                      <a:pt x="2313" y="581"/>
                    </a:cubicBezTo>
                    <a:cubicBezTo>
                      <a:pt x="2240" y="595"/>
                      <a:pt x="2173" y="601"/>
                      <a:pt x="2105" y="601"/>
                    </a:cubicBezTo>
                    <a:cubicBezTo>
                      <a:pt x="1868" y="601"/>
                      <a:pt x="1651" y="508"/>
                      <a:pt x="1490" y="347"/>
                    </a:cubicBezTo>
                    <a:cubicBezTo>
                      <a:pt x="1485" y="342"/>
                      <a:pt x="1485" y="342"/>
                      <a:pt x="1485" y="342"/>
                    </a:cubicBezTo>
                    <a:cubicBezTo>
                      <a:pt x="1485" y="347"/>
                      <a:pt x="1485" y="347"/>
                      <a:pt x="1485" y="347"/>
                    </a:cubicBezTo>
                    <a:cubicBezTo>
                      <a:pt x="1500" y="410"/>
                      <a:pt x="1510" y="477"/>
                      <a:pt x="1510" y="539"/>
                    </a:cubicBezTo>
                    <a:cubicBezTo>
                      <a:pt x="1510" y="762"/>
                      <a:pt x="1422" y="978"/>
                      <a:pt x="1247" y="1145"/>
                    </a:cubicBezTo>
                    <a:cubicBezTo>
                      <a:pt x="1081" y="1299"/>
                      <a:pt x="869" y="1377"/>
                      <a:pt x="652" y="1377"/>
                    </a:cubicBezTo>
                    <a:cubicBezTo>
                      <a:pt x="574" y="1377"/>
                      <a:pt x="496" y="1367"/>
                      <a:pt x="419" y="1346"/>
                    </a:cubicBezTo>
                    <a:cubicBezTo>
                      <a:pt x="413" y="1346"/>
                      <a:pt x="413" y="1346"/>
                      <a:pt x="413" y="1346"/>
                    </a:cubicBezTo>
                    <a:cubicBezTo>
                      <a:pt x="564" y="1501"/>
                      <a:pt x="652" y="1708"/>
                      <a:pt x="652" y="1925"/>
                    </a:cubicBezTo>
                    <a:cubicBezTo>
                      <a:pt x="652" y="1998"/>
                      <a:pt x="641" y="2081"/>
                      <a:pt x="615" y="2158"/>
                    </a:cubicBezTo>
                    <a:cubicBezTo>
                      <a:pt x="527" y="2454"/>
                      <a:pt x="284" y="2665"/>
                      <a:pt x="0" y="2737"/>
                    </a:cubicBezTo>
                    <a:cubicBezTo>
                      <a:pt x="279" y="2820"/>
                      <a:pt x="512" y="3043"/>
                      <a:pt x="590" y="3338"/>
                    </a:cubicBezTo>
                    <a:cubicBezTo>
                      <a:pt x="605" y="3405"/>
                      <a:pt x="610" y="3472"/>
                      <a:pt x="610" y="3540"/>
                    </a:cubicBezTo>
                    <a:cubicBezTo>
                      <a:pt x="610" y="3772"/>
                      <a:pt x="517" y="3990"/>
                      <a:pt x="352" y="4145"/>
                    </a:cubicBezTo>
                    <a:cubicBezTo>
                      <a:pt x="346" y="4145"/>
                      <a:pt x="346" y="4145"/>
                      <a:pt x="346" y="4145"/>
                    </a:cubicBezTo>
                    <a:cubicBezTo>
                      <a:pt x="352" y="4145"/>
                      <a:pt x="352" y="4145"/>
                      <a:pt x="352" y="4145"/>
                    </a:cubicBezTo>
                    <a:cubicBezTo>
                      <a:pt x="419" y="4129"/>
                      <a:pt x="486" y="4125"/>
                      <a:pt x="554" y="4125"/>
                    </a:cubicBezTo>
                    <a:cubicBezTo>
                      <a:pt x="775" y="4125"/>
                      <a:pt x="998" y="4207"/>
                      <a:pt x="1169" y="4378"/>
                    </a:cubicBezTo>
                    <a:cubicBezTo>
                      <a:pt x="1329" y="4544"/>
                      <a:pt x="1407" y="4750"/>
                      <a:pt x="1407" y="4962"/>
                    </a:cubicBezTo>
                    <a:cubicBezTo>
                      <a:pt x="1407" y="5040"/>
                      <a:pt x="1397" y="5118"/>
                      <a:pt x="1376" y="5190"/>
                    </a:cubicBezTo>
                    <a:cubicBezTo>
                      <a:pt x="1531" y="5045"/>
                      <a:pt x="1743" y="4962"/>
                      <a:pt x="1966" y="4962"/>
                    </a:cubicBezTo>
                    <a:cubicBezTo>
                      <a:pt x="2043" y="4962"/>
                      <a:pt x="2126" y="4973"/>
                      <a:pt x="2204" y="4993"/>
                    </a:cubicBezTo>
                    <a:cubicBezTo>
                      <a:pt x="2204" y="4999"/>
                      <a:pt x="2204" y="4999"/>
                      <a:pt x="2204" y="4999"/>
                    </a:cubicBezTo>
                    <a:cubicBezTo>
                      <a:pt x="2209" y="4999"/>
                      <a:pt x="2209" y="4999"/>
                      <a:pt x="2209" y="4999"/>
                    </a:cubicBezTo>
                    <a:cubicBezTo>
                      <a:pt x="2178" y="4719"/>
                      <a:pt x="2084" y="4202"/>
                      <a:pt x="1759" y="3865"/>
                    </a:cubicBezTo>
                    <a:cubicBezTo>
                      <a:pt x="1557" y="3664"/>
                      <a:pt x="1422" y="3416"/>
                      <a:pt x="1360" y="3147"/>
                    </a:cubicBezTo>
                    <a:cubicBezTo>
                      <a:pt x="1335" y="3033"/>
                      <a:pt x="1324" y="2924"/>
                      <a:pt x="1324" y="2810"/>
                    </a:cubicBezTo>
                    <a:cubicBezTo>
                      <a:pt x="1324" y="2469"/>
                      <a:pt x="1443" y="2127"/>
                      <a:pt x="1661" y="1858"/>
                    </a:cubicBezTo>
                    <a:cubicBezTo>
                      <a:pt x="1951" y="1511"/>
                      <a:pt x="2365" y="1320"/>
                      <a:pt x="2840" y="1320"/>
                    </a:cubicBezTo>
                    <a:cubicBezTo>
                      <a:pt x="3311" y="1320"/>
                      <a:pt x="3730" y="1511"/>
                      <a:pt x="4015" y="1858"/>
                    </a:cubicBezTo>
                    <a:cubicBezTo>
                      <a:pt x="4238" y="2127"/>
                      <a:pt x="4357" y="2469"/>
                      <a:pt x="4357" y="2810"/>
                    </a:cubicBezTo>
                    <a:cubicBezTo>
                      <a:pt x="4357" y="2924"/>
                      <a:pt x="4340" y="3033"/>
                      <a:pt x="4320" y="3147"/>
                    </a:cubicBezTo>
                    <a:cubicBezTo>
                      <a:pt x="4258" y="3416"/>
                      <a:pt x="4108" y="3674"/>
                      <a:pt x="3876" y="3913"/>
                    </a:cubicBezTo>
                    <a:cubicBezTo>
                      <a:pt x="3523" y="4264"/>
                      <a:pt x="3466" y="4761"/>
                      <a:pt x="3456" y="5014"/>
                    </a:cubicBezTo>
                    <a:cubicBezTo>
                      <a:pt x="3513" y="5004"/>
                      <a:pt x="3570" y="4999"/>
                      <a:pt x="3627" y="4999"/>
                    </a:cubicBezTo>
                    <a:cubicBezTo>
                      <a:pt x="3860" y="4999"/>
                      <a:pt x="4077" y="5097"/>
                      <a:pt x="4238" y="5252"/>
                    </a:cubicBezTo>
                    <a:cubicBezTo>
                      <a:pt x="4238" y="5258"/>
                      <a:pt x="4238" y="5258"/>
                      <a:pt x="4238" y="5258"/>
                    </a:cubicBezTo>
                    <a:cubicBezTo>
                      <a:pt x="4238" y="5252"/>
                      <a:pt x="4238" y="5252"/>
                      <a:pt x="4238" y="5252"/>
                    </a:cubicBezTo>
                    <a:cubicBezTo>
                      <a:pt x="4222" y="5190"/>
                      <a:pt x="4217" y="5123"/>
                      <a:pt x="4217" y="5056"/>
                    </a:cubicBezTo>
                    <a:cubicBezTo>
                      <a:pt x="4217" y="4839"/>
                      <a:pt x="4305" y="4621"/>
                      <a:pt x="4480" y="4456"/>
                    </a:cubicBezTo>
                    <a:cubicBezTo>
                      <a:pt x="4646" y="4300"/>
                      <a:pt x="4858" y="4223"/>
                      <a:pt x="5075" y="4223"/>
                    </a:cubicBezTo>
                    <a:cubicBezTo>
                      <a:pt x="5153" y="4223"/>
                      <a:pt x="5231" y="4233"/>
                      <a:pt x="5308" y="4254"/>
                    </a:cubicBezTo>
                    <a:cubicBezTo>
                      <a:pt x="5314" y="4254"/>
                      <a:pt x="5314" y="4254"/>
                      <a:pt x="5314" y="4254"/>
                    </a:cubicBezTo>
                    <a:cubicBezTo>
                      <a:pt x="5308" y="4254"/>
                      <a:pt x="5308" y="4254"/>
                      <a:pt x="5308" y="4254"/>
                    </a:cubicBezTo>
                    <a:cubicBezTo>
                      <a:pt x="5164" y="4098"/>
                      <a:pt x="5075" y="3897"/>
                      <a:pt x="5075" y="3680"/>
                    </a:cubicBezTo>
                    <a:cubicBezTo>
                      <a:pt x="5075" y="3601"/>
                      <a:pt x="5086" y="3524"/>
                      <a:pt x="5112" y="3447"/>
                    </a:cubicBezTo>
                    <a:cubicBezTo>
                      <a:pt x="5200" y="3147"/>
                      <a:pt x="5437" y="2934"/>
                      <a:pt x="5728" y="2867"/>
                    </a:cubicBezTo>
                    <a:cubicBezTo>
                      <a:pt x="5728" y="2862"/>
                      <a:pt x="5728" y="2862"/>
                      <a:pt x="5728" y="2862"/>
                    </a:cubicBezTo>
                    <a:cubicBezTo>
                      <a:pt x="5437" y="2934"/>
                      <a:pt x="5200" y="3147"/>
                      <a:pt x="5112" y="3447"/>
                    </a:cubicBezTo>
                    <a:cubicBezTo>
                      <a:pt x="5086" y="3524"/>
                      <a:pt x="5075" y="3601"/>
                      <a:pt x="5075" y="3680"/>
                    </a:cubicBezTo>
                    <a:cubicBezTo>
                      <a:pt x="5075" y="3897"/>
                      <a:pt x="5164" y="4098"/>
                      <a:pt x="5308" y="4254"/>
                    </a:cubicBezTo>
                    <a:cubicBezTo>
                      <a:pt x="5235" y="4233"/>
                      <a:pt x="5153" y="4223"/>
                      <a:pt x="5075" y="4223"/>
                    </a:cubicBezTo>
                    <a:cubicBezTo>
                      <a:pt x="4858" y="4223"/>
                      <a:pt x="4646" y="4300"/>
                      <a:pt x="4480" y="4456"/>
                    </a:cubicBezTo>
                    <a:cubicBezTo>
                      <a:pt x="4305" y="4621"/>
                      <a:pt x="4217" y="4839"/>
                      <a:pt x="4217" y="5056"/>
                    </a:cubicBezTo>
                    <a:cubicBezTo>
                      <a:pt x="4217" y="5123"/>
                      <a:pt x="4222" y="5190"/>
                      <a:pt x="4238" y="5252"/>
                    </a:cubicBezTo>
                    <a:cubicBezTo>
                      <a:pt x="4082" y="5092"/>
                      <a:pt x="3860" y="4999"/>
                      <a:pt x="3627" y="4999"/>
                    </a:cubicBezTo>
                    <a:cubicBezTo>
                      <a:pt x="3570" y="4999"/>
                      <a:pt x="3513" y="5004"/>
                      <a:pt x="3456" y="5014"/>
                    </a:cubicBezTo>
                    <a:cubicBezTo>
                      <a:pt x="3462" y="5014"/>
                      <a:pt x="3462" y="5014"/>
                      <a:pt x="3462" y="5014"/>
                    </a:cubicBezTo>
                    <a:cubicBezTo>
                      <a:pt x="3466" y="4761"/>
                      <a:pt x="3523" y="4264"/>
                      <a:pt x="3876" y="3913"/>
                    </a:cubicBezTo>
                    <a:cubicBezTo>
                      <a:pt x="4108" y="3674"/>
                      <a:pt x="4258" y="3416"/>
                      <a:pt x="4320" y="3147"/>
                    </a:cubicBezTo>
                    <a:cubicBezTo>
                      <a:pt x="4346" y="3033"/>
                      <a:pt x="4357" y="2924"/>
                      <a:pt x="4357" y="2810"/>
                    </a:cubicBezTo>
                    <a:cubicBezTo>
                      <a:pt x="4357" y="2469"/>
                      <a:pt x="4238" y="2127"/>
                      <a:pt x="4015" y="1858"/>
                    </a:cubicBezTo>
                    <a:cubicBezTo>
                      <a:pt x="3730" y="1511"/>
                      <a:pt x="3311" y="1315"/>
                      <a:pt x="2840" y="1315"/>
                    </a:cubicBezTo>
                    <a:cubicBezTo>
                      <a:pt x="2365" y="1315"/>
                      <a:pt x="1951" y="1511"/>
                      <a:pt x="1661" y="1858"/>
                    </a:cubicBezTo>
                    <a:cubicBezTo>
                      <a:pt x="1443" y="2127"/>
                      <a:pt x="1324" y="2469"/>
                      <a:pt x="1324" y="2810"/>
                    </a:cubicBezTo>
                    <a:cubicBezTo>
                      <a:pt x="1324" y="2924"/>
                      <a:pt x="1335" y="3033"/>
                      <a:pt x="1360" y="3147"/>
                    </a:cubicBezTo>
                    <a:cubicBezTo>
                      <a:pt x="1422" y="3416"/>
                      <a:pt x="1557" y="3664"/>
                      <a:pt x="1753" y="3865"/>
                    </a:cubicBezTo>
                    <a:cubicBezTo>
                      <a:pt x="2084" y="4202"/>
                      <a:pt x="2178" y="4719"/>
                      <a:pt x="2204" y="4999"/>
                    </a:cubicBezTo>
                    <a:cubicBezTo>
                      <a:pt x="2204" y="4993"/>
                      <a:pt x="2204" y="4993"/>
                      <a:pt x="2204" y="4993"/>
                    </a:cubicBezTo>
                    <a:cubicBezTo>
                      <a:pt x="2126" y="4973"/>
                      <a:pt x="2043" y="4962"/>
                      <a:pt x="1966" y="4962"/>
                    </a:cubicBezTo>
                    <a:cubicBezTo>
                      <a:pt x="1743" y="4962"/>
                      <a:pt x="1531" y="5045"/>
                      <a:pt x="1376" y="5190"/>
                    </a:cubicBezTo>
                    <a:cubicBezTo>
                      <a:pt x="1397" y="5118"/>
                      <a:pt x="1407" y="5040"/>
                      <a:pt x="1407" y="4962"/>
                    </a:cubicBezTo>
                    <a:cubicBezTo>
                      <a:pt x="1407" y="4750"/>
                      <a:pt x="1329" y="4544"/>
                      <a:pt x="1169" y="4378"/>
                    </a:cubicBezTo>
                    <a:cubicBezTo>
                      <a:pt x="998" y="4207"/>
                      <a:pt x="775" y="4119"/>
                      <a:pt x="554" y="4119"/>
                    </a:cubicBezTo>
                    <a:cubicBezTo>
                      <a:pt x="486" y="4119"/>
                      <a:pt x="419" y="4129"/>
                      <a:pt x="352" y="4145"/>
                    </a:cubicBezTo>
                    <a:cubicBezTo>
                      <a:pt x="517" y="3990"/>
                      <a:pt x="615" y="3772"/>
                      <a:pt x="615" y="3540"/>
                    </a:cubicBezTo>
                    <a:cubicBezTo>
                      <a:pt x="615" y="3472"/>
                      <a:pt x="605" y="3405"/>
                      <a:pt x="590" y="3338"/>
                    </a:cubicBezTo>
                    <a:cubicBezTo>
                      <a:pt x="512" y="3043"/>
                      <a:pt x="279" y="2820"/>
                      <a:pt x="0" y="2737"/>
                    </a:cubicBezTo>
                    <a:cubicBezTo>
                      <a:pt x="290" y="2665"/>
                      <a:pt x="527" y="2454"/>
                      <a:pt x="615" y="2158"/>
                    </a:cubicBezTo>
                    <a:cubicBezTo>
                      <a:pt x="641" y="2081"/>
                      <a:pt x="652" y="1998"/>
                      <a:pt x="652" y="1925"/>
                    </a:cubicBezTo>
                    <a:cubicBezTo>
                      <a:pt x="652" y="1708"/>
                      <a:pt x="564" y="1501"/>
                      <a:pt x="419" y="1346"/>
                    </a:cubicBezTo>
                    <a:cubicBezTo>
                      <a:pt x="413" y="1346"/>
                      <a:pt x="413" y="1346"/>
                      <a:pt x="413" y="1346"/>
                    </a:cubicBezTo>
                    <a:cubicBezTo>
                      <a:pt x="492" y="1367"/>
                      <a:pt x="574" y="1382"/>
                      <a:pt x="652" y="1382"/>
                    </a:cubicBezTo>
                    <a:cubicBezTo>
                      <a:pt x="869" y="1382"/>
                      <a:pt x="1081" y="1305"/>
                      <a:pt x="1247" y="1145"/>
                    </a:cubicBezTo>
                    <a:cubicBezTo>
                      <a:pt x="1422" y="978"/>
                      <a:pt x="1510" y="762"/>
                      <a:pt x="1510" y="539"/>
                    </a:cubicBezTo>
                    <a:cubicBezTo>
                      <a:pt x="1510" y="477"/>
                      <a:pt x="1505" y="410"/>
                      <a:pt x="1490" y="347"/>
                    </a:cubicBezTo>
                    <a:cubicBezTo>
                      <a:pt x="1485" y="347"/>
                      <a:pt x="1485" y="347"/>
                      <a:pt x="1485" y="347"/>
                    </a:cubicBezTo>
                    <a:cubicBezTo>
                      <a:pt x="1645" y="508"/>
                      <a:pt x="1868" y="606"/>
                      <a:pt x="2105" y="606"/>
                    </a:cubicBezTo>
                    <a:cubicBezTo>
                      <a:pt x="2173" y="606"/>
                      <a:pt x="2240" y="595"/>
                      <a:pt x="2313" y="581"/>
                    </a:cubicBezTo>
                    <a:cubicBezTo>
                      <a:pt x="2617" y="508"/>
                      <a:pt x="2846" y="280"/>
                      <a:pt x="2929" y="6"/>
                    </a:cubicBezTo>
                    <a:cubicBezTo>
                      <a:pt x="3000" y="285"/>
                      <a:pt x="3218" y="523"/>
                      <a:pt x="3523" y="606"/>
                    </a:cubicBezTo>
                    <a:cubicBezTo>
                      <a:pt x="3601" y="627"/>
                      <a:pt x="3684" y="643"/>
                      <a:pt x="3761" y="643"/>
                    </a:cubicBezTo>
                    <a:cubicBezTo>
                      <a:pt x="3984" y="643"/>
                      <a:pt x="4196" y="554"/>
                      <a:pt x="4351" y="410"/>
                    </a:cubicBezTo>
                    <a:cubicBezTo>
                      <a:pt x="4330" y="487"/>
                      <a:pt x="4320" y="564"/>
                      <a:pt x="4320" y="643"/>
                    </a:cubicBezTo>
                    <a:cubicBezTo>
                      <a:pt x="4320" y="849"/>
                      <a:pt x="4398" y="1062"/>
                      <a:pt x="4558" y="1222"/>
                    </a:cubicBezTo>
                    <a:cubicBezTo>
                      <a:pt x="4729" y="1393"/>
                      <a:pt x="4952" y="1480"/>
                      <a:pt x="5179" y="1480"/>
                    </a:cubicBezTo>
                    <a:cubicBezTo>
                      <a:pt x="5241" y="1480"/>
                      <a:pt x="5308" y="1476"/>
                      <a:pt x="5376" y="1459"/>
                    </a:cubicBezTo>
                    <a:cubicBezTo>
                      <a:pt x="5376" y="1455"/>
                      <a:pt x="5376" y="1455"/>
                      <a:pt x="5376" y="1455"/>
                    </a:cubicBezTo>
                    <a:cubicBezTo>
                      <a:pt x="5210" y="1615"/>
                      <a:pt x="5112" y="1827"/>
                      <a:pt x="5112" y="2060"/>
                    </a:cubicBezTo>
                    <a:cubicBezTo>
                      <a:pt x="5112" y="2127"/>
                      <a:pt x="5122" y="2194"/>
                      <a:pt x="5138" y="2262"/>
                    </a:cubicBezTo>
                    <a:cubicBezTo>
                      <a:pt x="5215" y="2562"/>
                      <a:pt x="5443" y="2785"/>
                      <a:pt x="5728" y="2867"/>
                    </a:cubicBezTo>
                    <a:cubicBezTo>
                      <a:pt x="5728" y="2862"/>
                      <a:pt x="5728" y="2862"/>
                      <a:pt x="5728" y="286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9" name="Freeform 72"/>
              <p:cNvSpPr>
                <a:spLocks noChangeArrowheads="1"/>
              </p:cNvSpPr>
              <p:nvPr/>
            </p:nvSpPr>
            <p:spPr bwMode="auto">
              <a:xfrm>
                <a:off x="10768986" y="10535697"/>
                <a:ext cx="595811" cy="419012"/>
              </a:xfrm>
              <a:custGeom>
                <a:avLst/>
                <a:gdLst>
                  <a:gd name="T0" fmla="*/ 539203 w 1042"/>
                  <a:gd name="T1" fmla="*/ 0 h 731"/>
                  <a:gd name="T2" fmla="*/ 539203 w 1042"/>
                  <a:gd name="T3" fmla="*/ 0 h 731"/>
                  <a:gd name="T4" fmla="*/ 57180 w 1042"/>
                  <a:gd name="T5" fmla="*/ 0 h 731"/>
                  <a:gd name="T6" fmla="*/ 0 w 1042"/>
                  <a:gd name="T7" fmla="*/ 56174 h 731"/>
                  <a:gd name="T8" fmla="*/ 0 w 1042"/>
                  <a:gd name="T9" fmla="*/ 361692 h 731"/>
                  <a:gd name="T10" fmla="*/ 57180 w 1042"/>
                  <a:gd name="T11" fmla="*/ 418439 h 731"/>
                  <a:gd name="T12" fmla="*/ 539203 w 1042"/>
                  <a:gd name="T13" fmla="*/ 418439 h 731"/>
                  <a:gd name="T14" fmla="*/ 595239 w 1042"/>
                  <a:gd name="T15" fmla="*/ 361692 h 731"/>
                  <a:gd name="T16" fmla="*/ 595239 w 1042"/>
                  <a:gd name="T17" fmla="*/ 56174 h 731"/>
                  <a:gd name="T18" fmla="*/ 539203 w 1042"/>
                  <a:gd name="T19" fmla="*/ 0 h 731"/>
                  <a:gd name="T20" fmla="*/ 355657 w 1042"/>
                  <a:gd name="T21" fmla="*/ 59040 h 731"/>
                  <a:gd name="T22" fmla="*/ 355657 w 1042"/>
                  <a:gd name="T23" fmla="*/ 59040 h 731"/>
                  <a:gd name="T24" fmla="*/ 246444 w 1042"/>
                  <a:gd name="T25" fmla="*/ 59040 h 731"/>
                  <a:gd name="T26" fmla="*/ 225287 w 1042"/>
                  <a:gd name="T27" fmla="*/ 38978 h 731"/>
                  <a:gd name="T28" fmla="*/ 246444 w 1042"/>
                  <a:gd name="T29" fmla="*/ 14903 h 731"/>
                  <a:gd name="T30" fmla="*/ 355657 w 1042"/>
                  <a:gd name="T31" fmla="*/ 14903 h 731"/>
                  <a:gd name="T32" fmla="*/ 376241 w 1042"/>
                  <a:gd name="T33" fmla="*/ 38978 h 731"/>
                  <a:gd name="T34" fmla="*/ 355657 w 1042"/>
                  <a:gd name="T35" fmla="*/ 59040 h 731"/>
                  <a:gd name="T36" fmla="*/ 539203 w 1042"/>
                  <a:gd name="T37" fmla="*/ 0 h 7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042" h="731">
                    <a:moveTo>
                      <a:pt x="943" y="0"/>
                    </a:moveTo>
                    <a:lnTo>
                      <a:pt x="943" y="0"/>
                    </a:lnTo>
                    <a:cubicBezTo>
                      <a:pt x="100" y="0"/>
                      <a:pt x="100" y="0"/>
                      <a:pt x="100" y="0"/>
                    </a:cubicBezTo>
                    <a:cubicBezTo>
                      <a:pt x="48" y="0"/>
                      <a:pt x="0" y="47"/>
                      <a:pt x="0" y="98"/>
                    </a:cubicBezTo>
                    <a:cubicBezTo>
                      <a:pt x="0" y="631"/>
                      <a:pt x="0" y="631"/>
                      <a:pt x="0" y="631"/>
                    </a:cubicBezTo>
                    <a:cubicBezTo>
                      <a:pt x="0" y="682"/>
                      <a:pt x="48" y="730"/>
                      <a:pt x="100" y="730"/>
                    </a:cubicBezTo>
                    <a:cubicBezTo>
                      <a:pt x="943" y="730"/>
                      <a:pt x="943" y="730"/>
                      <a:pt x="943" y="730"/>
                    </a:cubicBezTo>
                    <a:cubicBezTo>
                      <a:pt x="995" y="730"/>
                      <a:pt x="1041" y="682"/>
                      <a:pt x="1041" y="631"/>
                    </a:cubicBezTo>
                    <a:cubicBezTo>
                      <a:pt x="1041" y="98"/>
                      <a:pt x="1041" y="98"/>
                      <a:pt x="1041" y="98"/>
                    </a:cubicBezTo>
                    <a:cubicBezTo>
                      <a:pt x="1041" y="47"/>
                      <a:pt x="995" y="0"/>
                      <a:pt x="943" y="0"/>
                    </a:cubicBezTo>
                    <a:lnTo>
                      <a:pt x="622" y="103"/>
                    </a:lnTo>
                    <a:cubicBezTo>
                      <a:pt x="431" y="103"/>
                      <a:pt x="431" y="103"/>
                      <a:pt x="431" y="103"/>
                    </a:cubicBezTo>
                    <a:cubicBezTo>
                      <a:pt x="410" y="103"/>
                      <a:pt x="394" y="88"/>
                      <a:pt x="394" y="68"/>
                    </a:cubicBezTo>
                    <a:cubicBezTo>
                      <a:pt x="394" y="47"/>
                      <a:pt x="410" y="26"/>
                      <a:pt x="431" y="26"/>
                    </a:cubicBezTo>
                    <a:cubicBezTo>
                      <a:pt x="622" y="26"/>
                      <a:pt x="622" y="26"/>
                      <a:pt x="622" y="26"/>
                    </a:cubicBezTo>
                    <a:cubicBezTo>
                      <a:pt x="643" y="26"/>
                      <a:pt x="658" y="47"/>
                      <a:pt x="658" y="68"/>
                    </a:cubicBezTo>
                    <a:cubicBezTo>
                      <a:pt x="658" y="88"/>
                      <a:pt x="643" y="103"/>
                      <a:pt x="622" y="103"/>
                    </a:cubicBezTo>
                    <a:lnTo>
                      <a:pt x="943" y="0"/>
                    </a:lnTo>
                  </a:path>
                </a:pathLst>
              </a:custGeom>
              <a:solidFill>
                <a:srgbClr val="5C678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0" name="Freeform 73"/>
              <p:cNvSpPr>
                <a:spLocks noChangeArrowheads="1"/>
              </p:cNvSpPr>
              <p:nvPr/>
            </p:nvSpPr>
            <p:spPr bwMode="auto">
              <a:xfrm>
                <a:off x="10785357" y="10610987"/>
                <a:ext cx="563075" cy="327352"/>
              </a:xfrm>
              <a:custGeom>
                <a:avLst/>
                <a:gdLst>
                  <a:gd name="T0" fmla="*/ 0 w 989"/>
                  <a:gd name="T1" fmla="*/ 0 h 575"/>
                  <a:gd name="T2" fmla="*/ 0 w 989"/>
                  <a:gd name="T3" fmla="*/ 0 h 575"/>
                  <a:gd name="T4" fmla="*/ 0 w 989"/>
                  <a:gd name="T5" fmla="*/ 285793 h 575"/>
                  <a:gd name="T6" fmla="*/ 41562 w 989"/>
                  <a:gd name="T7" fmla="*/ 326783 h 575"/>
                  <a:gd name="T8" fmla="*/ 521513 w 989"/>
                  <a:gd name="T9" fmla="*/ 326783 h 575"/>
                  <a:gd name="T10" fmla="*/ 562506 w 989"/>
                  <a:gd name="T11" fmla="*/ 285793 h 575"/>
                  <a:gd name="T12" fmla="*/ 562506 w 989"/>
                  <a:gd name="T13" fmla="*/ 0 h 575"/>
                  <a:gd name="T14" fmla="*/ 0 w 989"/>
                  <a:gd name="T15" fmla="*/ 0 h 57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89" h="57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502"/>
                      <a:pt x="0" y="502"/>
                      <a:pt x="0" y="502"/>
                    </a:cubicBezTo>
                    <a:cubicBezTo>
                      <a:pt x="0" y="543"/>
                      <a:pt x="31" y="574"/>
                      <a:pt x="73" y="574"/>
                    </a:cubicBezTo>
                    <a:cubicBezTo>
                      <a:pt x="916" y="574"/>
                      <a:pt x="916" y="574"/>
                      <a:pt x="916" y="574"/>
                    </a:cubicBezTo>
                    <a:cubicBezTo>
                      <a:pt x="957" y="574"/>
                      <a:pt x="988" y="543"/>
                      <a:pt x="988" y="502"/>
                    </a:cubicBezTo>
                    <a:cubicBezTo>
                      <a:pt x="988" y="0"/>
                      <a:pt x="988" y="0"/>
                      <a:pt x="988" y="0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1" name="Freeform 74"/>
              <p:cNvSpPr>
                <a:spLocks noChangeArrowheads="1"/>
              </p:cNvSpPr>
              <p:nvPr/>
            </p:nvSpPr>
            <p:spPr bwMode="auto">
              <a:xfrm>
                <a:off x="10804998" y="10660091"/>
                <a:ext cx="186600" cy="219326"/>
              </a:xfrm>
              <a:custGeom>
                <a:avLst/>
                <a:gdLst>
                  <a:gd name="T0" fmla="*/ 186038 w 332"/>
                  <a:gd name="T1" fmla="*/ 218755 h 384"/>
                  <a:gd name="T2" fmla="*/ 0 w 332"/>
                  <a:gd name="T3" fmla="*/ 218755 h 384"/>
                  <a:gd name="T4" fmla="*/ 0 w 332"/>
                  <a:gd name="T5" fmla="*/ 0 h 384"/>
                  <a:gd name="T6" fmla="*/ 186038 w 332"/>
                  <a:gd name="T7" fmla="*/ 0 h 384"/>
                  <a:gd name="T8" fmla="*/ 186038 w 332"/>
                  <a:gd name="T9" fmla="*/ 218755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2" h="384">
                    <a:moveTo>
                      <a:pt x="331" y="383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331" y="0"/>
                    </a:lnTo>
                    <a:lnTo>
                      <a:pt x="331" y="383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2" name="Freeform 75"/>
              <p:cNvSpPr>
                <a:spLocks noChangeArrowheads="1"/>
              </p:cNvSpPr>
              <p:nvPr/>
            </p:nvSpPr>
            <p:spPr bwMode="auto">
              <a:xfrm>
                <a:off x="11024334" y="10663364"/>
                <a:ext cx="297907" cy="58924"/>
              </a:xfrm>
              <a:custGeom>
                <a:avLst/>
                <a:gdLst>
                  <a:gd name="T0" fmla="*/ 297337 w 523"/>
                  <a:gd name="T1" fmla="*/ 58363 h 105"/>
                  <a:gd name="T2" fmla="*/ 0 w 523"/>
                  <a:gd name="T3" fmla="*/ 58363 h 105"/>
                  <a:gd name="T4" fmla="*/ 0 w 523"/>
                  <a:gd name="T5" fmla="*/ 0 h 105"/>
                  <a:gd name="T6" fmla="*/ 297337 w 523"/>
                  <a:gd name="T7" fmla="*/ 0 h 105"/>
                  <a:gd name="T8" fmla="*/ 297337 w 523"/>
                  <a:gd name="T9" fmla="*/ 58363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3" h="105">
                    <a:moveTo>
                      <a:pt x="522" y="104"/>
                    </a:moveTo>
                    <a:lnTo>
                      <a:pt x="0" y="104"/>
                    </a:lnTo>
                    <a:lnTo>
                      <a:pt x="0" y="0"/>
                    </a:lnTo>
                    <a:lnTo>
                      <a:pt x="522" y="0"/>
                    </a:lnTo>
                    <a:lnTo>
                      <a:pt x="522" y="104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3" name="Freeform 76"/>
              <p:cNvSpPr>
                <a:spLocks noChangeArrowheads="1"/>
              </p:cNvSpPr>
              <p:nvPr/>
            </p:nvSpPr>
            <p:spPr bwMode="auto">
              <a:xfrm>
                <a:off x="11057071" y="10735380"/>
                <a:ext cx="229159" cy="39282"/>
              </a:xfrm>
              <a:custGeom>
                <a:avLst/>
                <a:gdLst>
                  <a:gd name="T0" fmla="*/ 228585 w 399"/>
                  <a:gd name="T1" fmla="*/ 38704 h 68"/>
                  <a:gd name="T2" fmla="*/ 0 w 399"/>
                  <a:gd name="T3" fmla="*/ 38704 h 68"/>
                  <a:gd name="T4" fmla="*/ 0 w 399"/>
                  <a:gd name="T5" fmla="*/ 0 h 68"/>
                  <a:gd name="T6" fmla="*/ 228585 w 399"/>
                  <a:gd name="T7" fmla="*/ 0 h 68"/>
                  <a:gd name="T8" fmla="*/ 228585 w 399"/>
                  <a:gd name="T9" fmla="*/ 38704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9" h="68">
                    <a:moveTo>
                      <a:pt x="398" y="67"/>
                    </a:moveTo>
                    <a:lnTo>
                      <a:pt x="0" y="67"/>
                    </a:lnTo>
                    <a:lnTo>
                      <a:pt x="0" y="0"/>
                    </a:lnTo>
                    <a:lnTo>
                      <a:pt x="398" y="0"/>
                    </a:lnTo>
                    <a:lnTo>
                      <a:pt x="398" y="67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4" name="Freeform 77"/>
              <p:cNvSpPr>
                <a:spLocks noChangeArrowheads="1"/>
              </p:cNvSpPr>
              <p:nvPr/>
            </p:nvSpPr>
            <p:spPr bwMode="auto">
              <a:xfrm>
                <a:off x="11024334" y="10892510"/>
                <a:ext cx="297907" cy="32736"/>
              </a:xfrm>
              <a:custGeom>
                <a:avLst/>
                <a:gdLst>
                  <a:gd name="T0" fmla="*/ 297337 w 523"/>
                  <a:gd name="T1" fmla="*/ 32208 h 62"/>
                  <a:gd name="T2" fmla="*/ 0 w 523"/>
                  <a:gd name="T3" fmla="*/ 32208 h 62"/>
                  <a:gd name="T4" fmla="*/ 0 w 523"/>
                  <a:gd name="T5" fmla="*/ 0 h 62"/>
                  <a:gd name="T6" fmla="*/ 297337 w 523"/>
                  <a:gd name="T7" fmla="*/ 0 h 62"/>
                  <a:gd name="T8" fmla="*/ 297337 w 523"/>
                  <a:gd name="T9" fmla="*/ 32208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3" h="62">
                    <a:moveTo>
                      <a:pt x="522" y="61"/>
                    </a:moveTo>
                    <a:lnTo>
                      <a:pt x="0" y="61"/>
                    </a:lnTo>
                    <a:lnTo>
                      <a:pt x="0" y="0"/>
                    </a:lnTo>
                    <a:lnTo>
                      <a:pt x="522" y="0"/>
                    </a:lnTo>
                    <a:lnTo>
                      <a:pt x="522" y="61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5" name="Freeform 78"/>
              <p:cNvSpPr>
                <a:spLocks noChangeArrowheads="1"/>
              </p:cNvSpPr>
              <p:nvPr/>
            </p:nvSpPr>
            <p:spPr bwMode="auto">
              <a:xfrm>
                <a:off x="11034156" y="10476773"/>
                <a:ext cx="65474" cy="111300"/>
              </a:xfrm>
              <a:custGeom>
                <a:avLst/>
                <a:gdLst>
                  <a:gd name="T0" fmla="*/ 64910 w 116"/>
                  <a:gd name="T1" fmla="*/ 110720 h 192"/>
                  <a:gd name="T2" fmla="*/ 0 w 116"/>
                  <a:gd name="T3" fmla="*/ 110720 h 192"/>
                  <a:gd name="T4" fmla="*/ 0 w 116"/>
                  <a:gd name="T5" fmla="*/ 0 h 192"/>
                  <a:gd name="T6" fmla="*/ 64910 w 116"/>
                  <a:gd name="T7" fmla="*/ 0 h 192"/>
                  <a:gd name="T8" fmla="*/ 64910 w 116"/>
                  <a:gd name="T9" fmla="*/ 11072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6" h="192">
                    <a:moveTo>
                      <a:pt x="115" y="191"/>
                    </a:moveTo>
                    <a:lnTo>
                      <a:pt x="0" y="191"/>
                    </a:lnTo>
                    <a:lnTo>
                      <a:pt x="0" y="0"/>
                    </a:lnTo>
                    <a:lnTo>
                      <a:pt x="115" y="0"/>
                    </a:lnTo>
                    <a:lnTo>
                      <a:pt x="115" y="191"/>
                    </a:lnTo>
                  </a:path>
                </a:pathLst>
              </a:custGeom>
              <a:solidFill>
                <a:srgbClr val="7B7B7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6" name="Freeform 79"/>
              <p:cNvSpPr>
                <a:spLocks noChangeArrowheads="1"/>
              </p:cNvSpPr>
              <p:nvPr/>
            </p:nvSpPr>
            <p:spPr bwMode="auto">
              <a:xfrm>
                <a:off x="11034156" y="10476773"/>
                <a:ext cx="65474" cy="55649"/>
              </a:xfrm>
              <a:custGeom>
                <a:avLst/>
                <a:gdLst>
                  <a:gd name="T0" fmla="*/ 64910 w 116"/>
                  <a:gd name="T1" fmla="*/ 55051 h 93"/>
                  <a:gd name="T2" fmla="*/ 0 w 116"/>
                  <a:gd name="T3" fmla="*/ 55051 h 93"/>
                  <a:gd name="T4" fmla="*/ 0 w 116"/>
                  <a:gd name="T5" fmla="*/ 0 h 93"/>
                  <a:gd name="T6" fmla="*/ 64910 w 116"/>
                  <a:gd name="T7" fmla="*/ 0 h 93"/>
                  <a:gd name="T8" fmla="*/ 64910 w 116"/>
                  <a:gd name="T9" fmla="*/ 55051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6" h="93">
                    <a:moveTo>
                      <a:pt x="115" y="92"/>
                    </a:moveTo>
                    <a:lnTo>
                      <a:pt x="0" y="92"/>
                    </a:lnTo>
                    <a:lnTo>
                      <a:pt x="0" y="0"/>
                    </a:lnTo>
                    <a:lnTo>
                      <a:pt x="115" y="0"/>
                    </a:lnTo>
                    <a:lnTo>
                      <a:pt x="115" y="92"/>
                    </a:lnTo>
                  </a:path>
                </a:pathLst>
              </a:custGeom>
              <a:solidFill>
                <a:srgbClr val="6767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99" name="Freeform 70"/>
            <p:cNvSpPr>
              <a:spLocks noEditPoints="1"/>
            </p:cNvSpPr>
            <p:nvPr/>
          </p:nvSpPr>
          <p:spPr bwMode="auto">
            <a:xfrm rot="21347663">
              <a:off x="8435975" y="9947275"/>
              <a:ext cx="7515225" cy="2159000"/>
            </a:xfrm>
            <a:custGeom>
              <a:avLst/>
              <a:gdLst>
                <a:gd name="T0" fmla="*/ 7514876 w 1771"/>
                <a:gd name="T1" fmla="*/ 588827 h 517"/>
                <a:gd name="T2" fmla="*/ 7319684 w 1771"/>
                <a:gd name="T3" fmla="*/ 676525 h 517"/>
                <a:gd name="T4" fmla="*/ 7086303 w 1771"/>
                <a:gd name="T5" fmla="*/ 1010611 h 517"/>
                <a:gd name="T6" fmla="*/ 7175412 w 1771"/>
                <a:gd name="T7" fmla="*/ 814335 h 517"/>
                <a:gd name="T8" fmla="*/ 7086303 w 1771"/>
                <a:gd name="T9" fmla="*/ 1010611 h 517"/>
                <a:gd name="T10" fmla="*/ 6929301 w 1771"/>
                <a:gd name="T11" fmla="*/ 1135893 h 517"/>
                <a:gd name="T12" fmla="*/ 6717136 w 1771"/>
                <a:gd name="T13" fmla="*/ 1190182 h 517"/>
                <a:gd name="T14" fmla="*/ 6432836 w 1771"/>
                <a:gd name="T15" fmla="*/ 1478331 h 517"/>
                <a:gd name="T16" fmla="*/ 6555891 w 1771"/>
                <a:gd name="T17" fmla="*/ 1302936 h 517"/>
                <a:gd name="T18" fmla="*/ 6432836 w 1771"/>
                <a:gd name="T19" fmla="*/ 1478331 h 517"/>
                <a:gd name="T20" fmla="*/ 6254617 w 1771"/>
                <a:gd name="T21" fmla="*/ 1578557 h 517"/>
                <a:gd name="T22" fmla="*/ 6038209 w 1771"/>
                <a:gd name="T23" fmla="*/ 1595262 h 517"/>
                <a:gd name="T24" fmla="*/ 5707232 w 1771"/>
                <a:gd name="T25" fmla="*/ 1833298 h 517"/>
                <a:gd name="T26" fmla="*/ 5859991 w 1771"/>
                <a:gd name="T27" fmla="*/ 1678783 h 517"/>
                <a:gd name="T28" fmla="*/ 5707232 w 1771"/>
                <a:gd name="T29" fmla="*/ 1833298 h 517"/>
                <a:gd name="T30" fmla="*/ 5516284 w 1771"/>
                <a:gd name="T31" fmla="*/ 1900115 h 517"/>
                <a:gd name="T32" fmla="*/ 5299876 w 1771"/>
                <a:gd name="T33" fmla="*/ 1883411 h 517"/>
                <a:gd name="T34" fmla="*/ 4930709 w 1771"/>
                <a:gd name="T35" fmla="*/ 2058806 h 517"/>
                <a:gd name="T36" fmla="*/ 5108928 w 1771"/>
                <a:gd name="T37" fmla="*/ 1933524 h 517"/>
                <a:gd name="T38" fmla="*/ 4930709 w 1771"/>
                <a:gd name="T39" fmla="*/ 2058806 h 517"/>
                <a:gd name="T40" fmla="*/ 4731274 w 1771"/>
                <a:gd name="T41" fmla="*/ 2096391 h 517"/>
                <a:gd name="T42" fmla="*/ 4523353 w 1771"/>
                <a:gd name="T43" fmla="*/ 2042102 h 517"/>
                <a:gd name="T44" fmla="*/ 4128726 w 1771"/>
                <a:gd name="T45" fmla="*/ 2154856 h 517"/>
                <a:gd name="T46" fmla="*/ 4323918 w 1771"/>
                <a:gd name="T47" fmla="*/ 2062982 h 517"/>
                <a:gd name="T48" fmla="*/ 4128726 w 1771"/>
                <a:gd name="T49" fmla="*/ 2154856 h 517"/>
                <a:gd name="T50" fmla="*/ 3925048 w 1771"/>
                <a:gd name="T51" fmla="*/ 2159032 h 517"/>
                <a:gd name="T52" fmla="*/ 3725613 w 1771"/>
                <a:gd name="T53" fmla="*/ 2067158 h 517"/>
                <a:gd name="T54" fmla="*/ 3318257 w 1771"/>
                <a:gd name="T55" fmla="*/ 2113095 h 517"/>
                <a:gd name="T56" fmla="*/ 3530422 w 1771"/>
                <a:gd name="T57" fmla="*/ 2054630 h 517"/>
                <a:gd name="T58" fmla="*/ 3318257 w 1771"/>
                <a:gd name="T59" fmla="*/ 2113095 h 517"/>
                <a:gd name="T60" fmla="*/ 3118822 w 1771"/>
                <a:gd name="T61" fmla="*/ 2083863 h 517"/>
                <a:gd name="T62" fmla="*/ 2940604 w 1771"/>
                <a:gd name="T63" fmla="*/ 1962756 h 517"/>
                <a:gd name="T64" fmla="*/ 2529004 w 1771"/>
                <a:gd name="T65" fmla="*/ 1937700 h 517"/>
                <a:gd name="T66" fmla="*/ 2745412 w 1771"/>
                <a:gd name="T67" fmla="*/ 1912643 h 517"/>
                <a:gd name="T68" fmla="*/ 2529004 w 1771"/>
                <a:gd name="T69" fmla="*/ 1937700 h 517"/>
                <a:gd name="T70" fmla="*/ 2338056 w 1771"/>
                <a:gd name="T71" fmla="*/ 1870883 h 517"/>
                <a:gd name="T72" fmla="*/ 2181054 w 1771"/>
                <a:gd name="T73" fmla="*/ 1724720 h 517"/>
                <a:gd name="T74" fmla="*/ 1782184 w 1771"/>
                <a:gd name="T75" fmla="*/ 1632846 h 517"/>
                <a:gd name="T76" fmla="*/ 1964646 w 1771"/>
                <a:gd name="T77" fmla="*/ 1720544 h 517"/>
                <a:gd name="T78" fmla="*/ 1837347 w 1771"/>
                <a:gd name="T79" fmla="*/ 1566029 h 517"/>
                <a:gd name="T80" fmla="*/ 1782184 w 1771"/>
                <a:gd name="T81" fmla="*/ 1632846 h 517"/>
                <a:gd name="T82" fmla="*/ 1603966 w 1771"/>
                <a:gd name="T83" fmla="*/ 1536796 h 517"/>
                <a:gd name="T84" fmla="*/ 1476667 w 1771"/>
                <a:gd name="T85" fmla="*/ 1361401 h 517"/>
                <a:gd name="T86" fmla="*/ 1099013 w 1771"/>
                <a:gd name="T87" fmla="*/ 1206886 h 517"/>
                <a:gd name="T88" fmla="*/ 1311178 w 1771"/>
                <a:gd name="T89" fmla="*/ 1252823 h 517"/>
                <a:gd name="T90" fmla="*/ 1099013 w 1771"/>
                <a:gd name="T91" fmla="*/ 1206886 h 517"/>
                <a:gd name="T92" fmla="*/ 942012 w 1771"/>
                <a:gd name="T93" fmla="*/ 1081604 h 517"/>
                <a:gd name="T94" fmla="*/ 844416 w 1771"/>
                <a:gd name="T95" fmla="*/ 889504 h 517"/>
                <a:gd name="T96" fmla="*/ 500709 w 1771"/>
                <a:gd name="T97" fmla="*/ 672348 h 517"/>
                <a:gd name="T98" fmla="*/ 700144 w 1771"/>
                <a:gd name="T99" fmla="*/ 755870 h 517"/>
                <a:gd name="T100" fmla="*/ 500709 w 1771"/>
                <a:gd name="T101" fmla="*/ 672348 h 517"/>
                <a:gd name="T102" fmla="*/ 364923 w 1771"/>
                <a:gd name="T103" fmla="*/ 522010 h 517"/>
                <a:gd name="T104" fmla="*/ 301274 w 1771"/>
                <a:gd name="T105" fmla="*/ 317382 h 517"/>
                <a:gd name="T106" fmla="*/ 0 w 1771"/>
                <a:gd name="T107" fmla="*/ 45937 h 517"/>
                <a:gd name="T108" fmla="*/ 182462 w 1771"/>
                <a:gd name="T109" fmla="*/ 158691 h 517"/>
                <a:gd name="T110" fmla="*/ 0 w 1771"/>
                <a:gd name="T111" fmla="*/ 45937 h 51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771" h="517">
                  <a:moveTo>
                    <a:pt x="1739" y="176"/>
                  </a:moveTo>
                  <a:cubicBezTo>
                    <a:pt x="1750" y="165"/>
                    <a:pt x="1761" y="153"/>
                    <a:pt x="1771" y="141"/>
                  </a:cubicBezTo>
                  <a:cubicBezTo>
                    <a:pt x="1756" y="128"/>
                    <a:pt x="1756" y="128"/>
                    <a:pt x="1756" y="128"/>
                  </a:cubicBezTo>
                  <a:cubicBezTo>
                    <a:pt x="1746" y="140"/>
                    <a:pt x="1735" y="151"/>
                    <a:pt x="1725" y="162"/>
                  </a:cubicBezTo>
                  <a:lnTo>
                    <a:pt x="1739" y="176"/>
                  </a:lnTo>
                  <a:close/>
                  <a:moveTo>
                    <a:pt x="1670" y="242"/>
                  </a:moveTo>
                  <a:cubicBezTo>
                    <a:pt x="1682" y="231"/>
                    <a:pt x="1693" y="221"/>
                    <a:pt x="1705" y="210"/>
                  </a:cubicBezTo>
                  <a:cubicBezTo>
                    <a:pt x="1691" y="195"/>
                    <a:pt x="1691" y="195"/>
                    <a:pt x="1691" y="195"/>
                  </a:cubicBezTo>
                  <a:cubicBezTo>
                    <a:pt x="1680" y="206"/>
                    <a:pt x="1668" y="216"/>
                    <a:pt x="1657" y="227"/>
                  </a:cubicBezTo>
                  <a:lnTo>
                    <a:pt x="1670" y="242"/>
                  </a:lnTo>
                  <a:close/>
                  <a:moveTo>
                    <a:pt x="1595" y="301"/>
                  </a:moveTo>
                  <a:cubicBezTo>
                    <a:pt x="1608" y="292"/>
                    <a:pt x="1621" y="282"/>
                    <a:pt x="1633" y="272"/>
                  </a:cubicBezTo>
                  <a:cubicBezTo>
                    <a:pt x="1621" y="257"/>
                    <a:pt x="1621" y="257"/>
                    <a:pt x="1621" y="257"/>
                  </a:cubicBezTo>
                  <a:cubicBezTo>
                    <a:pt x="1608" y="266"/>
                    <a:pt x="1596" y="276"/>
                    <a:pt x="1583" y="285"/>
                  </a:cubicBezTo>
                  <a:lnTo>
                    <a:pt x="1595" y="301"/>
                  </a:lnTo>
                  <a:close/>
                  <a:moveTo>
                    <a:pt x="1516" y="354"/>
                  </a:moveTo>
                  <a:cubicBezTo>
                    <a:pt x="1529" y="346"/>
                    <a:pt x="1543" y="337"/>
                    <a:pt x="1556" y="329"/>
                  </a:cubicBezTo>
                  <a:cubicBezTo>
                    <a:pt x="1545" y="312"/>
                    <a:pt x="1545" y="312"/>
                    <a:pt x="1545" y="312"/>
                  </a:cubicBezTo>
                  <a:cubicBezTo>
                    <a:pt x="1532" y="321"/>
                    <a:pt x="1519" y="329"/>
                    <a:pt x="1505" y="337"/>
                  </a:cubicBezTo>
                  <a:lnTo>
                    <a:pt x="1516" y="354"/>
                  </a:lnTo>
                  <a:close/>
                  <a:moveTo>
                    <a:pt x="1432" y="400"/>
                  </a:moveTo>
                  <a:cubicBezTo>
                    <a:pt x="1446" y="393"/>
                    <a:pt x="1461" y="386"/>
                    <a:pt x="1474" y="378"/>
                  </a:cubicBezTo>
                  <a:cubicBezTo>
                    <a:pt x="1465" y="361"/>
                    <a:pt x="1465" y="361"/>
                    <a:pt x="1465" y="361"/>
                  </a:cubicBezTo>
                  <a:cubicBezTo>
                    <a:pt x="1451" y="368"/>
                    <a:pt x="1437" y="375"/>
                    <a:pt x="1423" y="382"/>
                  </a:cubicBezTo>
                  <a:lnTo>
                    <a:pt x="1432" y="400"/>
                  </a:lnTo>
                  <a:close/>
                  <a:moveTo>
                    <a:pt x="1345" y="439"/>
                  </a:moveTo>
                  <a:cubicBezTo>
                    <a:pt x="1360" y="433"/>
                    <a:pt x="1374" y="427"/>
                    <a:pt x="1389" y="420"/>
                  </a:cubicBezTo>
                  <a:cubicBezTo>
                    <a:pt x="1381" y="402"/>
                    <a:pt x="1381" y="402"/>
                    <a:pt x="1381" y="402"/>
                  </a:cubicBezTo>
                  <a:cubicBezTo>
                    <a:pt x="1367" y="409"/>
                    <a:pt x="1352" y="415"/>
                    <a:pt x="1338" y="420"/>
                  </a:cubicBezTo>
                  <a:lnTo>
                    <a:pt x="1345" y="439"/>
                  </a:lnTo>
                  <a:close/>
                  <a:moveTo>
                    <a:pt x="1255" y="470"/>
                  </a:moveTo>
                  <a:cubicBezTo>
                    <a:pt x="1270" y="465"/>
                    <a:pt x="1285" y="461"/>
                    <a:pt x="1300" y="455"/>
                  </a:cubicBezTo>
                  <a:cubicBezTo>
                    <a:pt x="1294" y="436"/>
                    <a:pt x="1294" y="436"/>
                    <a:pt x="1294" y="436"/>
                  </a:cubicBezTo>
                  <a:cubicBezTo>
                    <a:pt x="1279" y="442"/>
                    <a:pt x="1264" y="446"/>
                    <a:pt x="1249" y="451"/>
                  </a:cubicBezTo>
                  <a:lnTo>
                    <a:pt x="1255" y="470"/>
                  </a:lnTo>
                  <a:close/>
                  <a:moveTo>
                    <a:pt x="1162" y="493"/>
                  </a:moveTo>
                  <a:cubicBezTo>
                    <a:pt x="1178" y="490"/>
                    <a:pt x="1193" y="487"/>
                    <a:pt x="1209" y="483"/>
                  </a:cubicBezTo>
                  <a:cubicBezTo>
                    <a:pt x="1204" y="463"/>
                    <a:pt x="1204" y="463"/>
                    <a:pt x="1204" y="463"/>
                  </a:cubicBezTo>
                  <a:cubicBezTo>
                    <a:pt x="1189" y="467"/>
                    <a:pt x="1173" y="471"/>
                    <a:pt x="1158" y="474"/>
                  </a:cubicBezTo>
                  <a:lnTo>
                    <a:pt x="1162" y="493"/>
                  </a:lnTo>
                  <a:close/>
                  <a:moveTo>
                    <a:pt x="1068" y="509"/>
                  </a:moveTo>
                  <a:cubicBezTo>
                    <a:pt x="1084" y="507"/>
                    <a:pt x="1100" y="505"/>
                    <a:pt x="1115" y="502"/>
                  </a:cubicBezTo>
                  <a:cubicBezTo>
                    <a:pt x="1112" y="482"/>
                    <a:pt x="1112" y="482"/>
                    <a:pt x="1112" y="482"/>
                  </a:cubicBezTo>
                  <a:cubicBezTo>
                    <a:pt x="1097" y="485"/>
                    <a:pt x="1081" y="487"/>
                    <a:pt x="1066" y="489"/>
                  </a:cubicBezTo>
                  <a:lnTo>
                    <a:pt x="1068" y="509"/>
                  </a:lnTo>
                  <a:close/>
                  <a:moveTo>
                    <a:pt x="973" y="516"/>
                  </a:moveTo>
                  <a:cubicBezTo>
                    <a:pt x="989" y="516"/>
                    <a:pt x="1005" y="515"/>
                    <a:pt x="1020" y="513"/>
                  </a:cubicBezTo>
                  <a:cubicBezTo>
                    <a:pt x="1019" y="494"/>
                    <a:pt x="1019" y="494"/>
                    <a:pt x="1019" y="494"/>
                  </a:cubicBezTo>
                  <a:cubicBezTo>
                    <a:pt x="1003" y="495"/>
                    <a:pt x="988" y="496"/>
                    <a:pt x="972" y="496"/>
                  </a:cubicBezTo>
                  <a:lnTo>
                    <a:pt x="973" y="516"/>
                  </a:lnTo>
                  <a:close/>
                  <a:moveTo>
                    <a:pt x="877" y="515"/>
                  </a:moveTo>
                  <a:cubicBezTo>
                    <a:pt x="893" y="516"/>
                    <a:pt x="909" y="517"/>
                    <a:pt x="925" y="517"/>
                  </a:cubicBezTo>
                  <a:cubicBezTo>
                    <a:pt x="925" y="497"/>
                    <a:pt x="925" y="497"/>
                    <a:pt x="925" y="497"/>
                  </a:cubicBezTo>
                  <a:cubicBezTo>
                    <a:pt x="910" y="497"/>
                    <a:pt x="894" y="496"/>
                    <a:pt x="878" y="495"/>
                  </a:cubicBezTo>
                  <a:lnTo>
                    <a:pt x="877" y="515"/>
                  </a:lnTo>
                  <a:close/>
                  <a:moveTo>
                    <a:pt x="782" y="506"/>
                  </a:moveTo>
                  <a:cubicBezTo>
                    <a:pt x="798" y="508"/>
                    <a:pt x="814" y="510"/>
                    <a:pt x="830" y="512"/>
                  </a:cubicBezTo>
                  <a:cubicBezTo>
                    <a:pt x="832" y="492"/>
                    <a:pt x="832" y="492"/>
                    <a:pt x="832" y="492"/>
                  </a:cubicBezTo>
                  <a:cubicBezTo>
                    <a:pt x="816" y="490"/>
                    <a:pt x="801" y="489"/>
                    <a:pt x="785" y="486"/>
                  </a:cubicBezTo>
                  <a:lnTo>
                    <a:pt x="782" y="506"/>
                  </a:lnTo>
                  <a:close/>
                  <a:moveTo>
                    <a:pt x="688" y="489"/>
                  </a:moveTo>
                  <a:cubicBezTo>
                    <a:pt x="704" y="493"/>
                    <a:pt x="720" y="496"/>
                    <a:pt x="735" y="499"/>
                  </a:cubicBezTo>
                  <a:cubicBezTo>
                    <a:pt x="739" y="479"/>
                    <a:pt x="739" y="479"/>
                    <a:pt x="739" y="479"/>
                  </a:cubicBezTo>
                  <a:cubicBezTo>
                    <a:pt x="723" y="476"/>
                    <a:pt x="708" y="473"/>
                    <a:pt x="693" y="470"/>
                  </a:cubicBezTo>
                  <a:lnTo>
                    <a:pt x="688" y="489"/>
                  </a:lnTo>
                  <a:close/>
                  <a:moveTo>
                    <a:pt x="596" y="464"/>
                  </a:moveTo>
                  <a:cubicBezTo>
                    <a:pt x="611" y="469"/>
                    <a:pt x="627" y="473"/>
                    <a:pt x="642" y="478"/>
                  </a:cubicBezTo>
                  <a:cubicBezTo>
                    <a:pt x="647" y="458"/>
                    <a:pt x="647" y="458"/>
                    <a:pt x="647" y="458"/>
                  </a:cubicBezTo>
                  <a:cubicBezTo>
                    <a:pt x="632" y="454"/>
                    <a:pt x="617" y="450"/>
                    <a:pt x="602" y="445"/>
                  </a:cubicBezTo>
                  <a:lnTo>
                    <a:pt x="596" y="464"/>
                  </a:lnTo>
                  <a:close/>
                  <a:moveTo>
                    <a:pt x="507" y="431"/>
                  </a:moveTo>
                  <a:cubicBezTo>
                    <a:pt x="521" y="437"/>
                    <a:pt x="536" y="443"/>
                    <a:pt x="551" y="448"/>
                  </a:cubicBezTo>
                  <a:cubicBezTo>
                    <a:pt x="558" y="430"/>
                    <a:pt x="558" y="430"/>
                    <a:pt x="558" y="430"/>
                  </a:cubicBezTo>
                  <a:cubicBezTo>
                    <a:pt x="543" y="424"/>
                    <a:pt x="529" y="419"/>
                    <a:pt x="514" y="413"/>
                  </a:cubicBezTo>
                  <a:lnTo>
                    <a:pt x="507" y="431"/>
                  </a:lnTo>
                  <a:close/>
                  <a:moveTo>
                    <a:pt x="420" y="391"/>
                  </a:moveTo>
                  <a:cubicBezTo>
                    <a:pt x="421" y="391"/>
                    <a:pt x="423" y="392"/>
                    <a:pt x="424" y="393"/>
                  </a:cubicBezTo>
                  <a:cubicBezTo>
                    <a:pt x="437" y="399"/>
                    <a:pt x="450" y="406"/>
                    <a:pt x="463" y="412"/>
                  </a:cubicBezTo>
                  <a:cubicBezTo>
                    <a:pt x="471" y="394"/>
                    <a:pt x="471" y="394"/>
                    <a:pt x="471" y="394"/>
                  </a:cubicBezTo>
                  <a:cubicBezTo>
                    <a:pt x="459" y="388"/>
                    <a:pt x="446" y="381"/>
                    <a:pt x="433" y="375"/>
                  </a:cubicBezTo>
                  <a:cubicBezTo>
                    <a:pt x="432" y="374"/>
                    <a:pt x="431" y="373"/>
                    <a:pt x="429" y="373"/>
                  </a:cubicBezTo>
                  <a:lnTo>
                    <a:pt x="420" y="391"/>
                  </a:lnTo>
                  <a:close/>
                  <a:moveTo>
                    <a:pt x="337" y="343"/>
                  </a:moveTo>
                  <a:cubicBezTo>
                    <a:pt x="351" y="351"/>
                    <a:pt x="364" y="360"/>
                    <a:pt x="378" y="368"/>
                  </a:cubicBezTo>
                  <a:cubicBezTo>
                    <a:pt x="388" y="350"/>
                    <a:pt x="388" y="350"/>
                    <a:pt x="388" y="350"/>
                  </a:cubicBezTo>
                  <a:cubicBezTo>
                    <a:pt x="375" y="343"/>
                    <a:pt x="361" y="334"/>
                    <a:pt x="348" y="326"/>
                  </a:cubicBezTo>
                  <a:lnTo>
                    <a:pt x="337" y="343"/>
                  </a:lnTo>
                  <a:close/>
                  <a:moveTo>
                    <a:pt x="259" y="289"/>
                  </a:moveTo>
                  <a:cubicBezTo>
                    <a:pt x="272" y="298"/>
                    <a:pt x="285" y="308"/>
                    <a:pt x="298" y="317"/>
                  </a:cubicBezTo>
                  <a:cubicBezTo>
                    <a:pt x="309" y="300"/>
                    <a:pt x="309" y="300"/>
                    <a:pt x="309" y="300"/>
                  </a:cubicBezTo>
                  <a:cubicBezTo>
                    <a:pt x="296" y="291"/>
                    <a:pt x="284" y="282"/>
                    <a:pt x="271" y="273"/>
                  </a:cubicBezTo>
                  <a:lnTo>
                    <a:pt x="259" y="289"/>
                  </a:lnTo>
                  <a:close/>
                  <a:moveTo>
                    <a:pt x="186" y="228"/>
                  </a:moveTo>
                  <a:cubicBezTo>
                    <a:pt x="197" y="238"/>
                    <a:pt x="209" y="249"/>
                    <a:pt x="222" y="259"/>
                  </a:cubicBezTo>
                  <a:cubicBezTo>
                    <a:pt x="234" y="244"/>
                    <a:pt x="234" y="244"/>
                    <a:pt x="234" y="244"/>
                  </a:cubicBezTo>
                  <a:cubicBezTo>
                    <a:pt x="222" y="234"/>
                    <a:pt x="211" y="223"/>
                    <a:pt x="199" y="213"/>
                  </a:cubicBezTo>
                  <a:lnTo>
                    <a:pt x="186" y="228"/>
                  </a:lnTo>
                  <a:close/>
                  <a:moveTo>
                    <a:pt x="118" y="161"/>
                  </a:moveTo>
                  <a:cubicBezTo>
                    <a:pt x="128" y="172"/>
                    <a:pt x="140" y="184"/>
                    <a:pt x="151" y="195"/>
                  </a:cubicBezTo>
                  <a:cubicBezTo>
                    <a:pt x="165" y="181"/>
                    <a:pt x="165" y="181"/>
                    <a:pt x="165" y="181"/>
                  </a:cubicBezTo>
                  <a:cubicBezTo>
                    <a:pt x="154" y="170"/>
                    <a:pt x="143" y="159"/>
                    <a:pt x="132" y="147"/>
                  </a:cubicBezTo>
                  <a:lnTo>
                    <a:pt x="118" y="161"/>
                  </a:lnTo>
                  <a:close/>
                  <a:moveTo>
                    <a:pt x="56" y="88"/>
                  </a:moveTo>
                  <a:cubicBezTo>
                    <a:pt x="65" y="101"/>
                    <a:pt x="76" y="113"/>
                    <a:pt x="86" y="125"/>
                  </a:cubicBezTo>
                  <a:cubicBezTo>
                    <a:pt x="101" y="112"/>
                    <a:pt x="101" y="112"/>
                    <a:pt x="101" y="112"/>
                  </a:cubicBezTo>
                  <a:cubicBezTo>
                    <a:pt x="91" y="100"/>
                    <a:pt x="81" y="88"/>
                    <a:pt x="71" y="76"/>
                  </a:cubicBezTo>
                  <a:lnTo>
                    <a:pt x="56" y="88"/>
                  </a:lnTo>
                  <a:close/>
                  <a:moveTo>
                    <a:pt x="0" y="11"/>
                  </a:moveTo>
                  <a:cubicBezTo>
                    <a:pt x="9" y="24"/>
                    <a:pt x="18" y="37"/>
                    <a:pt x="27" y="5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34" y="26"/>
                    <a:pt x="25" y="13"/>
                    <a:pt x="17" y="0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0" name="Freeform 74"/>
            <p:cNvSpPr>
              <a:spLocks noEditPoints="1"/>
            </p:cNvSpPr>
            <p:nvPr/>
          </p:nvSpPr>
          <p:spPr bwMode="auto">
            <a:xfrm>
              <a:off x="15020925" y="4586288"/>
              <a:ext cx="1747838" cy="3178175"/>
            </a:xfrm>
            <a:custGeom>
              <a:avLst/>
              <a:gdLst>
                <a:gd name="T0" fmla="*/ 187143 w 467"/>
                <a:gd name="T1" fmla="*/ 108596 h 849"/>
                <a:gd name="T2" fmla="*/ 44914 w 467"/>
                <a:gd name="T3" fmla="*/ 0 h 849"/>
                <a:gd name="T4" fmla="*/ 0 w 467"/>
                <a:gd name="T5" fmla="*/ 59915 h 849"/>
                <a:gd name="T6" fmla="*/ 138486 w 467"/>
                <a:gd name="T7" fmla="*/ 168511 h 849"/>
                <a:gd name="T8" fmla="*/ 187143 w 467"/>
                <a:gd name="T9" fmla="*/ 108596 h 849"/>
                <a:gd name="T10" fmla="*/ 187143 w 467"/>
                <a:gd name="T11" fmla="*/ 108596 h 849"/>
                <a:gd name="T12" fmla="*/ 452885 w 467"/>
                <a:gd name="T13" fmla="*/ 340766 h 849"/>
                <a:gd name="T14" fmla="*/ 321885 w 467"/>
                <a:gd name="T15" fmla="*/ 220936 h 849"/>
                <a:gd name="T16" fmla="*/ 273228 w 467"/>
                <a:gd name="T17" fmla="*/ 277106 h 849"/>
                <a:gd name="T18" fmla="*/ 400485 w 467"/>
                <a:gd name="T19" fmla="*/ 396936 h 849"/>
                <a:gd name="T20" fmla="*/ 452885 w 467"/>
                <a:gd name="T21" fmla="*/ 340766 h 849"/>
                <a:gd name="T22" fmla="*/ 699914 w 467"/>
                <a:gd name="T23" fmla="*/ 595404 h 849"/>
                <a:gd name="T24" fmla="*/ 580142 w 467"/>
                <a:gd name="T25" fmla="*/ 464340 h 849"/>
                <a:gd name="T26" fmla="*/ 524000 w 467"/>
                <a:gd name="T27" fmla="*/ 516766 h 849"/>
                <a:gd name="T28" fmla="*/ 643771 w 467"/>
                <a:gd name="T29" fmla="*/ 644085 h 849"/>
                <a:gd name="T30" fmla="*/ 699914 w 467"/>
                <a:gd name="T31" fmla="*/ 595404 h 849"/>
                <a:gd name="T32" fmla="*/ 699914 w 467"/>
                <a:gd name="T33" fmla="*/ 595404 h 849"/>
                <a:gd name="T34" fmla="*/ 920742 w 467"/>
                <a:gd name="T35" fmla="*/ 872511 h 849"/>
                <a:gd name="T36" fmla="*/ 812199 w 467"/>
                <a:gd name="T37" fmla="*/ 730213 h 849"/>
                <a:gd name="T38" fmla="*/ 756057 w 467"/>
                <a:gd name="T39" fmla="*/ 778894 h 849"/>
                <a:gd name="T40" fmla="*/ 860857 w 467"/>
                <a:gd name="T41" fmla="*/ 917447 h 849"/>
                <a:gd name="T42" fmla="*/ 920742 w 467"/>
                <a:gd name="T43" fmla="*/ 872511 h 849"/>
                <a:gd name="T44" fmla="*/ 1122856 w 467"/>
                <a:gd name="T45" fmla="*/ 1164596 h 849"/>
                <a:gd name="T46" fmla="*/ 1025542 w 467"/>
                <a:gd name="T47" fmla="*/ 1014808 h 849"/>
                <a:gd name="T48" fmla="*/ 961914 w 467"/>
                <a:gd name="T49" fmla="*/ 1056000 h 849"/>
                <a:gd name="T50" fmla="*/ 1059228 w 467"/>
                <a:gd name="T51" fmla="*/ 1202043 h 849"/>
                <a:gd name="T52" fmla="*/ 1122856 w 467"/>
                <a:gd name="T53" fmla="*/ 1164596 h 849"/>
                <a:gd name="T54" fmla="*/ 1295028 w 467"/>
                <a:gd name="T55" fmla="*/ 1471660 h 849"/>
                <a:gd name="T56" fmla="*/ 1212685 w 467"/>
                <a:gd name="T57" fmla="*/ 1318128 h 849"/>
                <a:gd name="T58" fmla="*/ 1145313 w 467"/>
                <a:gd name="T59" fmla="*/ 1351830 h 849"/>
                <a:gd name="T60" fmla="*/ 1227656 w 467"/>
                <a:gd name="T61" fmla="*/ 1505362 h 849"/>
                <a:gd name="T62" fmla="*/ 1295028 w 467"/>
                <a:gd name="T63" fmla="*/ 1471660 h 849"/>
                <a:gd name="T64" fmla="*/ 1440999 w 467"/>
                <a:gd name="T65" fmla="*/ 1797447 h 849"/>
                <a:gd name="T66" fmla="*/ 1373628 w 467"/>
                <a:gd name="T67" fmla="*/ 1632681 h 849"/>
                <a:gd name="T68" fmla="*/ 1302513 w 467"/>
                <a:gd name="T69" fmla="*/ 1662638 h 849"/>
                <a:gd name="T70" fmla="*/ 1373628 w 467"/>
                <a:gd name="T71" fmla="*/ 1823660 h 849"/>
                <a:gd name="T72" fmla="*/ 1440999 w 467"/>
                <a:gd name="T73" fmla="*/ 1797447 h 849"/>
                <a:gd name="T74" fmla="*/ 1560770 w 467"/>
                <a:gd name="T75" fmla="*/ 2130723 h 849"/>
                <a:gd name="T76" fmla="*/ 1504627 w 467"/>
                <a:gd name="T77" fmla="*/ 1962213 h 849"/>
                <a:gd name="T78" fmla="*/ 1437256 w 467"/>
                <a:gd name="T79" fmla="*/ 1988426 h 849"/>
                <a:gd name="T80" fmla="*/ 1489656 w 467"/>
                <a:gd name="T81" fmla="*/ 2153191 h 849"/>
                <a:gd name="T82" fmla="*/ 1560770 w 467"/>
                <a:gd name="T83" fmla="*/ 2130723 h 849"/>
                <a:gd name="T84" fmla="*/ 1654342 w 467"/>
                <a:gd name="T85" fmla="*/ 2471489 h 849"/>
                <a:gd name="T86" fmla="*/ 1613170 w 467"/>
                <a:gd name="T87" fmla="*/ 2299234 h 849"/>
                <a:gd name="T88" fmla="*/ 1538313 w 467"/>
                <a:gd name="T89" fmla="*/ 2317957 h 849"/>
                <a:gd name="T90" fmla="*/ 1579485 w 467"/>
                <a:gd name="T91" fmla="*/ 2490213 h 849"/>
                <a:gd name="T92" fmla="*/ 1654342 w 467"/>
                <a:gd name="T93" fmla="*/ 2471489 h 849"/>
                <a:gd name="T94" fmla="*/ 1714227 w 467"/>
                <a:gd name="T95" fmla="*/ 2819745 h 849"/>
                <a:gd name="T96" fmla="*/ 1688027 w 467"/>
                <a:gd name="T97" fmla="*/ 2647489 h 849"/>
                <a:gd name="T98" fmla="*/ 1613170 w 467"/>
                <a:gd name="T99" fmla="*/ 2658723 h 849"/>
                <a:gd name="T100" fmla="*/ 1639370 w 467"/>
                <a:gd name="T101" fmla="*/ 2830979 h 849"/>
                <a:gd name="T102" fmla="*/ 1714227 w 467"/>
                <a:gd name="T103" fmla="*/ 2819745 h 849"/>
                <a:gd name="T104" fmla="*/ 1747913 w 467"/>
                <a:gd name="T105" fmla="*/ 3175489 h 849"/>
                <a:gd name="T106" fmla="*/ 1736684 w 467"/>
                <a:gd name="T107" fmla="*/ 2999489 h 849"/>
                <a:gd name="T108" fmla="*/ 1661827 w 467"/>
                <a:gd name="T109" fmla="*/ 3003234 h 849"/>
                <a:gd name="T110" fmla="*/ 1673056 w 467"/>
                <a:gd name="T111" fmla="*/ 3179234 h 849"/>
                <a:gd name="T112" fmla="*/ 1747913 w 467"/>
                <a:gd name="T113" fmla="*/ 3175489 h 8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7" h="849">
                  <a:moveTo>
                    <a:pt x="50" y="29"/>
                  </a:moveTo>
                  <a:cubicBezTo>
                    <a:pt x="37" y="19"/>
                    <a:pt x="25" y="10"/>
                    <a:pt x="12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3" y="25"/>
                    <a:pt x="25" y="35"/>
                    <a:pt x="37" y="45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50" y="29"/>
                    <a:pt x="50" y="29"/>
                  </a:cubicBezTo>
                  <a:moveTo>
                    <a:pt x="121" y="91"/>
                  </a:moveTo>
                  <a:cubicBezTo>
                    <a:pt x="110" y="80"/>
                    <a:pt x="98" y="70"/>
                    <a:pt x="86" y="59"/>
                  </a:cubicBezTo>
                  <a:cubicBezTo>
                    <a:pt x="73" y="74"/>
                    <a:pt x="73" y="74"/>
                    <a:pt x="73" y="74"/>
                  </a:cubicBezTo>
                  <a:cubicBezTo>
                    <a:pt x="84" y="85"/>
                    <a:pt x="96" y="95"/>
                    <a:pt x="107" y="106"/>
                  </a:cubicBezTo>
                  <a:cubicBezTo>
                    <a:pt x="121" y="91"/>
                    <a:pt x="121" y="91"/>
                    <a:pt x="121" y="91"/>
                  </a:cubicBezTo>
                  <a:moveTo>
                    <a:pt x="187" y="159"/>
                  </a:moveTo>
                  <a:cubicBezTo>
                    <a:pt x="176" y="147"/>
                    <a:pt x="166" y="136"/>
                    <a:pt x="155" y="124"/>
                  </a:cubicBezTo>
                  <a:cubicBezTo>
                    <a:pt x="140" y="138"/>
                    <a:pt x="140" y="138"/>
                    <a:pt x="140" y="138"/>
                  </a:cubicBezTo>
                  <a:cubicBezTo>
                    <a:pt x="151" y="150"/>
                    <a:pt x="161" y="161"/>
                    <a:pt x="172" y="172"/>
                  </a:cubicBezTo>
                  <a:cubicBezTo>
                    <a:pt x="187" y="159"/>
                    <a:pt x="187" y="159"/>
                    <a:pt x="187" y="159"/>
                  </a:cubicBezTo>
                  <a:cubicBezTo>
                    <a:pt x="187" y="159"/>
                    <a:pt x="187" y="159"/>
                    <a:pt x="187" y="159"/>
                  </a:cubicBezTo>
                  <a:moveTo>
                    <a:pt x="246" y="233"/>
                  </a:moveTo>
                  <a:cubicBezTo>
                    <a:pt x="237" y="220"/>
                    <a:pt x="227" y="208"/>
                    <a:pt x="217" y="195"/>
                  </a:cubicBezTo>
                  <a:cubicBezTo>
                    <a:pt x="202" y="208"/>
                    <a:pt x="202" y="208"/>
                    <a:pt x="202" y="208"/>
                  </a:cubicBezTo>
                  <a:cubicBezTo>
                    <a:pt x="212" y="220"/>
                    <a:pt x="221" y="232"/>
                    <a:pt x="230" y="245"/>
                  </a:cubicBezTo>
                  <a:cubicBezTo>
                    <a:pt x="246" y="233"/>
                    <a:pt x="246" y="233"/>
                    <a:pt x="246" y="233"/>
                  </a:cubicBezTo>
                  <a:moveTo>
                    <a:pt x="300" y="311"/>
                  </a:moveTo>
                  <a:cubicBezTo>
                    <a:pt x="291" y="297"/>
                    <a:pt x="283" y="284"/>
                    <a:pt x="274" y="271"/>
                  </a:cubicBezTo>
                  <a:cubicBezTo>
                    <a:pt x="257" y="282"/>
                    <a:pt x="257" y="282"/>
                    <a:pt x="257" y="282"/>
                  </a:cubicBezTo>
                  <a:cubicBezTo>
                    <a:pt x="266" y="295"/>
                    <a:pt x="275" y="308"/>
                    <a:pt x="283" y="321"/>
                  </a:cubicBezTo>
                  <a:cubicBezTo>
                    <a:pt x="300" y="311"/>
                    <a:pt x="300" y="311"/>
                    <a:pt x="300" y="311"/>
                  </a:cubicBezTo>
                  <a:moveTo>
                    <a:pt x="346" y="393"/>
                  </a:moveTo>
                  <a:cubicBezTo>
                    <a:pt x="339" y="379"/>
                    <a:pt x="332" y="365"/>
                    <a:pt x="324" y="352"/>
                  </a:cubicBezTo>
                  <a:cubicBezTo>
                    <a:pt x="306" y="361"/>
                    <a:pt x="306" y="361"/>
                    <a:pt x="306" y="361"/>
                  </a:cubicBezTo>
                  <a:cubicBezTo>
                    <a:pt x="314" y="375"/>
                    <a:pt x="321" y="389"/>
                    <a:pt x="328" y="402"/>
                  </a:cubicBezTo>
                  <a:cubicBezTo>
                    <a:pt x="346" y="393"/>
                    <a:pt x="346" y="393"/>
                    <a:pt x="346" y="393"/>
                  </a:cubicBezTo>
                  <a:moveTo>
                    <a:pt x="385" y="480"/>
                  </a:moveTo>
                  <a:cubicBezTo>
                    <a:pt x="380" y="465"/>
                    <a:pt x="373" y="450"/>
                    <a:pt x="367" y="436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55" y="458"/>
                    <a:pt x="361" y="473"/>
                    <a:pt x="367" y="487"/>
                  </a:cubicBezTo>
                  <a:cubicBezTo>
                    <a:pt x="385" y="480"/>
                    <a:pt x="385" y="480"/>
                    <a:pt x="385" y="480"/>
                  </a:cubicBezTo>
                  <a:moveTo>
                    <a:pt x="417" y="569"/>
                  </a:moveTo>
                  <a:cubicBezTo>
                    <a:pt x="413" y="554"/>
                    <a:pt x="408" y="539"/>
                    <a:pt x="402" y="524"/>
                  </a:cubicBezTo>
                  <a:cubicBezTo>
                    <a:pt x="384" y="531"/>
                    <a:pt x="384" y="531"/>
                    <a:pt x="384" y="531"/>
                  </a:cubicBezTo>
                  <a:cubicBezTo>
                    <a:pt x="389" y="545"/>
                    <a:pt x="394" y="560"/>
                    <a:pt x="398" y="575"/>
                  </a:cubicBezTo>
                  <a:cubicBezTo>
                    <a:pt x="417" y="569"/>
                    <a:pt x="417" y="569"/>
                    <a:pt x="417" y="569"/>
                  </a:cubicBezTo>
                  <a:moveTo>
                    <a:pt x="442" y="660"/>
                  </a:moveTo>
                  <a:cubicBezTo>
                    <a:pt x="438" y="645"/>
                    <a:pt x="435" y="629"/>
                    <a:pt x="431" y="614"/>
                  </a:cubicBezTo>
                  <a:cubicBezTo>
                    <a:pt x="411" y="619"/>
                    <a:pt x="411" y="619"/>
                    <a:pt x="411" y="619"/>
                  </a:cubicBezTo>
                  <a:cubicBezTo>
                    <a:pt x="415" y="634"/>
                    <a:pt x="419" y="649"/>
                    <a:pt x="422" y="665"/>
                  </a:cubicBezTo>
                  <a:cubicBezTo>
                    <a:pt x="442" y="660"/>
                    <a:pt x="442" y="660"/>
                    <a:pt x="442" y="660"/>
                  </a:cubicBezTo>
                  <a:moveTo>
                    <a:pt x="458" y="753"/>
                  </a:moveTo>
                  <a:cubicBezTo>
                    <a:pt x="456" y="738"/>
                    <a:pt x="454" y="722"/>
                    <a:pt x="451" y="707"/>
                  </a:cubicBezTo>
                  <a:cubicBezTo>
                    <a:pt x="431" y="710"/>
                    <a:pt x="431" y="710"/>
                    <a:pt x="431" y="710"/>
                  </a:cubicBezTo>
                  <a:cubicBezTo>
                    <a:pt x="434" y="725"/>
                    <a:pt x="436" y="741"/>
                    <a:pt x="438" y="756"/>
                  </a:cubicBezTo>
                  <a:cubicBezTo>
                    <a:pt x="458" y="753"/>
                    <a:pt x="458" y="753"/>
                    <a:pt x="458" y="753"/>
                  </a:cubicBezTo>
                  <a:moveTo>
                    <a:pt x="467" y="848"/>
                  </a:moveTo>
                  <a:cubicBezTo>
                    <a:pt x="466" y="832"/>
                    <a:pt x="465" y="816"/>
                    <a:pt x="464" y="801"/>
                  </a:cubicBezTo>
                  <a:cubicBezTo>
                    <a:pt x="444" y="802"/>
                    <a:pt x="444" y="802"/>
                    <a:pt x="444" y="802"/>
                  </a:cubicBezTo>
                  <a:cubicBezTo>
                    <a:pt x="445" y="818"/>
                    <a:pt x="446" y="833"/>
                    <a:pt x="447" y="849"/>
                  </a:cubicBezTo>
                  <a:cubicBezTo>
                    <a:pt x="467" y="848"/>
                    <a:pt x="467" y="848"/>
                    <a:pt x="467" y="84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6645275" y="7993063"/>
              <a:ext cx="3017838" cy="1701800"/>
            </a:xfrm>
            <a:custGeom>
              <a:avLst/>
              <a:gdLst>
                <a:gd name="T0" fmla="*/ 451 w 806"/>
                <a:gd name="T1" fmla="*/ 0 h 454"/>
                <a:gd name="T2" fmla="*/ 294 w 806"/>
                <a:gd name="T3" fmla="*/ 119 h 454"/>
                <a:gd name="T4" fmla="*/ 235 w 806"/>
                <a:gd name="T5" fmla="*/ 103 h 454"/>
                <a:gd name="T6" fmla="*/ 118 w 806"/>
                <a:gd name="T7" fmla="*/ 220 h 454"/>
                <a:gd name="T8" fmla="*/ 0 w 806"/>
                <a:gd name="T9" fmla="*/ 337 h 454"/>
                <a:gd name="T10" fmla="*/ 118 w 806"/>
                <a:gd name="T11" fmla="*/ 454 h 454"/>
                <a:gd name="T12" fmla="*/ 665 w 806"/>
                <a:gd name="T13" fmla="*/ 454 h 454"/>
                <a:gd name="T14" fmla="*/ 806 w 806"/>
                <a:gd name="T15" fmla="*/ 313 h 454"/>
                <a:gd name="T16" fmla="*/ 744 w 806"/>
                <a:gd name="T17" fmla="*/ 196 h 454"/>
                <a:gd name="T18" fmla="*/ 744 w 806"/>
                <a:gd name="T19" fmla="*/ 194 h 454"/>
                <a:gd name="T20" fmla="*/ 636 w 806"/>
                <a:gd name="T21" fmla="*/ 86 h 454"/>
                <a:gd name="T22" fmla="*/ 598 w 806"/>
                <a:gd name="T23" fmla="*/ 93 h 454"/>
                <a:gd name="T24" fmla="*/ 451 w 806"/>
                <a:gd name="T25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6" h="454">
                  <a:moveTo>
                    <a:pt x="451" y="0"/>
                  </a:moveTo>
                  <a:cubicBezTo>
                    <a:pt x="376" y="0"/>
                    <a:pt x="313" y="50"/>
                    <a:pt x="294" y="119"/>
                  </a:cubicBezTo>
                  <a:cubicBezTo>
                    <a:pt x="277" y="109"/>
                    <a:pt x="257" y="103"/>
                    <a:pt x="235" y="103"/>
                  </a:cubicBezTo>
                  <a:cubicBezTo>
                    <a:pt x="170" y="103"/>
                    <a:pt x="118" y="155"/>
                    <a:pt x="118" y="220"/>
                  </a:cubicBezTo>
                  <a:cubicBezTo>
                    <a:pt x="53" y="220"/>
                    <a:pt x="0" y="272"/>
                    <a:pt x="0" y="337"/>
                  </a:cubicBezTo>
                  <a:cubicBezTo>
                    <a:pt x="0" y="402"/>
                    <a:pt x="53" y="454"/>
                    <a:pt x="118" y="454"/>
                  </a:cubicBezTo>
                  <a:cubicBezTo>
                    <a:pt x="665" y="454"/>
                    <a:pt x="665" y="454"/>
                    <a:pt x="665" y="454"/>
                  </a:cubicBezTo>
                  <a:cubicBezTo>
                    <a:pt x="743" y="454"/>
                    <a:pt x="806" y="391"/>
                    <a:pt x="806" y="313"/>
                  </a:cubicBezTo>
                  <a:cubicBezTo>
                    <a:pt x="806" y="265"/>
                    <a:pt x="782" y="222"/>
                    <a:pt x="744" y="196"/>
                  </a:cubicBezTo>
                  <a:cubicBezTo>
                    <a:pt x="744" y="196"/>
                    <a:pt x="744" y="195"/>
                    <a:pt x="744" y="194"/>
                  </a:cubicBezTo>
                  <a:cubicBezTo>
                    <a:pt x="744" y="135"/>
                    <a:pt x="696" y="86"/>
                    <a:pt x="636" y="86"/>
                  </a:cubicBezTo>
                  <a:cubicBezTo>
                    <a:pt x="623" y="86"/>
                    <a:pt x="610" y="89"/>
                    <a:pt x="598" y="93"/>
                  </a:cubicBezTo>
                  <a:cubicBezTo>
                    <a:pt x="572" y="38"/>
                    <a:pt x="516" y="0"/>
                    <a:pt x="45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lIns="121920" tIns="60960" rIns="121920" bIns="60960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10234613" y="3046413"/>
              <a:ext cx="3876675" cy="2184400"/>
            </a:xfrm>
            <a:custGeom>
              <a:avLst/>
              <a:gdLst>
                <a:gd name="T0" fmla="*/ 3576784 w 1034"/>
                <a:gd name="T1" fmla="*/ 944200 h 583"/>
                <a:gd name="T2" fmla="*/ 3576784 w 1034"/>
                <a:gd name="T3" fmla="*/ 932960 h 583"/>
                <a:gd name="T4" fmla="*/ 3055638 w 1034"/>
                <a:gd name="T5" fmla="*/ 412151 h 583"/>
                <a:gd name="T6" fmla="*/ 2875674 w 1034"/>
                <a:gd name="T7" fmla="*/ 445872 h 583"/>
                <a:gd name="T8" fmla="*/ 2167066 w 1034"/>
                <a:gd name="T9" fmla="*/ 0 h 583"/>
                <a:gd name="T10" fmla="*/ 1413467 w 1034"/>
                <a:gd name="T11" fmla="*/ 569518 h 583"/>
                <a:gd name="T12" fmla="*/ 1128524 w 1034"/>
                <a:gd name="T13" fmla="*/ 490834 h 583"/>
                <a:gd name="T14" fmla="*/ 562387 w 1034"/>
                <a:gd name="T15" fmla="*/ 1056605 h 583"/>
                <a:gd name="T16" fmla="*/ 0 w 1034"/>
                <a:gd name="T17" fmla="*/ 1618629 h 583"/>
                <a:gd name="T18" fmla="*/ 562387 w 1034"/>
                <a:gd name="T19" fmla="*/ 2184400 h 583"/>
                <a:gd name="T20" fmla="*/ 3198110 w 1034"/>
                <a:gd name="T21" fmla="*/ 2184400 h 583"/>
                <a:gd name="T22" fmla="*/ 3876724 w 1034"/>
                <a:gd name="T23" fmla="*/ 1506224 h 583"/>
                <a:gd name="T24" fmla="*/ 3576784 w 1034"/>
                <a:gd name="T25" fmla="*/ 944200 h 5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34" h="583">
                  <a:moveTo>
                    <a:pt x="954" y="252"/>
                  </a:moveTo>
                  <a:cubicBezTo>
                    <a:pt x="954" y="251"/>
                    <a:pt x="954" y="250"/>
                    <a:pt x="954" y="249"/>
                  </a:cubicBezTo>
                  <a:cubicBezTo>
                    <a:pt x="954" y="172"/>
                    <a:pt x="892" y="110"/>
                    <a:pt x="815" y="110"/>
                  </a:cubicBezTo>
                  <a:cubicBezTo>
                    <a:pt x="798" y="110"/>
                    <a:pt x="782" y="113"/>
                    <a:pt x="767" y="119"/>
                  </a:cubicBezTo>
                  <a:cubicBezTo>
                    <a:pt x="733" y="49"/>
                    <a:pt x="661" y="0"/>
                    <a:pt x="578" y="0"/>
                  </a:cubicBezTo>
                  <a:cubicBezTo>
                    <a:pt x="482" y="0"/>
                    <a:pt x="402" y="64"/>
                    <a:pt x="377" y="152"/>
                  </a:cubicBezTo>
                  <a:cubicBezTo>
                    <a:pt x="355" y="139"/>
                    <a:pt x="329" y="131"/>
                    <a:pt x="301" y="131"/>
                  </a:cubicBezTo>
                  <a:cubicBezTo>
                    <a:pt x="218" y="131"/>
                    <a:pt x="150" y="199"/>
                    <a:pt x="150" y="282"/>
                  </a:cubicBezTo>
                  <a:cubicBezTo>
                    <a:pt x="67" y="282"/>
                    <a:pt x="0" y="349"/>
                    <a:pt x="0" y="432"/>
                  </a:cubicBezTo>
                  <a:cubicBezTo>
                    <a:pt x="0" y="515"/>
                    <a:pt x="67" y="583"/>
                    <a:pt x="150" y="583"/>
                  </a:cubicBezTo>
                  <a:cubicBezTo>
                    <a:pt x="853" y="583"/>
                    <a:pt x="853" y="583"/>
                    <a:pt x="853" y="583"/>
                  </a:cubicBezTo>
                  <a:cubicBezTo>
                    <a:pt x="953" y="583"/>
                    <a:pt x="1034" y="502"/>
                    <a:pt x="1034" y="402"/>
                  </a:cubicBezTo>
                  <a:cubicBezTo>
                    <a:pt x="1034" y="339"/>
                    <a:pt x="1002" y="284"/>
                    <a:pt x="954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3" name="Freeform 77"/>
            <p:cNvSpPr>
              <a:spLocks/>
            </p:cNvSpPr>
            <p:nvPr/>
          </p:nvSpPr>
          <p:spPr bwMode="auto">
            <a:xfrm>
              <a:off x="14919325" y="8031163"/>
              <a:ext cx="3016250" cy="1701800"/>
            </a:xfrm>
            <a:custGeom>
              <a:avLst/>
              <a:gdLst>
                <a:gd name="T0" fmla="*/ 451 w 806"/>
                <a:gd name="T1" fmla="*/ 0 h 454"/>
                <a:gd name="T2" fmla="*/ 294 w 806"/>
                <a:gd name="T3" fmla="*/ 119 h 454"/>
                <a:gd name="T4" fmla="*/ 235 w 806"/>
                <a:gd name="T5" fmla="*/ 103 h 454"/>
                <a:gd name="T6" fmla="*/ 118 w 806"/>
                <a:gd name="T7" fmla="*/ 220 h 454"/>
                <a:gd name="T8" fmla="*/ 0 w 806"/>
                <a:gd name="T9" fmla="*/ 337 h 454"/>
                <a:gd name="T10" fmla="*/ 118 w 806"/>
                <a:gd name="T11" fmla="*/ 454 h 454"/>
                <a:gd name="T12" fmla="*/ 665 w 806"/>
                <a:gd name="T13" fmla="*/ 454 h 454"/>
                <a:gd name="T14" fmla="*/ 806 w 806"/>
                <a:gd name="T15" fmla="*/ 313 h 454"/>
                <a:gd name="T16" fmla="*/ 744 w 806"/>
                <a:gd name="T17" fmla="*/ 196 h 454"/>
                <a:gd name="T18" fmla="*/ 744 w 806"/>
                <a:gd name="T19" fmla="*/ 194 h 454"/>
                <a:gd name="T20" fmla="*/ 636 w 806"/>
                <a:gd name="T21" fmla="*/ 86 h 454"/>
                <a:gd name="T22" fmla="*/ 598 w 806"/>
                <a:gd name="T23" fmla="*/ 93 h 454"/>
                <a:gd name="T24" fmla="*/ 451 w 806"/>
                <a:gd name="T25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6" h="454">
                  <a:moveTo>
                    <a:pt x="451" y="0"/>
                  </a:moveTo>
                  <a:cubicBezTo>
                    <a:pt x="376" y="0"/>
                    <a:pt x="313" y="50"/>
                    <a:pt x="294" y="119"/>
                  </a:cubicBezTo>
                  <a:cubicBezTo>
                    <a:pt x="277" y="109"/>
                    <a:pt x="257" y="103"/>
                    <a:pt x="235" y="103"/>
                  </a:cubicBezTo>
                  <a:cubicBezTo>
                    <a:pt x="170" y="103"/>
                    <a:pt x="118" y="155"/>
                    <a:pt x="118" y="220"/>
                  </a:cubicBezTo>
                  <a:cubicBezTo>
                    <a:pt x="53" y="220"/>
                    <a:pt x="0" y="272"/>
                    <a:pt x="0" y="337"/>
                  </a:cubicBezTo>
                  <a:cubicBezTo>
                    <a:pt x="0" y="402"/>
                    <a:pt x="53" y="454"/>
                    <a:pt x="118" y="454"/>
                  </a:cubicBezTo>
                  <a:cubicBezTo>
                    <a:pt x="665" y="454"/>
                    <a:pt x="665" y="454"/>
                    <a:pt x="665" y="454"/>
                  </a:cubicBezTo>
                  <a:cubicBezTo>
                    <a:pt x="743" y="454"/>
                    <a:pt x="806" y="391"/>
                    <a:pt x="806" y="313"/>
                  </a:cubicBezTo>
                  <a:cubicBezTo>
                    <a:pt x="806" y="265"/>
                    <a:pt x="782" y="222"/>
                    <a:pt x="744" y="196"/>
                  </a:cubicBezTo>
                  <a:cubicBezTo>
                    <a:pt x="744" y="196"/>
                    <a:pt x="744" y="195"/>
                    <a:pt x="744" y="194"/>
                  </a:cubicBezTo>
                  <a:cubicBezTo>
                    <a:pt x="744" y="135"/>
                    <a:pt x="696" y="86"/>
                    <a:pt x="636" y="86"/>
                  </a:cubicBezTo>
                  <a:cubicBezTo>
                    <a:pt x="623" y="86"/>
                    <a:pt x="610" y="89"/>
                    <a:pt x="598" y="93"/>
                  </a:cubicBezTo>
                  <a:cubicBezTo>
                    <a:pt x="572" y="38"/>
                    <a:pt x="516" y="0"/>
                    <a:pt x="45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lIns="121920" tIns="60960" rIns="121920" bIns="60960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9436597" y="5401332"/>
              <a:ext cx="5473605" cy="3230973"/>
              <a:chOff x="9436597" y="5579572"/>
              <a:chExt cx="5473605" cy="3230973"/>
            </a:xfrm>
            <a:solidFill>
              <a:schemeClr val="accent4"/>
            </a:solidFill>
          </p:grpSpPr>
          <p:sp>
            <p:nvSpPr>
              <p:cNvPr id="105" name="Freeform 5"/>
              <p:cNvSpPr>
                <a:spLocks noChangeArrowheads="1"/>
              </p:cNvSpPr>
              <p:nvPr/>
            </p:nvSpPr>
            <p:spPr bwMode="auto">
              <a:xfrm>
                <a:off x="9436597" y="6505981"/>
                <a:ext cx="713663" cy="713630"/>
              </a:xfrm>
              <a:custGeom>
                <a:avLst/>
                <a:gdLst>
                  <a:gd name="T0" fmla="*/ 942 w 1248"/>
                  <a:gd name="T1" fmla="*/ 0 h 1253"/>
                  <a:gd name="T2" fmla="*/ 942 w 1248"/>
                  <a:gd name="T3" fmla="*/ 0 h 1253"/>
                  <a:gd name="T4" fmla="*/ 585 w 1248"/>
                  <a:gd name="T5" fmla="*/ 506 h 1253"/>
                  <a:gd name="T6" fmla="*/ 0 w 1248"/>
                  <a:gd name="T7" fmla="*/ 305 h 1253"/>
                  <a:gd name="T8" fmla="*/ 502 w 1248"/>
                  <a:gd name="T9" fmla="*/ 662 h 1253"/>
                  <a:gd name="T10" fmla="*/ 300 w 1248"/>
                  <a:gd name="T11" fmla="*/ 1252 h 1253"/>
                  <a:gd name="T12" fmla="*/ 662 w 1248"/>
                  <a:gd name="T13" fmla="*/ 745 h 1253"/>
                  <a:gd name="T14" fmla="*/ 1247 w 1248"/>
                  <a:gd name="T15" fmla="*/ 946 h 1253"/>
                  <a:gd name="T16" fmla="*/ 741 w 1248"/>
                  <a:gd name="T17" fmla="*/ 589 h 1253"/>
                  <a:gd name="T18" fmla="*/ 942 w 1248"/>
                  <a:gd name="T19" fmla="*/ 0 h 1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48" h="1253">
                    <a:moveTo>
                      <a:pt x="942" y="0"/>
                    </a:moveTo>
                    <a:lnTo>
                      <a:pt x="942" y="0"/>
                    </a:lnTo>
                    <a:lnTo>
                      <a:pt x="585" y="506"/>
                    </a:lnTo>
                    <a:lnTo>
                      <a:pt x="0" y="305"/>
                    </a:lnTo>
                    <a:lnTo>
                      <a:pt x="502" y="662"/>
                    </a:lnTo>
                    <a:lnTo>
                      <a:pt x="300" y="1252"/>
                    </a:lnTo>
                    <a:lnTo>
                      <a:pt x="662" y="745"/>
                    </a:lnTo>
                    <a:lnTo>
                      <a:pt x="1247" y="946"/>
                    </a:lnTo>
                    <a:lnTo>
                      <a:pt x="741" y="589"/>
                    </a:lnTo>
                    <a:lnTo>
                      <a:pt x="94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6" name="Freeform 7"/>
              <p:cNvSpPr>
                <a:spLocks noChangeArrowheads="1"/>
              </p:cNvSpPr>
              <p:nvPr/>
            </p:nvSpPr>
            <p:spPr bwMode="auto">
              <a:xfrm>
                <a:off x="12952538" y="5579572"/>
                <a:ext cx="307727" cy="314258"/>
              </a:xfrm>
              <a:custGeom>
                <a:avLst/>
                <a:gdLst>
                  <a:gd name="T0" fmla="*/ 496 w 539"/>
                  <a:gd name="T1" fmla="*/ 0 h 545"/>
                  <a:gd name="T2" fmla="*/ 496 w 539"/>
                  <a:gd name="T3" fmla="*/ 0 h 545"/>
                  <a:gd name="T4" fmla="*/ 263 w 539"/>
                  <a:gd name="T5" fmla="*/ 213 h 545"/>
                  <a:gd name="T6" fmla="*/ 0 w 539"/>
                  <a:gd name="T7" fmla="*/ 42 h 545"/>
                  <a:gd name="T8" fmla="*/ 207 w 539"/>
                  <a:gd name="T9" fmla="*/ 280 h 545"/>
                  <a:gd name="T10" fmla="*/ 41 w 539"/>
                  <a:gd name="T11" fmla="*/ 544 h 545"/>
                  <a:gd name="T12" fmla="*/ 273 w 539"/>
                  <a:gd name="T13" fmla="*/ 337 h 545"/>
                  <a:gd name="T14" fmla="*/ 538 w 539"/>
                  <a:gd name="T15" fmla="*/ 502 h 545"/>
                  <a:gd name="T16" fmla="*/ 331 w 539"/>
                  <a:gd name="T17" fmla="*/ 269 h 545"/>
                  <a:gd name="T18" fmla="*/ 496 w 539"/>
                  <a:gd name="T19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9" h="545">
                    <a:moveTo>
                      <a:pt x="496" y="0"/>
                    </a:moveTo>
                    <a:lnTo>
                      <a:pt x="496" y="0"/>
                    </a:lnTo>
                    <a:lnTo>
                      <a:pt x="263" y="213"/>
                    </a:lnTo>
                    <a:lnTo>
                      <a:pt x="0" y="42"/>
                    </a:lnTo>
                    <a:lnTo>
                      <a:pt x="207" y="280"/>
                    </a:lnTo>
                    <a:lnTo>
                      <a:pt x="41" y="544"/>
                    </a:lnTo>
                    <a:lnTo>
                      <a:pt x="273" y="337"/>
                    </a:lnTo>
                    <a:lnTo>
                      <a:pt x="538" y="502"/>
                    </a:lnTo>
                    <a:lnTo>
                      <a:pt x="331" y="269"/>
                    </a:lnTo>
                    <a:lnTo>
                      <a:pt x="49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7" name="Freeform 9"/>
              <p:cNvSpPr>
                <a:spLocks noChangeArrowheads="1"/>
              </p:cNvSpPr>
              <p:nvPr/>
            </p:nvSpPr>
            <p:spPr bwMode="auto">
              <a:xfrm>
                <a:off x="10094606" y="8434091"/>
                <a:ext cx="307727" cy="314258"/>
              </a:xfrm>
              <a:custGeom>
                <a:avLst/>
                <a:gdLst>
                  <a:gd name="T0" fmla="*/ 497 w 539"/>
                  <a:gd name="T1" fmla="*/ 0 h 545"/>
                  <a:gd name="T2" fmla="*/ 497 w 539"/>
                  <a:gd name="T3" fmla="*/ 0 h 545"/>
                  <a:gd name="T4" fmla="*/ 497 w 539"/>
                  <a:gd name="T5" fmla="*/ 0 h 545"/>
                  <a:gd name="T6" fmla="*/ 264 w 539"/>
                  <a:gd name="T7" fmla="*/ 213 h 545"/>
                  <a:gd name="T8" fmla="*/ 0 w 539"/>
                  <a:gd name="T9" fmla="*/ 42 h 545"/>
                  <a:gd name="T10" fmla="*/ 207 w 539"/>
                  <a:gd name="T11" fmla="*/ 279 h 545"/>
                  <a:gd name="T12" fmla="*/ 41 w 539"/>
                  <a:gd name="T13" fmla="*/ 544 h 545"/>
                  <a:gd name="T14" fmla="*/ 274 w 539"/>
                  <a:gd name="T15" fmla="*/ 336 h 545"/>
                  <a:gd name="T16" fmla="*/ 538 w 539"/>
                  <a:gd name="T17" fmla="*/ 502 h 545"/>
                  <a:gd name="T18" fmla="*/ 332 w 539"/>
                  <a:gd name="T19" fmla="*/ 269 h 545"/>
                  <a:gd name="T20" fmla="*/ 497 w 539"/>
                  <a:gd name="T21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9" h="545">
                    <a:moveTo>
                      <a:pt x="497" y="0"/>
                    </a:moveTo>
                    <a:lnTo>
                      <a:pt x="497" y="0"/>
                    </a:lnTo>
                    <a:lnTo>
                      <a:pt x="497" y="0"/>
                    </a:lnTo>
                    <a:cubicBezTo>
                      <a:pt x="264" y="213"/>
                      <a:pt x="264" y="213"/>
                      <a:pt x="264" y="213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207" y="279"/>
                      <a:pt x="207" y="279"/>
                      <a:pt x="207" y="279"/>
                    </a:cubicBezTo>
                    <a:cubicBezTo>
                      <a:pt x="41" y="544"/>
                      <a:pt x="41" y="544"/>
                      <a:pt x="41" y="544"/>
                    </a:cubicBezTo>
                    <a:cubicBezTo>
                      <a:pt x="274" y="336"/>
                      <a:pt x="274" y="336"/>
                      <a:pt x="274" y="336"/>
                    </a:cubicBezTo>
                    <a:cubicBezTo>
                      <a:pt x="538" y="502"/>
                      <a:pt x="538" y="502"/>
                      <a:pt x="538" y="502"/>
                    </a:cubicBezTo>
                    <a:cubicBezTo>
                      <a:pt x="332" y="269"/>
                      <a:pt x="332" y="269"/>
                      <a:pt x="332" y="269"/>
                    </a:cubicBezTo>
                    <a:cubicBezTo>
                      <a:pt x="497" y="0"/>
                      <a:pt x="497" y="0"/>
                      <a:pt x="49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8" name="Freeform 11"/>
              <p:cNvSpPr>
                <a:spLocks noChangeArrowheads="1"/>
              </p:cNvSpPr>
              <p:nvPr/>
            </p:nvSpPr>
            <p:spPr bwMode="auto">
              <a:xfrm>
                <a:off x="14602475" y="7055933"/>
                <a:ext cx="307727" cy="304439"/>
              </a:xfrm>
              <a:custGeom>
                <a:avLst/>
                <a:gdLst>
                  <a:gd name="T0" fmla="*/ 496 w 539"/>
                  <a:gd name="T1" fmla="*/ 0 h 539"/>
                  <a:gd name="T2" fmla="*/ 263 w 539"/>
                  <a:gd name="T3" fmla="*/ 207 h 539"/>
                  <a:gd name="T4" fmla="*/ 0 w 539"/>
                  <a:gd name="T5" fmla="*/ 42 h 539"/>
                  <a:gd name="T6" fmla="*/ 207 w 539"/>
                  <a:gd name="T7" fmla="*/ 274 h 539"/>
                  <a:gd name="T8" fmla="*/ 42 w 539"/>
                  <a:gd name="T9" fmla="*/ 538 h 539"/>
                  <a:gd name="T10" fmla="*/ 274 w 539"/>
                  <a:gd name="T11" fmla="*/ 331 h 539"/>
                  <a:gd name="T12" fmla="*/ 538 w 539"/>
                  <a:gd name="T13" fmla="*/ 497 h 539"/>
                  <a:gd name="T14" fmla="*/ 331 w 539"/>
                  <a:gd name="T15" fmla="*/ 264 h 539"/>
                  <a:gd name="T16" fmla="*/ 496 w 539"/>
                  <a:gd name="T17" fmla="*/ 0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9" h="539">
                    <a:moveTo>
                      <a:pt x="496" y="0"/>
                    </a:moveTo>
                    <a:lnTo>
                      <a:pt x="263" y="207"/>
                    </a:lnTo>
                    <a:lnTo>
                      <a:pt x="0" y="42"/>
                    </a:lnTo>
                    <a:lnTo>
                      <a:pt x="207" y="274"/>
                    </a:lnTo>
                    <a:lnTo>
                      <a:pt x="42" y="538"/>
                    </a:lnTo>
                    <a:lnTo>
                      <a:pt x="274" y="331"/>
                    </a:lnTo>
                    <a:lnTo>
                      <a:pt x="538" y="497"/>
                    </a:lnTo>
                    <a:lnTo>
                      <a:pt x="331" y="264"/>
                    </a:lnTo>
                    <a:lnTo>
                      <a:pt x="49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9" name="Freeform 12"/>
              <p:cNvSpPr>
                <a:spLocks noChangeArrowheads="1"/>
              </p:cNvSpPr>
              <p:nvPr/>
            </p:nvSpPr>
            <p:spPr bwMode="auto">
              <a:xfrm>
                <a:off x="13633465" y="8096915"/>
                <a:ext cx="713663" cy="713630"/>
              </a:xfrm>
              <a:custGeom>
                <a:avLst/>
                <a:gdLst>
                  <a:gd name="T0" fmla="*/ 947 w 1248"/>
                  <a:gd name="T1" fmla="*/ 0 h 1249"/>
                  <a:gd name="T2" fmla="*/ 947 w 1248"/>
                  <a:gd name="T3" fmla="*/ 0 h 1249"/>
                  <a:gd name="T4" fmla="*/ 591 w 1248"/>
                  <a:gd name="T5" fmla="*/ 507 h 1249"/>
                  <a:gd name="T6" fmla="*/ 0 w 1248"/>
                  <a:gd name="T7" fmla="*/ 306 h 1249"/>
                  <a:gd name="T8" fmla="*/ 508 w 1248"/>
                  <a:gd name="T9" fmla="*/ 663 h 1249"/>
                  <a:gd name="T10" fmla="*/ 306 w 1248"/>
                  <a:gd name="T11" fmla="*/ 1248 h 1249"/>
                  <a:gd name="T12" fmla="*/ 306 w 1248"/>
                  <a:gd name="T13" fmla="*/ 1248 h 1249"/>
                  <a:gd name="T14" fmla="*/ 663 w 1248"/>
                  <a:gd name="T15" fmla="*/ 745 h 1249"/>
                  <a:gd name="T16" fmla="*/ 1247 w 1248"/>
                  <a:gd name="T17" fmla="*/ 947 h 1249"/>
                  <a:gd name="T18" fmla="*/ 745 w 1248"/>
                  <a:gd name="T19" fmla="*/ 585 h 1249"/>
                  <a:gd name="T20" fmla="*/ 947 w 1248"/>
                  <a:gd name="T21" fmla="*/ 0 h 1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48" h="1249">
                    <a:moveTo>
                      <a:pt x="947" y="0"/>
                    </a:moveTo>
                    <a:lnTo>
                      <a:pt x="947" y="0"/>
                    </a:lnTo>
                    <a:lnTo>
                      <a:pt x="591" y="507"/>
                    </a:lnTo>
                    <a:lnTo>
                      <a:pt x="0" y="306"/>
                    </a:lnTo>
                    <a:lnTo>
                      <a:pt x="508" y="663"/>
                    </a:lnTo>
                    <a:lnTo>
                      <a:pt x="306" y="1248"/>
                    </a:lnTo>
                    <a:lnTo>
                      <a:pt x="306" y="1248"/>
                    </a:lnTo>
                    <a:lnTo>
                      <a:pt x="663" y="745"/>
                    </a:lnTo>
                    <a:lnTo>
                      <a:pt x="1247" y="947"/>
                    </a:lnTo>
                    <a:lnTo>
                      <a:pt x="745" y="585"/>
                    </a:lnTo>
                    <a:lnTo>
                      <a:pt x="947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10" name="TextBox 109"/>
            <p:cNvSpPr txBox="1">
              <a:spLocks noChangeArrowheads="1"/>
            </p:cNvSpPr>
            <p:nvPr/>
          </p:nvSpPr>
          <p:spPr bwMode="auto">
            <a:xfrm>
              <a:off x="9531923" y="3615463"/>
              <a:ext cx="5613399" cy="1120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Prospek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1" name="TextBox 110"/>
            <p:cNvSpPr txBox="1">
              <a:spLocks noChangeArrowheads="1"/>
            </p:cNvSpPr>
            <p:nvPr/>
          </p:nvSpPr>
          <p:spPr bwMode="auto">
            <a:xfrm>
              <a:off x="15188354" y="8006226"/>
              <a:ext cx="2807491" cy="1702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Tempat                     Kerja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2" name="TextBox 111"/>
            <p:cNvSpPr txBox="1">
              <a:spLocks noChangeArrowheads="1"/>
            </p:cNvSpPr>
            <p:nvPr/>
          </p:nvSpPr>
          <p:spPr bwMode="auto">
            <a:xfrm>
              <a:off x="5332413" y="7787421"/>
              <a:ext cx="5614985" cy="1914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Risiko                 Pekerjaan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796136" y="260648"/>
            <a:ext cx="3123569" cy="2185784"/>
            <a:chOff x="11271250" y="4306888"/>
            <a:chExt cx="9718675" cy="6800850"/>
          </a:xfrm>
        </p:grpSpPr>
        <p:grpSp>
          <p:nvGrpSpPr>
            <p:cNvPr id="113" name="Group 112"/>
            <p:cNvGrpSpPr>
              <a:grpSpLocks/>
            </p:cNvGrpSpPr>
            <p:nvPr/>
          </p:nvGrpSpPr>
          <p:grpSpPr bwMode="auto">
            <a:xfrm>
              <a:off x="11271250" y="5846763"/>
              <a:ext cx="7766050" cy="5260975"/>
              <a:chOff x="11271562" y="5846272"/>
              <a:chExt cx="7765365" cy="5261809"/>
            </a:xfrm>
          </p:grpSpPr>
          <p:sp>
            <p:nvSpPr>
              <p:cNvPr id="114" name="Freeform 3"/>
              <p:cNvSpPr>
                <a:spLocks noChangeArrowheads="1"/>
              </p:cNvSpPr>
              <p:nvPr/>
            </p:nvSpPr>
            <p:spPr bwMode="auto">
              <a:xfrm rot="-466225">
                <a:off x="11271562" y="5846272"/>
                <a:ext cx="6795489" cy="3842359"/>
              </a:xfrm>
              <a:custGeom>
                <a:avLst/>
                <a:gdLst>
                  <a:gd name="T0" fmla="*/ 6795376 w 13995"/>
                  <a:gd name="T1" fmla="*/ 45647 h 7912"/>
                  <a:gd name="T2" fmla="*/ 6795376 w 13995"/>
                  <a:gd name="T3" fmla="*/ 45647 h 7912"/>
                  <a:gd name="T4" fmla="*/ 866782 w 13995"/>
                  <a:gd name="T5" fmla="*/ 1421864 h 7912"/>
                  <a:gd name="T6" fmla="*/ 2783900 w 13995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5" h="7912">
                    <a:moveTo>
                      <a:pt x="13994" y="94"/>
                    </a:moveTo>
                    <a:lnTo>
                      <a:pt x="13994" y="94"/>
                    </a:lnTo>
                    <a:cubicBezTo>
                      <a:pt x="10563" y="1841"/>
                      <a:pt x="3565" y="0"/>
                      <a:pt x="1785" y="2928"/>
                    </a:cubicBezTo>
                    <a:cubicBezTo>
                      <a:pt x="0" y="5854"/>
                      <a:pt x="2750" y="7911"/>
                      <a:pt x="5733" y="7789"/>
                    </a:cubicBezTo>
                  </a:path>
                </a:pathLst>
              </a:custGeom>
              <a:noFill/>
              <a:ln w="201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" name="Freeform 4"/>
              <p:cNvSpPr>
                <a:spLocks noChangeArrowheads="1"/>
              </p:cNvSpPr>
              <p:nvPr/>
            </p:nvSpPr>
            <p:spPr bwMode="auto">
              <a:xfrm rot="-466225">
                <a:off x="12241439" y="7265722"/>
                <a:ext cx="6795488" cy="3842359"/>
              </a:xfrm>
              <a:custGeom>
                <a:avLst/>
                <a:gdLst>
                  <a:gd name="T0" fmla="*/ 6795376 w 13996"/>
                  <a:gd name="T1" fmla="*/ 45647 h 7912"/>
                  <a:gd name="T2" fmla="*/ 6795376 w 13996"/>
                  <a:gd name="T3" fmla="*/ 45647 h 7912"/>
                  <a:gd name="T4" fmla="*/ 867206 w 13996"/>
                  <a:gd name="T5" fmla="*/ 1421379 h 7912"/>
                  <a:gd name="T6" fmla="*/ 2784186 w 13996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6" h="7912">
                    <a:moveTo>
                      <a:pt x="13995" y="94"/>
                    </a:moveTo>
                    <a:lnTo>
                      <a:pt x="13995" y="94"/>
                    </a:lnTo>
                    <a:cubicBezTo>
                      <a:pt x="10563" y="1840"/>
                      <a:pt x="3566" y="0"/>
                      <a:pt x="1786" y="2927"/>
                    </a:cubicBezTo>
                    <a:cubicBezTo>
                      <a:pt x="0" y="5854"/>
                      <a:pt x="2751" y="7911"/>
                      <a:pt x="5734" y="7789"/>
                    </a:cubicBezTo>
                  </a:path>
                </a:pathLst>
              </a:custGeom>
              <a:noFill/>
              <a:ln w="201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" name="Freeform 5"/>
              <p:cNvSpPr>
                <a:spLocks noChangeArrowheads="1"/>
              </p:cNvSpPr>
              <p:nvPr/>
            </p:nvSpPr>
            <p:spPr bwMode="auto">
              <a:xfrm rot="-466225">
                <a:off x="11341406" y="6806861"/>
                <a:ext cx="6797075" cy="3842359"/>
              </a:xfrm>
              <a:custGeom>
                <a:avLst/>
                <a:gdLst>
                  <a:gd name="T0" fmla="*/ 6795376 w 13995"/>
                  <a:gd name="T1" fmla="*/ 45647 h 7912"/>
                  <a:gd name="T2" fmla="*/ 6795376 w 13995"/>
                  <a:gd name="T3" fmla="*/ 45647 h 7912"/>
                  <a:gd name="T4" fmla="*/ 866782 w 13995"/>
                  <a:gd name="T5" fmla="*/ 1420893 h 7912"/>
                  <a:gd name="T6" fmla="*/ 2786813 w 13995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5" h="7912">
                    <a:moveTo>
                      <a:pt x="13994" y="94"/>
                    </a:moveTo>
                    <a:lnTo>
                      <a:pt x="13994" y="94"/>
                    </a:lnTo>
                    <a:cubicBezTo>
                      <a:pt x="10568" y="1840"/>
                      <a:pt x="3571" y="0"/>
                      <a:pt x="1785" y="2926"/>
                    </a:cubicBezTo>
                    <a:cubicBezTo>
                      <a:pt x="0" y="5854"/>
                      <a:pt x="2756" y="7911"/>
                      <a:pt x="5739" y="7789"/>
                    </a:cubicBezTo>
                  </a:path>
                </a:pathLst>
              </a:custGeom>
              <a:noFill/>
              <a:ln w="597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7" name="Group 116"/>
            <p:cNvGrpSpPr>
              <a:grpSpLocks/>
            </p:cNvGrpSpPr>
            <p:nvPr/>
          </p:nvGrpSpPr>
          <p:grpSpPr bwMode="auto">
            <a:xfrm>
              <a:off x="17392650" y="4306888"/>
              <a:ext cx="3597275" cy="2805112"/>
              <a:chOff x="17392138" y="4307530"/>
              <a:chExt cx="3597870" cy="2804683"/>
            </a:xfrm>
          </p:grpSpPr>
          <p:sp>
            <p:nvSpPr>
              <p:cNvPr id="118" name="Freeform 6"/>
              <p:cNvSpPr>
                <a:spLocks noChangeArrowheads="1"/>
              </p:cNvSpPr>
              <p:nvPr/>
            </p:nvSpPr>
            <p:spPr bwMode="auto">
              <a:xfrm rot="-466225">
                <a:off x="18433710" y="5853519"/>
                <a:ext cx="1295614" cy="1023780"/>
              </a:xfrm>
              <a:custGeom>
                <a:avLst/>
                <a:gdLst>
                  <a:gd name="T0" fmla="*/ 939615 w 2669"/>
                  <a:gd name="T1" fmla="*/ 398219 h 2108"/>
                  <a:gd name="T2" fmla="*/ 939615 w 2669"/>
                  <a:gd name="T3" fmla="*/ 398219 h 2108"/>
                  <a:gd name="T4" fmla="*/ 1294883 w 2669"/>
                  <a:gd name="T5" fmla="*/ 0 h 2108"/>
                  <a:gd name="T6" fmla="*/ 277614 w 2669"/>
                  <a:gd name="T7" fmla="*/ 385107 h 2108"/>
                  <a:gd name="T8" fmla="*/ 220829 w 2669"/>
                  <a:gd name="T9" fmla="*/ 805179 h 2108"/>
                  <a:gd name="T10" fmla="*/ 939615 w 2669"/>
                  <a:gd name="T11" fmla="*/ 398219 h 21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69" h="2108">
                    <a:moveTo>
                      <a:pt x="1936" y="820"/>
                    </a:moveTo>
                    <a:lnTo>
                      <a:pt x="1936" y="820"/>
                    </a:lnTo>
                    <a:cubicBezTo>
                      <a:pt x="1936" y="820"/>
                      <a:pt x="1686" y="482"/>
                      <a:pt x="2668" y="0"/>
                    </a:cubicBezTo>
                    <a:cubicBezTo>
                      <a:pt x="572" y="793"/>
                      <a:pt x="572" y="793"/>
                      <a:pt x="572" y="793"/>
                    </a:cubicBezTo>
                    <a:cubicBezTo>
                      <a:pt x="572" y="793"/>
                      <a:pt x="910" y="1214"/>
                      <a:pt x="455" y="1658"/>
                    </a:cubicBezTo>
                    <a:cubicBezTo>
                      <a:pt x="0" y="2107"/>
                      <a:pt x="1936" y="820"/>
                      <a:pt x="1936" y="820"/>
                    </a:cubicBez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9" name="Freeform 7"/>
              <p:cNvSpPr>
                <a:spLocks noChangeArrowheads="1"/>
              </p:cNvSpPr>
              <p:nvPr/>
            </p:nvSpPr>
            <p:spPr bwMode="auto">
              <a:xfrm rot="21133775">
                <a:off x="18567082" y="6096368"/>
                <a:ext cx="1295614" cy="815850"/>
              </a:xfrm>
              <a:custGeom>
                <a:avLst/>
                <a:gdLst>
                  <a:gd name="T0" fmla="*/ 2667 w 2668"/>
                  <a:gd name="T1" fmla="*/ 222 h 1681"/>
                  <a:gd name="T2" fmla="*/ 2667 w 2668"/>
                  <a:gd name="T3" fmla="*/ 222 h 1681"/>
                  <a:gd name="T4" fmla="*/ 1586 w 2668"/>
                  <a:gd name="T5" fmla="*/ 1198 h 1681"/>
                  <a:gd name="T6" fmla="*/ 133 w 2668"/>
                  <a:gd name="T7" fmla="*/ 1630 h 1681"/>
                  <a:gd name="T8" fmla="*/ 67 w 2668"/>
                  <a:gd name="T9" fmla="*/ 1497 h 1681"/>
                  <a:gd name="T10" fmla="*/ 0 w 2668"/>
                  <a:gd name="T11" fmla="*/ 1364 h 1681"/>
                  <a:gd name="T12" fmla="*/ 1231 w 2668"/>
                  <a:gd name="T13" fmla="*/ 483 h 1681"/>
                  <a:gd name="T14" fmla="*/ 2667 w 2668"/>
                  <a:gd name="T15" fmla="*/ 222 h 1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8" h="1681">
                    <a:moveTo>
                      <a:pt x="2667" y="222"/>
                    </a:moveTo>
                    <a:lnTo>
                      <a:pt x="2667" y="222"/>
                    </a:lnTo>
                    <a:cubicBezTo>
                      <a:pt x="2667" y="222"/>
                      <a:pt x="2573" y="715"/>
                      <a:pt x="1586" y="1198"/>
                    </a:cubicBezTo>
                    <a:cubicBezTo>
                      <a:pt x="599" y="1680"/>
                      <a:pt x="133" y="1630"/>
                      <a:pt x="133" y="1630"/>
                    </a:cubicBezTo>
                    <a:cubicBezTo>
                      <a:pt x="67" y="1497"/>
                      <a:pt x="67" y="1497"/>
                      <a:pt x="67" y="1497"/>
                    </a:cubicBezTo>
                    <a:cubicBezTo>
                      <a:pt x="0" y="1364"/>
                      <a:pt x="0" y="1364"/>
                      <a:pt x="0" y="1364"/>
                    </a:cubicBezTo>
                    <a:cubicBezTo>
                      <a:pt x="0" y="1364"/>
                      <a:pt x="244" y="965"/>
                      <a:pt x="1231" y="483"/>
                    </a:cubicBezTo>
                    <a:cubicBezTo>
                      <a:pt x="2224" y="0"/>
                      <a:pt x="2667" y="222"/>
                      <a:pt x="2667" y="222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wrap="none" lIns="152366" tIns="76183" rIns="152366" bIns="76183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20" name="Freeform 8"/>
              <p:cNvSpPr>
                <a:spLocks noChangeArrowheads="1"/>
              </p:cNvSpPr>
              <p:nvPr/>
            </p:nvSpPr>
            <p:spPr bwMode="auto">
              <a:xfrm rot="-466225">
                <a:off x="19375254" y="6170970"/>
                <a:ext cx="238164" cy="346022"/>
              </a:xfrm>
              <a:custGeom>
                <a:avLst/>
                <a:gdLst>
                  <a:gd name="T0" fmla="*/ 237176 w 489"/>
                  <a:gd name="T1" fmla="*/ 287347 h 716"/>
                  <a:gd name="T2" fmla="*/ 237176 w 489"/>
                  <a:gd name="T3" fmla="*/ 287347 h 716"/>
                  <a:gd name="T4" fmla="*/ 156011 w 489"/>
                  <a:gd name="T5" fmla="*/ 346464 h 716"/>
                  <a:gd name="T6" fmla="*/ 0 w 489"/>
                  <a:gd name="T7" fmla="*/ 26651 h 716"/>
                  <a:gd name="T8" fmla="*/ 96717 w 489"/>
                  <a:gd name="T9" fmla="*/ 0 h 716"/>
                  <a:gd name="T10" fmla="*/ 237176 w 489"/>
                  <a:gd name="T11" fmla="*/ 287347 h 7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9" h="716">
                    <a:moveTo>
                      <a:pt x="488" y="593"/>
                    </a:moveTo>
                    <a:lnTo>
                      <a:pt x="488" y="593"/>
                    </a:lnTo>
                    <a:cubicBezTo>
                      <a:pt x="438" y="632"/>
                      <a:pt x="382" y="671"/>
                      <a:pt x="321" y="71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72" y="33"/>
                      <a:pt x="138" y="11"/>
                      <a:pt x="199" y="0"/>
                    </a:cubicBezTo>
                    <a:lnTo>
                      <a:pt x="488" y="593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1" name="Freeform 9"/>
              <p:cNvSpPr>
                <a:spLocks noChangeArrowheads="1"/>
              </p:cNvSpPr>
              <p:nvPr/>
            </p:nvSpPr>
            <p:spPr bwMode="auto">
              <a:xfrm rot="-466225">
                <a:off x="19535617" y="6093194"/>
                <a:ext cx="293737" cy="284120"/>
              </a:xfrm>
              <a:custGeom>
                <a:avLst/>
                <a:gdLst>
                  <a:gd name="T0" fmla="*/ 0 w 605"/>
                  <a:gd name="T1" fmla="*/ 31972 h 588"/>
                  <a:gd name="T2" fmla="*/ 0 w 605"/>
                  <a:gd name="T3" fmla="*/ 31972 h 588"/>
                  <a:gd name="T4" fmla="*/ 292847 w 605"/>
                  <a:gd name="T5" fmla="*/ 45536 h 588"/>
                  <a:gd name="T6" fmla="*/ 123636 w 605"/>
                  <a:gd name="T7" fmla="*/ 284358 h 588"/>
                  <a:gd name="T8" fmla="*/ 0 w 605"/>
                  <a:gd name="T9" fmla="*/ 31972 h 5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5" h="588">
                    <a:moveTo>
                      <a:pt x="0" y="66"/>
                    </a:moveTo>
                    <a:lnTo>
                      <a:pt x="0" y="66"/>
                    </a:lnTo>
                    <a:cubicBezTo>
                      <a:pt x="416" y="0"/>
                      <a:pt x="604" y="94"/>
                      <a:pt x="604" y="94"/>
                    </a:cubicBezTo>
                    <a:cubicBezTo>
                      <a:pt x="604" y="94"/>
                      <a:pt x="566" y="305"/>
                      <a:pt x="255" y="587"/>
                    </a:cubicBezTo>
                    <a:lnTo>
                      <a:pt x="0" y="66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" name="Freeform 10"/>
              <p:cNvSpPr>
                <a:spLocks noChangeArrowheads="1"/>
              </p:cNvSpPr>
              <p:nvPr/>
            </p:nvSpPr>
            <p:spPr bwMode="auto">
              <a:xfrm rot="-466225">
                <a:off x="18506747" y="6845554"/>
                <a:ext cx="179418" cy="196820"/>
              </a:xfrm>
              <a:custGeom>
                <a:avLst/>
                <a:gdLst>
                  <a:gd name="T0" fmla="*/ 0 w 372"/>
                  <a:gd name="T1" fmla="*/ 40280 h 406"/>
                  <a:gd name="T2" fmla="*/ 77839 w 372"/>
                  <a:gd name="T3" fmla="*/ 196549 h 406"/>
                  <a:gd name="T4" fmla="*/ 179369 w 372"/>
                  <a:gd name="T5" fmla="*/ 132003 h 406"/>
                  <a:gd name="T6" fmla="*/ 115067 w 372"/>
                  <a:gd name="T7" fmla="*/ 0 h 406"/>
                  <a:gd name="T8" fmla="*/ 0 w 372"/>
                  <a:gd name="T9" fmla="*/ 40280 h 4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2" h="406">
                    <a:moveTo>
                      <a:pt x="0" y="83"/>
                    </a:moveTo>
                    <a:lnTo>
                      <a:pt x="161" y="405"/>
                    </a:lnTo>
                    <a:lnTo>
                      <a:pt x="371" y="272"/>
                    </a:lnTo>
                    <a:lnTo>
                      <a:pt x="238" y="0"/>
                    </a:lnTo>
                    <a:lnTo>
                      <a:pt x="0" y="83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" name="Freeform 11"/>
              <p:cNvSpPr>
                <a:spLocks noChangeArrowheads="1"/>
              </p:cNvSpPr>
              <p:nvPr/>
            </p:nvSpPr>
            <p:spPr bwMode="auto">
              <a:xfrm rot="-466225">
                <a:off x="18343208" y="6909044"/>
                <a:ext cx="246103" cy="203169"/>
              </a:xfrm>
              <a:custGeom>
                <a:avLst/>
                <a:gdLst>
                  <a:gd name="T0" fmla="*/ 172602 w 505"/>
                  <a:gd name="T1" fmla="*/ 2440 h 417"/>
                  <a:gd name="T2" fmla="*/ 172602 w 505"/>
                  <a:gd name="T3" fmla="*/ 2440 h 417"/>
                  <a:gd name="T4" fmla="*/ 210633 w 505"/>
                  <a:gd name="T5" fmla="*/ 75626 h 417"/>
                  <a:gd name="T6" fmla="*/ 245738 w 505"/>
                  <a:gd name="T7" fmla="*/ 148811 h 417"/>
                  <a:gd name="T8" fmla="*/ 170164 w 505"/>
                  <a:gd name="T9" fmla="*/ 202969 h 417"/>
                  <a:gd name="T10" fmla="*/ 175527 w 505"/>
                  <a:gd name="T11" fmla="*/ 162473 h 417"/>
                  <a:gd name="T12" fmla="*/ 0 w 505"/>
                  <a:gd name="T13" fmla="*/ 178574 h 417"/>
                  <a:gd name="T14" fmla="*/ 118969 w 505"/>
                  <a:gd name="T15" fmla="*/ 48791 h 417"/>
                  <a:gd name="T16" fmla="*/ 86301 w 505"/>
                  <a:gd name="T17" fmla="*/ 29762 h 417"/>
                  <a:gd name="T18" fmla="*/ 172602 w 505"/>
                  <a:gd name="T19" fmla="*/ 2440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05" h="417">
                    <a:moveTo>
                      <a:pt x="354" y="5"/>
                    </a:moveTo>
                    <a:lnTo>
                      <a:pt x="354" y="5"/>
                    </a:lnTo>
                    <a:cubicBezTo>
                      <a:pt x="432" y="155"/>
                      <a:pt x="432" y="155"/>
                      <a:pt x="432" y="155"/>
                    </a:cubicBezTo>
                    <a:cubicBezTo>
                      <a:pt x="504" y="305"/>
                      <a:pt x="504" y="305"/>
                      <a:pt x="504" y="305"/>
                    </a:cubicBezTo>
                    <a:cubicBezTo>
                      <a:pt x="504" y="305"/>
                      <a:pt x="449" y="388"/>
                      <a:pt x="349" y="416"/>
                    </a:cubicBezTo>
                    <a:cubicBezTo>
                      <a:pt x="349" y="416"/>
                      <a:pt x="382" y="355"/>
                      <a:pt x="360" y="333"/>
                    </a:cubicBezTo>
                    <a:cubicBezTo>
                      <a:pt x="360" y="333"/>
                      <a:pt x="155" y="416"/>
                      <a:pt x="0" y="366"/>
                    </a:cubicBezTo>
                    <a:cubicBezTo>
                      <a:pt x="55" y="216"/>
                      <a:pt x="244" y="100"/>
                      <a:pt x="244" y="100"/>
                    </a:cubicBezTo>
                    <a:cubicBezTo>
                      <a:pt x="244" y="72"/>
                      <a:pt x="177" y="61"/>
                      <a:pt x="177" y="61"/>
                    </a:cubicBezTo>
                    <a:cubicBezTo>
                      <a:pt x="255" y="0"/>
                      <a:pt x="354" y="5"/>
                      <a:pt x="354" y="5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" name="Freeform 12"/>
              <p:cNvSpPr>
                <a:spLocks noChangeArrowheads="1"/>
              </p:cNvSpPr>
              <p:nvPr/>
            </p:nvSpPr>
            <p:spPr bwMode="auto">
              <a:xfrm rot="-466225">
                <a:off x="18395604" y="6910632"/>
                <a:ext cx="184180" cy="166662"/>
              </a:xfrm>
              <a:custGeom>
                <a:avLst/>
                <a:gdLst>
                  <a:gd name="T0" fmla="*/ 129576 w 378"/>
                  <a:gd name="T1" fmla="*/ 15979 h 345"/>
                  <a:gd name="T2" fmla="*/ 129576 w 378"/>
                  <a:gd name="T3" fmla="*/ 15979 h 345"/>
                  <a:gd name="T4" fmla="*/ 156369 w 378"/>
                  <a:gd name="T5" fmla="*/ 69725 h 345"/>
                  <a:gd name="T6" fmla="*/ 183648 w 378"/>
                  <a:gd name="T7" fmla="*/ 123472 h 345"/>
                  <a:gd name="T8" fmla="*/ 140293 w 378"/>
                  <a:gd name="T9" fmla="*/ 166566 h 345"/>
                  <a:gd name="T10" fmla="*/ 129576 w 378"/>
                  <a:gd name="T11" fmla="*/ 134124 h 345"/>
                  <a:gd name="T12" fmla="*/ 0 w 378"/>
                  <a:gd name="T13" fmla="*/ 144777 h 345"/>
                  <a:gd name="T14" fmla="*/ 88658 w 378"/>
                  <a:gd name="T15" fmla="*/ 50841 h 345"/>
                  <a:gd name="T16" fmla="*/ 67224 w 378"/>
                  <a:gd name="T17" fmla="*/ 24210 h 345"/>
                  <a:gd name="T18" fmla="*/ 129576 w 378"/>
                  <a:gd name="T19" fmla="*/ 15979 h 3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345">
                    <a:moveTo>
                      <a:pt x="266" y="33"/>
                    </a:moveTo>
                    <a:lnTo>
                      <a:pt x="266" y="33"/>
                    </a:lnTo>
                    <a:cubicBezTo>
                      <a:pt x="321" y="144"/>
                      <a:pt x="321" y="144"/>
                      <a:pt x="321" y="144"/>
                    </a:cubicBezTo>
                    <a:cubicBezTo>
                      <a:pt x="377" y="255"/>
                      <a:pt x="377" y="255"/>
                      <a:pt x="377" y="255"/>
                    </a:cubicBezTo>
                    <a:cubicBezTo>
                      <a:pt x="377" y="255"/>
                      <a:pt x="360" y="327"/>
                      <a:pt x="288" y="344"/>
                    </a:cubicBezTo>
                    <a:cubicBezTo>
                      <a:pt x="288" y="344"/>
                      <a:pt x="282" y="294"/>
                      <a:pt x="266" y="277"/>
                    </a:cubicBezTo>
                    <a:cubicBezTo>
                      <a:pt x="266" y="277"/>
                      <a:pt x="116" y="338"/>
                      <a:pt x="0" y="299"/>
                    </a:cubicBezTo>
                    <a:cubicBezTo>
                      <a:pt x="38" y="188"/>
                      <a:pt x="182" y="105"/>
                      <a:pt x="182" y="105"/>
                    </a:cubicBezTo>
                    <a:cubicBezTo>
                      <a:pt x="177" y="83"/>
                      <a:pt x="138" y="50"/>
                      <a:pt x="138" y="50"/>
                    </a:cubicBezTo>
                    <a:cubicBezTo>
                      <a:pt x="199" y="0"/>
                      <a:pt x="266" y="33"/>
                      <a:pt x="266" y="33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5" name="Freeform 13"/>
              <p:cNvSpPr>
                <a:spLocks noChangeArrowheads="1"/>
              </p:cNvSpPr>
              <p:nvPr/>
            </p:nvSpPr>
            <p:spPr bwMode="auto">
              <a:xfrm rot="-466225">
                <a:off x="18451176" y="6934440"/>
                <a:ext cx="115906" cy="104759"/>
              </a:xfrm>
              <a:custGeom>
                <a:avLst/>
                <a:gdLst>
                  <a:gd name="T0" fmla="*/ 83207 w 239"/>
                  <a:gd name="T1" fmla="*/ 8184 h 218"/>
                  <a:gd name="T2" fmla="*/ 83207 w 239"/>
                  <a:gd name="T3" fmla="*/ 8184 h 218"/>
                  <a:gd name="T4" fmla="*/ 99171 w 239"/>
                  <a:gd name="T5" fmla="*/ 42843 h 218"/>
                  <a:gd name="T6" fmla="*/ 115135 w 239"/>
                  <a:gd name="T7" fmla="*/ 77503 h 218"/>
                  <a:gd name="T8" fmla="*/ 88528 w 239"/>
                  <a:gd name="T9" fmla="*/ 104461 h 218"/>
                  <a:gd name="T10" fmla="*/ 83207 w 239"/>
                  <a:gd name="T11" fmla="*/ 82798 h 218"/>
                  <a:gd name="T12" fmla="*/ 0 w 239"/>
                  <a:gd name="T13" fmla="*/ 90982 h 218"/>
                  <a:gd name="T14" fmla="*/ 56116 w 239"/>
                  <a:gd name="T15" fmla="*/ 29365 h 218"/>
                  <a:gd name="T16" fmla="*/ 43055 w 239"/>
                  <a:gd name="T17" fmla="*/ 13479 h 218"/>
                  <a:gd name="T18" fmla="*/ 83207 w 239"/>
                  <a:gd name="T19" fmla="*/ 8184 h 2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9" h="218">
                    <a:moveTo>
                      <a:pt x="172" y="17"/>
                    </a:moveTo>
                    <a:lnTo>
                      <a:pt x="172" y="17"/>
                    </a:lnTo>
                    <a:cubicBezTo>
                      <a:pt x="205" y="89"/>
                      <a:pt x="205" y="89"/>
                      <a:pt x="205" y="89"/>
                    </a:cubicBezTo>
                    <a:cubicBezTo>
                      <a:pt x="238" y="161"/>
                      <a:pt x="238" y="161"/>
                      <a:pt x="238" y="161"/>
                    </a:cubicBezTo>
                    <a:cubicBezTo>
                      <a:pt x="238" y="161"/>
                      <a:pt x="227" y="200"/>
                      <a:pt x="183" y="217"/>
                    </a:cubicBezTo>
                    <a:cubicBezTo>
                      <a:pt x="183" y="217"/>
                      <a:pt x="183" y="183"/>
                      <a:pt x="172" y="172"/>
                    </a:cubicBezTo>
                    <a:cubicBezTo>
                      <a:pt x="172" y="172"/>
                      <a:pt x="72" y="211"/>
                      <a:pt x="0" y="189"/>
                    </a:cubicBezTo>
                    <a:cubicBezTo>
                      <a:pt x="28" y="117"/>
                      <a:pt x="116" y="61"/>
                      <a:pt x="116" y="61"/>
                    </a:cubicBezTo>
                    <a:cubicBezTo>
                      <a:pt x="116" y="50"/>
                      <a:pt x="89" y="28"/>
                      <a:pt x="89" y="28"/>
                    </a:cubicBezTo>
                    <a:cubicBezTo>
                      <a:pt x="127" y="0"/>
                      <a:pt x="172" y="17"/>
                      <a:pt x="172" y="17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6" name="Freeform 14"/>
              <p:cNvSpPr>
                <a:spLocks noChangeArrowheads="1"/>
              </p:cNvSpPr>
              <p:nvPr/>
            </p:nvSpPr>
            <p:spPr bwMode="auto">
              <a:xfrm rot="-466225">
                <a:off x="17565205" y="5086873"/>
                <a:ext cx="1603640" cy="571413"/>
              </a:xfrm>
              <a:custGeom>
                <a:avLst/>
                <a:gdLst>
                  <a:gd name="T0" fmla="*/ 1069772 w 3301"/>
                  <a:gd name="T1" fmla="*/ 37441 h 1176"/>
                  <a:gd name="T2" fmla="*/ 1069772 w 3301"/>
                  <a:gd name="T3" fmla="*/ 37441 h 1176"/>
                  <a:gd name="T4" fmla="*/ 1603201 w 3301"/>
                  <a:gd name="T5" fmla="*/ 0 h 1176"/>
                  <a:gd name="T6" fmla="*/ 676259 w 3301"/>
                  <a:gd name="T7" fmla="*/ 571337 h 1176"/>
                  <a:gd name="T8" fmla="*/ 307523 w 3301"/>
                  <a:gd name="T9" fmla="*/ 355931 h 1176"/>
                  <a:gd name="T10" fmla="*/ 1069772 w 3301"/>
                  <a:gd name="T11" fmla="*/ 37441 h 11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01" h="1176">
                    <a:moveTo>
                      <a:pt x="2202" y="77"/>
                    </a:moveTo>
                    <a:lnTo>
                      <a:pt x="2202" y="77"/>
                    </a:lnTo>
                    <a:cubicBezTo>
                      <a:pt x="2202" y="77"/>
                      <a:pt x="2318" y="482"/>
                      <a:pt x="3300" y="0"/>
                    </a:cubicBezTo>
                    <a:cubicBezTo>
                      <a:pt x="1392" y="1175"/>
                      <a:pt x="1392" y="1175"/>
                      <a:pt x="1392" y="1175"/>
                    </a:cubicBezTo>
                    <a:cubicBezTo>
                      <a:pt x="1392" y="1175"/>
                      <a:pt x="1265" y="648"/>
                      <a:pt x="633" y="732"/>
                    </a:cubicBezTo>
                    <a:cubicBezTo>
                      <a:pt x="0" y="820"/>
                      <a:pt x="2202" y="77"/>
                      <a:pt x="2202" y="77"/>
                    </a:cubicBez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7" name="Freeform 15"/>
              <p:cNvSpPr>
                <a:spLocks noChangeArrowheads="1"/>
              </p:cNvSpPr>
              <p:nvPr/>
            </p:nvSpPr>
            <p:spPr bwMode="auto">
              <a:xfrm rot="-466225">
                <a:off x="17797623" y="4315578"/>
                <a:ext cx="3192385" cy="2017445"/>
              </a:xfrm>
              <a:custGeom>
                <a:avLst/>
                <a:gdLst>
                  <a:gd name="T0" fmla="*/ 1549304194 w 6577"/>
                  <a:gd name="T1" fmla="*/ 130907120 h 4154"/>
                  <a:gd name="T2" fmla="*/ 1549304194 w 6577"/>
                  <a:gd name="T3" fmla="*/ 130907120 h 4154"/>
                  <a:gd name="T4" fmla="*/ 715751938 w 6577"/>
                  <a:gd name="T5" fmla="*/ 281155778 h 4154"/>
                  <a:gd name="T6" fmla="*/ 0 w 6577"/>
                  <a:gd name="T7" fmla="*/ 795113733 h 4154"/>
                  <a:gd name="T8" fmla="*/ 37931475 w 6577"/>
                  <a:gd name="T9" fmla="*/ 872242880 h 4154"/>
                  <a:gd name="T10" fmla="*/ 75627538 w 6577"/>
                  <a:gd name="T11" fmla="*/ 950786764 h 4154"/>
                  <a:gd name="T12" fmla="*/ 919545700 w 6577"/>
                  <a:gd name="T13" fmla="*/ 698407502 h 4154"/>
                  <a:gd name="T14" fmla="*/ 1549304194 w 6577"/>
                  <a:gd name="T15" fmla="*/ 130907120 h 41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77" h="4154">
                    <a:moveTo>
                      <a:pt x="6576" y="555"/>
                    </a:moveTo>
                    <a:lnTo>
                      <a:pt x="6576" y="555"/>
                    </a:lnTo>
                    <a:cubicBezTo>
                      <a:pt x="6576" y="555"/>
                      <a:pt x="5472" y="0"/>
                      <a:pt x="3038" y="1192"/>
                    </a:cubicBezTo>
                    <a:cubicBezTo>
                      <a:pt x="604" y="2390"/>
                      <a:pt x="0" y="3371"/>
                      <a:pt x="0" y="3371"/>
                    </a:cubicBezTo>
                    <a:cubicBezTo>
                      <a:pt x="161" y="3698"/>
                      <a:pt x="161" y="3698"/>
                      <a:pt x="161" y="3698"/>
                    </a:cubicBezTo>
                    <a:cubicBezTo>
                      <a:pt x="321" y="4031"/>
                      <a:pt x="321" y="4031"/>
                      <a:pt x="321" y="4031"/>
                    </a:cubicBezTo>
                    <a:cubicBezTo>
                      <a:pt x="321" y="4031"/>
                      <a:pt x="1469" y="4153"/>
                      <a:pt x="3903" y="2961"/>
                    </a:cubicBezTo>
                    <a:cubicBezTo>
                      <a:pt x="6343" y="1763"/>
                      <a:pt x="6576" y="555"/>
                      <a:pt x="6576" y="555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52366" tIns="76183" rIns="152366" bIns="76183" anchor="ctr"/>
              <a:lstStyle/>
              <a:p>
                <a:endParaRPr lang="en-US"/>
              </a:p>
            </p:txBody>
          </p:sp>
          <p:sp>
            <p:nvSpPr>
              <p:cNvPr id="128" name="Freeform 16"/>
              <p:cNvSpPr>
                <a:spLocks noChangeArrowheads="1"/>
              </p:cNvSpPr>
              <p:nvPr/>
            </p:nvSpPr>
            <p:spPr bwMode="auto">
              <a:xfrm rot="-466225">
                <a:off x="18143150" y="5658285"/>
                <a:ext cx="514435" cy="720615"/>
              </a:xfrm>
              <a:custGeom>
                <a:avLst/>
                <a:gdLst>
                  <a:gd name="T0" fmla="*/ 276809 w 1060"/>
                  <a:gd name="T1" fmla="*/ 721254 h 1487"/>
                  <a:gd name="T2" fmla="*/ 276809 w 1060"/>
                  <a:gd name="T3" fmla="*/ 721254 h 1487"/>
                  <a:gd name="T4" fmla="*/ 513381 w 1060"/>
                  <a:gd name="T5" fmla="*/ 670290 h 1487"/>
                  <a:gd name="T6" fmla="*/ 185186 w 1060"/>
                  <a:gd name="T7" fmla="*/ 0 h 1487"/>
                  <a:gd name="T8" fmla="*/ 0 w 1060"/>
                  <a:gd name="T9" fmla="*/ 153376 h 1487"/>
                  <a:gd name="T10" fmla="*/ 276809 w 1060"/>
                  <a:gd name="T11" fmla="*/ 721254 h 14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60" h="1487">
                    <a:moveTo>
                      <a:pt x="571" y="1486"/>
                    </a:moveTo>
                    <a:lnTo>
                      <a:pt x="571" y="1486"/>
                    </a:lnTo>
                    <a:cubicBezTo>
                      <a:pt x="715" y="1458"/>
                      <a:pt x="876" y="1425"/>
                      <a:pt x="1059" y="1381"/>
                    </a:cubicBezTo>
                    <a:cubicBezTo>
                      <a:pt x="382" y="0"/>
                      <a:pt x="382" y="0"/>
                      <a:pt x="382" y="0"/>
                    </a:cubicBezTo>
                    <a:cubicBezTo>
                      <a:pt x="232" y="117"/>
                      <a:pt x="105" y="222"/>
                      <a:pt x="0" y="316"/>
                    </a:cubicBezTo>
                    <a:lnTo>
                      <a:pt x="571" y="1486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9" name="Freeform 17"/>
              <p:cNvSpPr>
                <a:spLocks noChangeArrowheads="1"/>
              </p:cNvSpPr>
              <p:nvPr/>
            </p:nvSpPr>
            <p:spPr bwMode="auto">
              <a:xfrm rot="-466225">
                <a:off x="20216768" y="4307530"/>
                <a:ext cx="695440" cy="687282"/>
              </a:xfrm>
              <a:custGeom>
                <a:avLst/>
                <a:gdLst>
                  <a:gd name="T0" fmla="*/ 299336 w 1432"/>
                  <a:gd name="T1" fmla="*/ 686986 h 1415"/>
                  <a:gd name="T2" fmla="*/ 299336 w 1432"/>
                  <a:gd name="T3" fmla="*/ 686986 h 1415"/>
                  <a:gd name="T4" fmla="*/ 695373 w 1432"/>
                  <a:gd name="T5" fmla="*/ 113202 h 1415"/>
                  <a:gd name="T6" fmla="*/ 0 w 1432"/>
                  <a:gd name="T7" fmla="*/ 75306 h 1415"/>
                  <a:gd name="T8" fmla="*/ 299336 w 1432"/>
                  <a:gd name="T9" fmla="*/ 686986 h 14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32" h="1415">
                    <a:moveTo>
                      <a:pt x="616" y="1414"/>
                    </a:moveTo>
                    <a:lnTo>
                      <a:pt x="616" y="1414"/>
                    </a:lnTo>
                    <a:cubicBezTo>
                      <a:pt x="1337" y="737"/>
                      <a:pt x="1431" y="233"/>
                      <a:pt x="1431" y="233"/>
                    </a:cubicBezTo>
                    <a:cubicBezTo>
                      <a:pt x="1431" y="233"/>
                      <a:pt x="976" y="0"/>
                      <a:pt x="0" y="155"/>
                    </a:cubicBezTo>
                    <a:lnTo>
                      <a:pt x="616" y="1414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0" name="Freeform 18"/>
              <p:cNvSpPr>
                <a:spLocks noChangeArrowheads="1"/>
              </p:cNvSpPr>
              <p:nvPr/>
            </p:nvSpPr>
            <p:spPr bwMode="auto">
              <a:xfrm rot="21133775">
                <a:off x="17612837" y="4674186"/>
                <a:ext cx="1295614" cy="820612"/>
              </a:xfrm>
              <a:custGeom>
                <a:avLst/>
                <a:gdLst>
                  <a:gd name="T0" fmla="*/ 2667 w 2668"/>
                  <a:gd name="T1" fmla="*/ 227 h 1687"/>
                  <a:gd name="T2" fmla="*/ 2667 w 2668"/>
                  <a:gd name="T3" fmla="*/ 227 h 1687"/>
                  <a:gd name="T4" fmla="*/ 1236 w 2668"/>
                  <a:gd name="T5" fmla="*/ 482 h 1687"/>
                  <a:gd name="T6" fmla="*/ 0 w 2668"/>
                  <a:gd name="T7" fmla="*/ 1364 h 1687"/>
                  <a:gd name="T8" fmla="*/ 66 w 2668"/>
                  <a:gd name="T9" fmla="*/ 1497 h 1687"/>
                  <a:gd name="T10" fmla="*/ 133 w 2668"/>
                  <a:gd name="T11" fmla="*/ 1636 h 1687"/>
                  <a:gd name="T12" fmla="*/ 1586 w 2668"/>
                  <a:gd name="T13" fmla="*/ 1198 h 1687"/>
                  <a:gd name="T14" fmla="*/ 2667 w 2668"/>
                  <a:gd name="T15" fmla="*/ 227 h 1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8" h="1687">
                    <a:moveTo>
                      <a:pt x="2667" y="227"/>
                    </a:moveTo>
                    <a:lnTo>
                      <a:pt x="2667" y="227"/>
                    </a:lnTo>
                    <a:cubicBezTo>
                      <a:pt x="2667" y="227"/>
                      <a:pt x="2223" y="0"/>
                      <a:pt x="1236" y="482"/>
                    </a:cubicBezTo>
                    <a:cubicBezTo>
                      <a:pt x="249" y="970"/>
                      <a:pt x="0" y="1364"/>
                      <a:pt x="0" y="1364"/>
                    </a:cubicBezTo>
                    <a:cubicBezTo>
                      <a:pt x="66" y="1497"/>
                      <a:pt x="66" y="1497"/>
                      <a:pt x="66" y="1497"/>
                    </a:cubicBezTo>
                    <a:cubicBezTo>
                      <a:pt x="133" y="1636"/>
                      <a:pt x="133" y="1636"/>
                      <a:pt x="133" y="1636"/>
                    </a:cubicBezTo>
                    <a:cubicBezTo>
                      <a:pt x="133" y="1636"/>
                      <a:pt x="599" y="1686"/>
                      <a:pt x="1586" y="1198"/>
                    </a:cubicBezTo>
                    <a:cubicBezTo>
                      <a:pt x="2573" y="715"/>
                      <a:pt x="2667" y="227"/>
                      <a:pt x="2667" y="22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wrap="none" lIns="152366" tIns="76183" rIns="152366" bIns="76183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31" name="Freeform 19"/>
              <p:cNvSpPr>
                <a:spLocks noChangeArrowheads="1"/>
              </p:cNvSpPr>
              <p:nvPr/>
            </p:nvSpPr>
            <p:spPr bwMode="auto">
              <a:xfrm rot="-466225">
                <a:off x="18421008" y="4748788"/>
                <a:ext cx="239753" cy="346022"/>
              </a:xfrm>
              <a:custGeom>
                <a:avLst/>
                <a:gdLst>
                  <a:gd name="T0" fmla="*/ 97086 w 494"/>
                  <a:gd name="T1" fmla="*/ 0 h 716"/>
                  <a:gd name="T2" fmla="*/ 97086 w 494"/>
                  <a:gd name="T3" fmla="*/ 0 h 716"/>
                  <a:gd name="T4" fmla="*/ 0 w 494"/>
                  <a:gd name="T5" fmla="*/ 26651 h 716"/>
                  <a:gd name="T6" fmla="*/ 156309 w 494"/>
                  <a:gd name="T7" fmla="*/ 346464 h 716"/>
                  <a:gd name="T8" fmla="*/ 239318 w 494"/>
                  <a:gd name="T9" fmla="*/ 287347 h 716"/>
                  <a:gd name="T10" fmla="*/ 97086 w 494"/>
                  <a:gd name="T11" fmla="*/ 0 h 7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4" h="716">
                    <a:moveTo>
                      <a:pt x="200" y="0"/>
                    </a:moveTo>
                    <a:lnTo>
                      <a:pt x="200" y="0"/>
                    </a:lnTo>
                    <a:cubicBezTo>
                      <a:pt x="139" y="17"/>
                      <a:pt x="72" y="33"/>
                      <a:pt x="0" y="55"/>
                    </a:cubicBezTo>
                    <a:cubicBezTo>
                      <a:pt x="322" y="715"/>
                      <a:pt x="322" y="715"/>
                      <a:pt x="322" y="715"/>
                    </a:cubicBezTo>
                    <a:cubicBezTo>
                      <a:pt x="383" y="676"/>
                      <a:pt x="444" y="632"/>
                      <a:pt x="493" y="593"/>
                    </a:cubicBezTo>
                    <a:lnTo>
                      <a:pt x="200" y="0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" name="Freeform 20"/>
              <p:cNvSpPr>
                <a:spLocks noChangeArrowheads="1"/>
              </p:cNvSpPr>
              <p:nvPr/>
            </p:nvSpPr>
            <p:spPr bwMode="auto">
              <a:xfrm rot="-466225">
                <a:off x="18584548" y="4671011"/>
                <a:ext cx="292148" cy="284120"/>
              </a:xfrm>
              <a:custGeom>
                <a:avLst/>
                <a:gdLst>
                  <a:gd name="T0" fmla="*/ 123756 w 600"/>
                  <a:gd name="T1" fmla="*/ 284358 h 588"/>
                  <a:gd name="T2" fmla="*/ 123756 w 600"/>
                  <a:gd name="T3" fmla="*/ 284358 h 588"/>
                  <a:gd name="T4" fmla="*/ 290706 w 600"/>
                  <a:gd name="T5" fmla="*/ 47958 h 588"/>
                  <a:gd name="T6" fmla="*/ 0 w 600"/>
                  <a:gd name="T7" fmla="*/ 34879 h 588"/>
                  <a:gd name="T8" fmla="*/ 123756 w 600"/>
                  <a:gd name="T9" fmla="*/ 284358 h 5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0" h="588">
                    <a:moveTo>
                      <a:pt x="255" y="587"/>
                    </a:moveTo>
                    <a:lnTo>
                      <a:pt x="255" y="587"/>
                    </a:lnTo>
                    <a:cubicBezTo>
                      <a:pt x="560" y="310"/>
                      <a:pt x="599" y="99"/>
                      <a:pt x="599" y="99"/>
                    </a:cubicBezTo>
                    <a:cubicBezTo>
                      <a:pt x="599" y="99"/>
                      <a:pt x="410" y="0"/>
                      <a:pt x="0" y="72"/>
                    </a:cubicBezTo>
                    <a:lnTo>
                      <a:pt x="255" y="587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" name="Freeform 21"/>
              <p:cNvSpPr>
                <a:spLocks noChangeArrowheads="1"/>
              </p:cNvSpPr>
              <p:nvPr/>
            </p:nvSpPr>
            <p:spPr bwMode="auto">
              <a:xfrm rot="-466225">
                <a:off x="19622945" y="4739264"/>
                <a:ext cx="573182" cy="574587"/>
              </a:xfrm>
              <a:custGeom>
                <a:avLst/>
                <a:gdLst>
                  <a:gd name="T0" fmla="*/ 398564 w 1182"/>
                  <a:gd name="T1" fmla="*/ 511810 h 1182"/>
                  <a:gd name="T2" fmla="*/ 398564 w 1182"/>
                  <a:gd name="T3" fmla="*/ 511810 h 1182"/>
                  <a:gd name="T4" fmla="*/ 62139 w 1182"/>
                  <a:gd name="T5" fmla="*/ 398668 h 1182"/>
                  <a:gd name="T6" fmla="*/ 175252 w 1182"/>
                  <a:gd name="T7" fmla="*/ 59242 h 1182"/>
                  <a:gd name="T8" fmla="*/ 514104 w 1182"/>
                  <a:gd name="T9" fmla="*/ 175297 h 1182"/>
                  <a:gd name="T10" fmla="*/ 398564 w 1182"/>
                  <a:gd name="T11" fmla="*/ 511810 h 11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82" h="1182">
                    <a:moveTo>
                      <a:pt x="821" y="1054"/>
                    </a:moveTo>
                    <a:lnTo>
                      <a:pt x="821" y="1054"/>
                    </a:lnTo>
                    <a:cubicBezTo>
                      <a:pt x="560" y="1181"/>
                      <a:pt x="250" y="1076"/>
                      <a:pt x="128" y="821"/>
                    </a:cubicBezTo>
                    <a:cubicBezTo>
                      <a:pt x="0" y="560"/>
                      <a:pt x="105" y="250"/>
                      <a:pt x="361" y="122"/>
                    </a:cubicBezTo>
                    <a:cubicBezTo>
                      <a:pt x="621" y="0"/>
                      <a:pt x="932" y="106"/>
                      <a:pt x="1059" y="361"/>
                    </a:cubicBezTo>
                    <a:cubicBezTo>
                      <a:pt x="1181" y="621"/>
                      <a:pt x="1076" y="932"/>
                      <a:pt x="821" y="1054"/>
                    </a:cubicBezTo>
                  </a:path>
                </a:pathLst>
              </a:custGeom>
              <a:solidFill>
                <a:srgbClr val="29355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4" name="Freeform 22"/>
              <p:cNvSpPr>
                <a:spLocks noChangeArrowheads="1"/>
              </p:cNvSpPr>
              <p:nvPr/>
            </p:nvSpPr>
            <p:spPr bwMode="auto">
              <a:xfrm rot="-466225">
                <a:off x="19695982" y="4809103"/>
                <a:ext cx="430283" cy="433321"/>
              </a:xfrm>
              <a:custGeom>
                <a:avLst/>
                <a:gdLst>
                  <a:gd name="T0" fmla="*/ 298055 w 888"/>
                  <a:gd name="T1" fmla="*/ 385586 h 893"/>
                  <a:gd name="T2" fmla="*/ 298055 w 888"/>
                  <a:gd name="T3" fmla="*/ 385586 h 893"/>
                  <a:gd name="T4" fmla="*/ 45556 w 888"/>
                  <a:gd name="T5" fmla="*/ 299413 h 893"/>
                  <a:gd name="T6" fmla="*/ 131338 w 888"/>
                  <a:gd name="T7" fmla="*/ 45764 h 893"/>
                  <a:gd name="T8" fmla="*/ 384321 w 888"/>
                  <a:gd name="T9" fmla="*/ 134858 h 893"/>
                  <a:gd name="T10" fmla="*/ 298055 w 888"/>
                  <a:gd name="T11" fmla="*/ 385586 h 8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88" h="893">
                    <a:moveTo>
                      <a:pt x="615" y="792"/>
                    </a:moveTo>
                    <a:lnTo>
                      <a:pt x="615" y="792"/>
                    </a:lnTo>
                    <a:cubicBezTo>
                      <a:pt x="421" y="892"/>
                      <a:pt x="188" y="809"/>
                      <a:pt x="94" y="615"/>
                    </a:cubicBezTo>
                    <a:cubicBezTo>
                      <a:pt x="0" y="426"/>
                      <a:pt x="78" y="188"/>
                      <a:pt x="271" y="94"/>
                    </a:cubicBezTo>
                    <a:cubicBezTo>
                      <a:pt x="466" y="0"/>
                      <a:pt x="699" y="83"/>
                      <a:pt x="793" y="277"/>
                    </a:cubicBezTo>
                    <a:cubicBezTo>
                      <a:pt x="887" y="465"/>
                      <a:pt x="804" y="698"/>
                      <a:pt x="615" y="792"/>
                    </a:cubicBezTo>
                  </a:path>
                </a:pathLst>
              </a:custGeom>
              <a:solidFill>
                <a:srgbClr val="FEDF5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5" name="Freeform 23"/>
              <p:cNvSpPr>
                <a:spLocks noChangeArrowheads="1"/>
              </p:cNvSpPr>
              <p:nvPr/>
            </p:nvSpPr>
            <p:spPr bwMode="auto">
              <a:xfrm rot="-466225">
                <a:off x="17800193" y="6158272"/>
                <a:ext cx="282622" cy="407925"/>
              </a:xfrm>
              <a:custGeom>
                <a:avLst/>
                <a:gdLst>
                  <a:gd name="T0" fmla="*/ 190518 w 583"/>
                  <a:gd name="T1" fmla="*/ 408573 h 844"/>
                  <a:gd name="T2" fmla="*/ 0 w 583"/>
                  <a:gd name="T3" fmla="*/ 21325 h 844"/>
                  <a:gd name="T4" fmla="*/ 123619 w 583"/>
                  <a:gd name="T5" fmla="*/ 0 h 844"/>
                  <a:gd name="T6" fmla="*/ 282141 w 583"/>
                  <a:gd name="T7" fmla="*/ 322303 h 844"/>
                  <a:gd name="T8" fmla="*/ 190518 w 583"/>
                  <a:gd name="T9" fmla="*/ 408573 h 8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3" h="844">
                    <a:moveTo>
                      <a:pt x="393" y="843"/>
                    </a:moveTo>
                    <a:lnTo>
                      <a:pt x="0" y="44"/>
                    </a:lnTo>
                    <a:lnTo>
                      <a:pt x="255" y="0"/>
                    </a:lnTo>
                    <a:lnTo>
                      <a:pt x="582" y="665"/>
                    </a:lnTo>
                    <a:lnTo>
                      <a:pt x="393" y="843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Freeform 24"/>
              <p:cNvSpPr>
                <a:spLocks noChangeArrowheads="1"/>
              </p:cNvSpPr>
              <p:nvPr/>
            </p:nvSpPr>
            <p:spPr bwMode="auto">
              <a:xfrm rot="-466225">
                <a:off x="17554090" y="5423371"/>
                <a:ext cx="177829" cy="196820"/>
              </a:xfrm>
              <a:custGeom>
                <a:avLst/>
                <a:gdLst>
                  <a:gd name="T0" fmla="*/ 75056 w 367"/>
                  <a:gd name="T1" fmla="*/ 196549 h 406"/>
                  <a:gd name="T2" fmla="*/ 0 w 367"/>
                  <a:gd name="T3" fmla="*/ 40280 h 406"/>
                  <a:gd name="T4" fmla="*/ 112826 w 367"/>
                  <a:gd name="T5" fmla="*/ 0 h 406"/>
                  <a:gd name="T6" fmla="*/ 177229 w 367"/>
                  <a:gd name="T7" fmla="*/ 132003 h 406"/>
                  <a:gd name="T8" fmla="*/ 75056 w 367"/>
                  <a:gd name="T9" fmla="*/ 196549 h 4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7" h="406">
                    <a:moveTo>
                      <a:pt x="155" y="405"/>
                    </a:moveTo>
                    <a:lnTo>
                      <a:pt x="0" y="83"/>
                    </a:lnTo>
                    <a:lnTo>
                      <a:pt x="233" y="0"/>
                    </a:lnTo>
                    <a:lnTo>
                      <a:pt x="366" y="272"/>
                    </a:lnTo>
                    <a:lnTo>
                      <a:pt x="155" y="405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7" name="Freeform 25"/>
              <p:cNvSpPr>
                <a:spLocks noChangeArrowheads="1"/>
              </p:cNvSpPr>
              <p:nvPr/>
            </p:nvSpPr>
            <p:spPr bwMode="auto">
              <a:xfrm rot="-466225">
                <a:off x="17439771" y="6234460"/>
                <a:ext cx="549366" cy="453956"/>
              </a:xfrm>
              <a:custGeom>
                <a:avLst/>
                <a:gdLst>
                  <a:gd name="T0" fmla="*/ 549776 w 1132"/>
                  <a:gd name="T1" fmla="*/ 334806 h 933"/>
                  <a:gd name="T2" fmla="*/ 549776 w 1132"/>
                  <a:gd name="T3" fmla="*/ 334806 h 933"/>
                  <a:gd name="T4" fmla="*/ 469084 w 1132"/>
                  <a:gd name="T5" fmla="*/ 169836 h 933"/>
                  <a:gd name="T6" fmla="*/ 387906 w 1132"/>
                  <a:gd name="T7" fmla="*/ 5353 h 933"/>
                  <a:gd name="T8" fmla="*/ 191522 w 1132"/>
                  <a:gd name="T9" fmla="*/ 64723 h 933"/>
                  <a:gd name="T10" fmla="*/ 266867 w 1132"/>
                  <a:gd name="T11" fmla="*/ 110467 h 933"/>
                  <a:gd name="T12" fmla="*/ 0 w 1132"/>
                  <a:gd name="T13" fmla="*/ 399529 h 933"/>
                  <a:gd name="T14" fmla="*/ 390822 w 1132"/>
                  <a:gd name="T15" fmla="*/ 364491 h 933"/>
                  <a:gd name="T16" fmla="*/ 382558 w 1132"/>
                  <a:gd name="T17" fmla="*/ 453545 h 933"/>
                  <a:gd name="T18" fmla="*/ 549776 w 1132"/>
                  <a:gd name="T19" fmla="*/ 334806 h 9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32" h="933">
                    <a:moveTo>
                      <a:pt x="1131" y="688"/>
                    </a:moveTo>
                    <a:lnTo>
                      <a:pt x="1131" y="688"/>
                    </a:lnTo>
                    <a:cubicBezTo>
                      <a:pt x="965" y="349"/>
                      <a:pt x="965" y="349"/>
                      <a:pt x="965" y="349"/>
                    </a:cubicBezTo>
                    <a:cubicBezTo>
                      <a:pt x="798" y="11"/>
                      <a:pt x="798" y="11"/>
                      <a:pt x="798" y="11"/>
                    </a:cubicBezTo>
                    <a:cubicBezTo>
                      <a:pt x="798" y="11"/>
                      <a:pt x="576" y="0"/>
                      <a:pt x="394" y="133"/>
                    </a:cubicBezTo>
                    <a:cubicBezTo>
                      <a:pt x="394" y="133"/>
                      <a:pt x="543" y="161"/>
                      <a:pt x="549" y="227"/>
                    </a:cubicBezTo>
                    <a:cubicBezTo>
                      <a:pt x="549" y="227"/>
                      <a:pt x="127" y="482"/>
                      <a:pt x="0" y="821"/>
                    </a:cubicBezTo>
                    <a:cubicBezTo>
                      <a:pt x="344" y="932"/>
                      <a:pt x="804" y="749"/>
                      <a:pt x="804" y="749"/>
                    </a:cubicBezTo>
                    <a:cubicBezTo>
                      <a:pt x="854" y="798"/>
                      <a:pt x="787" y="932"/>
                      <a:pt x="787" y="932"/>
                    </a:cubicBezTo>
                    <a:cubicBezTo>
                      <a:pt x="1004" y="870"/>
                      <a:pt x="1131" y="688"/>
                      <a:pt x="1131" y="688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8" name="Freeform 26"/>
              <p:cNvSpPr>
                <a:spLocks noChangeArrowheads="1"/>
              </p:cNvSpPr>
              <p:nvPr/>
            </p:nvSpPr>
            <p:spPr bwMode="auto">
              <a:xfrm rot="-466225">
                <a:off x="17552503" y="6242396"/>
                <a:ext cx="409643" cy="373006"/>
              </a:xfrm>
              <a:custGeom>
                <a:avLst/>
                <a:gdLst>
                  <a:gd name="T0" fmla="*/ 408466 w 844"/>
                  <a:gd name="T1" fmla="*/ 275352 h 766"/>
                  <a:gd name="T2" fmla="*/ 408466 w 844"/>
                  <a:gd name="T3" fmla="*/ 275352 h 766"/>
                  <a:gd name="T4" fmla="*/ 349353 w 844"/>
                  <a:gd name="T5" fmla="*/ 153730 h 766"/>
                  <a:gd name="T6" fmla="*/ 290239 w 844"/>
                  <a:gd name="T7" fmla="*/ 29676 h 766"/>
                  <a:gd name="T8" fmla="*/ 153114 w 844"/>
                  <a:gd name="T9" fmla="*/ 48649 h 766"/>
                  <a:gd name="T10" fmla="*/ 198661 w 844"/>
                  <a:gd name="T11" fmla="*/ 110919 h 766"/>
                  <a:gd name="T12" fmla="*/ 0 w 844"/>
                  <a:gd name="T13" fmla="*/ 324000 h 766"/>
                  <a:gd name="T14" fmla="*/ 292662 w 844"/>
                  <a:gd name="T15" fmla="*/ 299676 h 766"/>
                  <a:gd name="T16" fmla="*/ 311559 w 844"/>
                  <a:gd name="T17" fmla="*/ 372163 h 766"/>
                  <a:gd name="T18" fmla="*/ 408466 w 844"/>
                  <a:gd name="T19" fmla="*/ 275352 h 76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44" h="766">
                    <a:moveTo>
                      <a:pt x="843" y="566"/>
                    </a:moveTo>
                    <a:lnTo>
                      <a:pt x="843" y="566"/>
                    </a:lnTo>
                    <a:cubicBezTo>
                      <a:pt x="721" y="316"/>
                      <a:pt x="721" y="316"/>
                      <a:pt x="721" y="316"/>
                    </a:cubicBezTo>
                    <a:cubicBezTo>
                      <a:pt x="599" y="61"/>
                      <a:pt x="599" y="61"/>
                      <a:pt x="599" y="61"/>
                    </a:cubicBezTo>
                    <a:cubicBezTo>
                      <a:pt x="599" y="61"/>
                      <a:pt x="449" y="0"/>
                      <a:pt x="316" y="100"/>
                    </a:cubicBezTo>
                    <a:cubicBezTo>
                      <a:pt x="316" y="100"/>
                      <a:pt x="405" y="178"/>
                      <a:pt x="410" y="228"/>
                    </a:cubicBezTo>
                    <a:cubicBezTo>
                      <a:pt x="410" y="228"/>
                      <a:pt x="94" y="416"/>
                      <a:pt x="0" y="666"/>
                    </a:cubicBezTo>
                    <a:cubicBezTo>
                      <a:pt x="260" y="749"/>
                      <a:pt x="604" y="616"/>
                      <a:pt x="604" y="616"/>
                    </a:cubicBezTo>
                    <a:cubicBezTo>
                      <a:pt x="637" y="649"/>
                      <a:pt x="643" y="765"/>
                      <a:pt x="643" y="765"/>
                    </a:cubicBezTo>
                    <a:cubicBezTo>
                      <a:pt x="809" y="721"/>
                      <a:pt x="843" y="566"/>
                      <a:pt x="843" y="566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9" name="Freeform 27"/>
              <p:cNvSpPr>
                <a:spLocks noChangeArrowheads="1"/>
              </p:cNvSpPr>
              <p:nvPr/>
            </p:nvSpPr>
            <p:spPr bwMode="auto">
              <a:xfrm rot="-466225">
                <a:off x="17684286" y="6293188"/>
                <a:ext cx="257218" cy="236502"/>
              </a:xfrm>
              <a:custGeom>
                <a:avLst/>
                <a:gdLst>
                  <a:gd name="T0" fmla="*/ 256444 w 527"/>
                  <a:gd name="T1" fmla="*/ 173151 h 483"/>
                  <a:gd name="T2" fmla="*/ 256444 w 527"/>
                  <a:gd name="T3" fmla="*/ 173151 h 483"/>
                  <a:gd name="T4" fmla="*/ 218904 w 527"/>
                  <a:gd name="T5" fmla="*/ 97062 h 483"/>
                  <a:gd name="T6" fmla="*/ 180876 w 527"/>
                  <a:gd name="T7" fmla="*/ 19022 h 483"/>
                  <a:gd name="T8" fmla="*/ 94582 w 527"/>
                  <a:gd name="T9" fmla="*/ 29753 h 483"/>
                  <a:gd name="T10" fmla="*/ 124322 w 527"/>
                  <a:gd name="T11" fmla="*/ 70236 h 483"/>
                  <a:gd name="T12" fmla="*/ 0 w 527"/>
                  <a:gd name="T13" fmla="*/ 205343 h 483"/>
                  <a:gd name="T14" fmla="*/ 183801 w 527"/>
                  <a:gd name="T15" fmla="*/ 189247 h 483"/>
                  <a:gd name="T16" fmla="*/ 196965 w 527"/>
                  <a:gd name="T17" fmla="*/ 235095 h 483"/>
                  <a:gd name="T18" fmla="*/ 256444 w 527"/>
                  <a:gd name="T19" fmla="*/ 173151 h 4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27" h="483">
                    <a:moveTo>
                      <a:pt x="526" y="355"/>
                    </a:moveTo>
                    <a:lnTo>
                      <a:pt x="526" y="355"/>
                    </a:lnTo>
                    <a:cubicBezTo>
                      <a:pt x="449" y="199"/>
                      <a:pt x="449" y="199"/>
                      <a:pt x="449" y="199"/>
                    </a:cubicBezTo>
                    <a:cubicBezTo>
                      <a:pt x="371" y="39"/>
                      <a:pt x="371" y="39"/>
                      <a:pt x="371" y="39"/>
                    </a:cubicBezTo>
                    <a:cubicBezTo>
                      <a:pt x="371" y="39"/>
                      <a:pt x="282" y="0"/>
                      <a:pt x="194" y="61"/>
                    </a:cubicBezTo>
                    <a:cubicBezTo>
                      <a:pt x="194" y="61"/>
                      <a:pt x="249" y="111"/>
                      <a:pt x="255" y="144"/>
                    </a:cubicBezTo>
                    <a:cubicBezTo>
                      <a:pt x="255" y="144"/>
                      <a:pt x="55" y="260"/>
                      <a:pt x="0" y="421"/>
                    </a:cubicBezTo>
                    <a:cubicBezTo>
                      <a:pt x="160" y="471"/>
                      <a:pt x="377" y="388"/>
                      <a:pt x="377" y="388"/>
                    </a:cubicBezTo>
                    <a:cubicBezTo>
                      <a:pt x="399" y="410"/>
                      <a:pt x="404" y="482"/>
                      <a:pt x="404" y="482"/>
                    </a:cubicBezTo>
                    <a:cubicBezTo>
                      <a:pt x="504" y="454"/>
                      <a:pt x="526" y="355"/>
                      <a:pt x="526" y="355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0" name="Freeform 28"/>
              <p:cNvSpPr>
                <a:spLocks noChangeArrowheads="1"/>
              </p:cNvSpPr>
              <p:nvPr/>
            </p:nvSpPr>
            <p:spPr bwMode="auto">
              <a:xfrm rot="-466225">
                <a:off x="17392138" y="5486862"/>
                <a:ext cx="241340" cy="203169"/>
              </a:xfrm>
              <a:custGeom>
                <a:avLst/>
                <a:gdLst>
                  <a:gd name="T0" fmla="*/ 241460 w 500"/>
                  <a:gd name="T1" fmla="*/ 148811 h 417"/>
                  <a:gd name="T2" fmla="*/ 241460 w 500"/>
                  <a:gd name="T3" fmla="*/ 148811 h 417"/>
                  <a:gd name="T4" fmla="*/ 206136 w 500"/>
                  <a:gd name="T5" fmla="*/ 75626 h 417"/>
                  <a:gd name="T6" fmla="*/ 171296 w 500"/>
                  <a:gd name="T7" fmla="*/ 2440 h 417"/>
                  <a:gd name="T8" fmla="*/ 83229 w 500"/>
                  <a:gd name="T9" fmla="*/ 29762 h 417"/>
                  <a:gd name="T10" fmla="*/ 118069 w 500"/>
                  <a:gd name="T11" fmla="*/ 51230 h 417"/>
                  <a:gd name="T12" fmla="*/ 0 w 500"/>
                  <a:gd name="T13" fmla="*/ 178574 h 417"/>
                  <a:gd name="T14" fmla="*/ 171296 w 500"/>
                  <a:gd name="T15" fmla="*/ 161985 h 417"/>
                  <a:gd name="T16" fmla="*/ 168877 w 500"/>
                  <a:gd name="T17" fmla="*/ 202969 h 417"/>
                  <a:gd name="T18" fmla="*/ 241460 w 500"/>
                  <a:gd name="T19" fmla="*/ 148811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00" h="417">
                    <a:moveTo>
                      <a:pt x="499" y="305"/>
                    </a:moveTo>
                    <a:lnTo>
                      <a:pt x="499" y="305"/>
                    </a:lnTo>
                    <a:cubicBezTo>
                      <a:pt x="426" y="155"/>
                      <a:pt x="426" y="155"/>
                      <a:pt x="426" y="155"/>
                    </a:cubicBezTo>
                    <a:cubicBezTo>
                      <a:pt x="354" y="5"/>
                      <a:pt x="354" y="5"/>
                      <a:pt x="354" y="5"/>
                    </a:cubicBezTo>
                    <a:cubicBezTo>
                      <a:pt x="354" y="5"/>
                      <a:pt x="255" y="0"/>
                      <a:pt x="172" y="61"/>
                    </a:cubicBezTo>
                    <a:cubicBezTo>
                      <a:pt x="172" y="61"/>
                      <a:pt x="238" y="72"/>
                      <a:pt x="244" y="105"/>
                    </a:cubicBezTo>
                    <a:cubicBezTo>
                      <a:pt x="244" y="105"/>
                      <a:pt x="49" y="216"/>
                      <a:pt x="0" y="366"/>
                    </a:cubicBezTo>
                    <a:cubicBezTo>
                      <a:pt x="149" y="416"/>
                      <a:pt x="354" y="332"/>
                      <a:pt x="354" y="332"/>
                    </a:cubicBezTo>
                    <a:cubicBezTo>
                      <a:pt x="377" y="355"/>
                      <a:pt x="349" y="416"/>
                      <a:pt x="349" y="416"/>
                    </a:cubicBezTo>
                    <a:cubicBezTo>
                      <a:pt x="443" y="388"/>
                      <a:pt x="499" y="305"/>
                      <a:pt x="499" y="305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1" name="Freeform 29"/>
              <p:cNvSpPr>
                <a:spLocks noChangeArrowheads="1"/>
              </p:cNvSpPr>
              <p:nvPr/>
            </p:nvSpPr>
            <p:spPr bwMode="auto">
              <a:xfrm rot="-466225">
                <a:off x="17439771" y="5490036"/>
                <a:ext cx="184180" cy="168249"/>
              </a:xfrm>
              <a:custGeom>
                <a:avLst/>
                <a:gdLst>
                  <a:gd name="T0" fmla="*/ 183648 w 378"/>
                  <a:gd name="T1" fmla="*/ 123472 h 345"/>
                  <a:gd name="T2" fmla="*/ 183648 w 378"/>
                  <a:gd name="T3" fmla="*/ 123472 h 345"/>
                  <a:gd name="T4" fmla="*/ 156369 w 378"/>
                  <a:gd name="T5" fmla="*/ 67304 h 345"/>
                  <a:gd name="T6" fmla="*/ 129576 w 378"/>
                  <a:gd name="T7" fmla="*/ 13558 h 345"/>
                  <a:gd name="T8" fmla="*/ 70147 w 378"/>
                  <a:gd name="T9" fmla="*/ 21789 h 345"/>
                  <a:gd name="T10" fmla="*/ 89145 w 378"/>
                  <a:gd name="T11" fmla="*/ 48420 h 345"/>
                  <a:gd name="T12" fmla="*/ 0 w 378"/>
                  <a:gd name="T13" fmla="*/ 145261 h 345"/>
                  <a:gd name="T14" fmla="*/ 129576 w 378"/>
                  <a:gd name="T15" fmla="*/ 131703 h 345"/>
                  <a:gd name="T16" fmla="*/ 140293 w 378"/>
                  <a:gd name="T17" fmla="*/ 166566 h 345"/>
                  <a:gd name="T18" fmla="*/ 183648 w 378"/>
                  <a:gd name="T19" fmla="*/ 123472 h 3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345">
                    <a:moveTo>
                      <a:pt x="377" y="255"/>
                    </a:moveTo>
                    <a:lnTo>
                      <a:pt x="377" y="255"/>
                    </a:lnTo>
                    <a:cubicBezTo>
                      <a:pt x="321" y="139"/>
                      <a:pt x="321" y="139"/>
                      <a:pt x="321" y="139"/>
                    </a:cubicBezTo>
                    <a:cubicBezTo>
                      <a:pt x="266" y="28"/>
                      <a:pt x="266" y="28"/>
                      <a:pt x="266" y="28"/>
                    </a:cubicBezTo>
                    <a:cubicBezTo>
                      <a:pt x="266" y="28"/>
                      <a:pt x="200" y="0"/>
                      <a:pt x="144" y="45"/>
                    </a:cubicBezTo>
                    <a:cubicBezTo>
                      <a:pt x="144" y="45"/>
                      <a:pt x="183" y="78"/>
                      <a:pt x="183" y="100"/>
                    </a:cubicBezTo>
                    <a:cubicBezTo>
                      <a:pt x="183" y="100"/>
                      <a:pt x="44" y="183"/>
                      <a:pt x="0" y="300"/>
                    </a:cubicBezTo>
                    <a:cubicBezTo>
                      <a:pt x="116" y="333"/>
                      <a:pt x="266" y="272"/>
                      <a:pt x="266" y="272"/>
                    </a:cubicBezTo>
                    <a:cubicBezTo>
                      <a:pt x="283" y="289"/>
                      <a:pt x="288" y="344"/>
                      <a:pt x="288" y="344"/>
                    </a:cubicBezTo>
                    <a:cubicBezTo>
                      <a:pt x="360" y="322"/>
                      <a:pt x="377" y="255"/>
                      <a:pt x="377" y="255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2" name="Freeform 30"/>
              <p:cNvSpPr>
                <a:spLocks noChangeArrowheads="1"/>
              </p:cNvSpPr>
              <p:nvPr/>
            </p:nvSpPr>
            <p:spPr bwMode="auto">
              <a:xfrm rot="-466225">
                <a:off x="17498519" y="5512258"/>
                <a:ext cx="114319" cy="106347"/>
              </a:xfrm>
              <a:custGeom>
                <a:avLst/>
                <a:gdLst>
                  <a:gd name="T0" fmla="*/ 112994 w 234"/>
                  <a:gd name="T1" fmla="*/ 77503 h 218"/>
                  <a:gd name="T2" fmla="*/ 112994 w 234"/>
                  <a:gd name="T3" fmla="*/ 77503 h 218"/>
                  <a:gd name="T4" fmla="*/ 96506 w 234"/>
                  <a:gd name="T5" fmla="*/ 42843 h 218"/>
                  <a:gd name="T6" fmla="*/ 80502 w 234"/>
                  <a:gd name="T7" fmla="*/ 11072 h 218"/>
                  <a:gd name="T8" fmla="*/ 43161 w 234"/>
                  <a:gd name="T9" fmla="*/ 13479 h 218"/>
                  <a:gd name="T10" fmla="*/ 53830 w 234"/>
                  <a:gd name="T11" fmla="*/ 32253 h 218"/>
                  <a:gd name="T12" fmla="*/ 0 w 234"/>
                  <a:gd name="T13" fmla="*/ 90982 h 218"/>
                  <a:gd name="T14" fmla="*/ 80502 w 234"/>
                  <a:gd name="T15" fmla="*/ 82798 h 218"/>
                  <a:gd name="T16" fmla="*/ 85837 w 234"/>
                  <a:gd name="T17" fmla="*/ 104461 h 218"/>
                  <a:gd name="T18" fmla="*/ 112994 w 234"/>
                  <a:gd name="T19" fmla="*/ 77503 h 2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4" h="218">
                    <a:moveTo>
                      <a:pt x="233" y="161"/>
                    </a:moveTo>
                    <a:lnTo>
                      <a:pt x="233" y="161"/>
                    </a:lnTo>
                    <a:cubicBezTo>
                      <a:pt x="199" y="89"/>
                      <a:pt x="199" y="89"/>
                      <a:pt x="199" y="89"/>
                    </a:cubicBezTo>
                    <a:cubicBezTo>
                      <a:pt x="166" y="23"/>
                      <a:pt x="166" y="23"/>
                      <a:pt x="166" y="23"/>
                    </a:cubicBezTo>
                    <a:cubicBezTo>
                      <a:pt x="166" y="23"/>
                      <a:pt x="122" y="0"/>
                      <a:pt x="89" y="28"/>
                    </a:cubicBezTo>
                    <a:cubicBezTo>
                      <a:pt x="89" y="28"/>
                      <a:pt x="111" y="50"/>
                      <a:pt x="111" y="67"/>
                    </a:cubicBezTo>
                    <a:cubicBezTo>
                      <a:pt x="111" y="67"/>
                      <a:pt x="22" y="117"/>
                      <a:pt x="0" y="189"/>
                    </a:cubicBezTo>
                    <a:cubicBezTo>
                      <a:pt x="72" y="211"/>
                      <a:pt x="166" y="172"/>
                      <a:pt x="166" y="172"/>
                    </a:cubicBezTo>
                    <a:cubicBezTo>
                      <a:pt x="177" y="183"/>
                      <a:pt x="177" y="217"/>
                      <a:pt x="177" y="217"/>
                    </a:cubicBezTo>
                    <a:cubicBezTo>
                      <a:pt x="222" y="205"/>
                      <a:pt x="233" y="161"/>
                      <a:pt x="233" y="161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860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3491880" cy="11247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 bwMode="auto">
          <a:xfrm>
            <a:off x="1090206" y="360722"/>
            <a:ext cx="2185650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>
                <a:solidFill>
                  <a:schemeClr val="bg1"/>
                </a:solidFill>
                <a:latin typeface="+mj-lt"/>
                <a:cs typeface="Lato Regular"/>
              </a:rPr>
              <a:t>Drilling Engineer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9512" y="673946"/>
            <a:ext cx="882616" cy="882846"/>
            <a:chOff x="-17809" y="3862640"/>
            <a:chExt cx="1449197" cy="1449574"/>
          </a:xfrm>
        </p:grpSpPr>
        <p:grpSp>
          <p:nvGrpSpPr>
            <p:cNvPr id="4" name="Group 3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14" name="Oval 13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6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7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8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9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0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1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2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3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7668343" y="116632"/>
            <a:ext cx="1368153" cy="1716701"/>
            <a:chOff x="6316933" y="4003298"/>
            <a:chExt cx="5639850" cy="7076646"/>
          </a:xfrm>
        </p:grpSpPr>
        <p:sp>
          <p:nvSpPr>
            <p:cNvPr id="22" name="Freeform 33"/>
            <p:cNvSpPr>
              <a:spLocks/>
            </p:cNvSpPr>
            <p:nvPr/>
          </p:nvSpPr>
          <p:spPr bwMode="auto">
            <a:xfrm rot="20192702" flipH="1">
              <a:off x="9327908" y="4398233"/>
              <a:ext cx="1078539" cy="895537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3" name="Freeform 36"/>
            <p:cNvSpPr>
              <a:spLocks/>
            </p:cNvSpPr>
            <p:nvPr/>
          </p:nvSpPr>
          <p:spPr bwMode="auto">
            <a:xfrm rot="1695130">
              <a:off x="11183914" y="5389394"/>
              <a:ext cx="510129" cy="654883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auto">
            <a:xfrm rot="19798984">
              <a:off x="9454650" y="4655982"/>
              <a:ext cx="1864425" cy="1401878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20742510">
              <a:off x="9002117" y="5385559"/>
              <a:ext cx="510129" cy="654883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 rot="1666479" flipH="1">
              <a:off x="6905128" y="4003298"/>
              <a:ext cx="1687545" cy="1268880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6316933" y="5715711"/>
              <a:ext cx="2133156" cy="1963674"/>
            </a:xfrm>
            <a:custGeom>
              <a:avLst/>
              <a:gdLst>
                <a:gd name="T0" fmla="*/ 105 w 164"/>
                <a:gd name="T1" fmla="*/ 85 h 151"/>
                <a:gd name="T2" fmla="*/ 149 w 164"/>
                <a:gd name="T3" fmla="*/ 140 h 151"/>
                <a:gd name="T4" fmla="*/ 60 w 164"/>
                <a:gd name="T5" fmla="*/ 126 h 151"/>
                <a:gd name="T6" fmla="*/ 33 w 164"/>
                <a:gd name="T7" fmla="*/ 0 h 151"/>
                <a:gd name="T8" fmla="*/ 126 w 164"/>
                <a:gd name="T9" fmla="*/ 54 h 151"/>
                <a:gd name="T10" fmla="*/ 164 w 164"/>
                <a:gd name="T11" fmla="*/ 127 h 151"/>
                <a:gd name="T12" fmla="*/ 105 w 164"/>
                <a:gd name="T13" fmla="*/ 8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151">
                  <a:moveTo>
                    <a:pt x="105" y="85"/>
                  </a:moveTo>
                  <a:cubicBezTo>
                    <a:pt x="105" y="85"/>
                    <a:pt x="156" y="110"/>
                    <a:pt x="149" y="140"/>
                  </a:cubicBezTo>
                  <a:cubicBezTo>
                    <a:pt x="134" y="131"/>
                    <a:pt x="88" y="151"/>
                    <a:pt x="60" y="126"/>
                  </a:cubicBezTo>
                  <a:cubicBezTo>
                    <a:pt x="0" y="69"/>
                    <a:pt x="33" y="0"/>
                    <a:pt x="33" y="0"/>
                  </a:cubicBezTo>
                  <a:cubicBezTo>
                    <a:pt x="39" y="49"/>
                    <a:pt x="90" y="22"/>
                    <a:pt x="126" y="54"/>
                  </a:cubicBezTo>
                  <a:cubicBezTo>
                    <a:pt x="159" y="83"/>
                    <a:pt x="162" y="111"/>
                    <a:pt x="164" y="127"/>
                  </a:cubicBezTo>
                  <a:cubicBezTo>
                    <a:pt x="162" y="121"/>
                    <a:pt x="142" y="91"/>
                    <a:pt x="105" y="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9873457" y="5766788"/>
              <a:ext cx="2083326" cy="1566471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r>
                <a:rPr lang="id-ID" sz="2701" dirty="0">
                  <a:latin typeface="Lato Light"/>
                </a:rPr>
                <a:t> 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8086219" y="5260095"/>
              <a:ext cx="3438915" cy="5819849"/>
              <a:chOff x="5390813" y="2553387"/>
              <a:chExt cx="2292610" cy="3878889"/>
            </a:xfrm>
            <a:solidFill>
              <a:schemeClr val="tx2"/>
            </a:solidFill>
          </p:grpSpPr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6408694" y="3371498"/>
                <a:ext cx="1274729" cy="868054"/>
              </a:xfrm>
              <a:custGeom>
                <a:avLst/>
                <a:gdLst>
                  <a:gd name="T0" fmla="*/ 129 w 226"/>
                  <a:gd name="T1" fmla="*/ 12 h 154"/>
                  <a:gd name="T2" fmla="*/ 7 w 226"/>
                  <a:gd name="T3" fmla="*/ 154 h 154"/>
                  <a:gd name="T4" fmla="*/ 0 w 226"/>
                  <a:gd name="T5" fmla="*/ 142 h 154"/>
                  <a:gd name="T6" fmla="*/ 120 w 226"/>
                  <a:gd name="T7" fmla="*/ 8 h 154"/>
                  <a:gd name="T8" fmla="*/ 226 w 226"/>
                  <a:gd name="T9" fmla="*/ 19 h 154"/>
                  <a:gd name="T10" fmla="*/ 129 w 226"/>
                  <a:gd name="T11" fmla="*/ 1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6" h="154">
                    <a:moveTo>
                      <a:pt x="129" y="12"/>
                    </a:moveTo>
                    <a:cubicBezTo>
                      <a:pt x="55" y="28"/>
                      <a:pt x="4" y="90"/>
                      <a:pt x="7" y="154"/>
                    </a:cubicBezTo>
                    <a:cubicBezTo>
                      <a:pt x="4" y="151"/>
                      <a:pt x="3" y="145"/>
                      <a:pt x="0" y="142"/>
                    </a:cubicBezTo>
                    <a:cubicBezTo>
                      <a:pt x="0" y="80"/>
                      <a:pt x="48" y="24"/>
                      <a:pt x="120" y="8"/>
                    </a:cubicBezTo>
                    <a:cubicBezTo>
                      <a:pt x="157" y="0"/>
                      <a:pt x="195" y="5"/>
                      <a:pt x="226" y="19"/>
                    </a:cubicBezTo>
                    <a:cubicBezTo>
                      <a:pt x="197" y="8"/>
                      <a:pt x="163" y="5"/>
                      <a:pt x="129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1" name="Freeform 31"/>
              <p:cNvSpPr>
                <a:spLocks/>
              </p:cNvSpPr>
              <p:nvPr/>
            </p:nvSpPr>
            <p:spPr bwMode="auto">
              <a:xfrm>
                <a:off x="5752304" y="2553387"/>
                <a:ext cx="118912" cy="789180"/>
              </a:xfrm>
              <a:custGeom>
                <a:avLst/>
                <a:gdLst>
                  <a:gd name="T0" fmla="*/ 12 w 21"/>
                  <a:gd name="T1" fmla="*/ 80 h 81"/>
                  <a:gd name="T2" fmla="*/ 3 w 21"/>
                  <a:gd name="T3" fmla="*/ 81 h 81"/>
                  <a:gd name="T4" fmla="*/ 3 w 21"/>
                  <a:gd name="T5" fmla="*/ 32 h 81"/>
                  <a:gd name="T6" fmla="*/ 5 w 21"/>
                  <a:gd name="T7" fmla="*/ 0 h 81"/>
                  <a:gd name="T8" fmla="*/ 14 w 21"/>
                  <a:gd name="T9" fmla="*/ 28 h 81"/>
                  <a:gd name="T10" fmla="*/ 12 w 21"/>
                  <a:gd name="T11" fmla="*/ 8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81">
                    <a:moveTo>
                      <a:pt x="12" y="80"/>
                    </a:moveTo>
                    <a:cubicBezTo>
                      <a:pt x="9" y="81"/>
                      <a:pt x="6" y="81"/>
                      <a:pt x="3" y="81"/>
                    </a:cubicBezTo>
                    <a:cubicBezTo>
                      <a:pt x="3" y="55"/>
                      <a:pt x="3" y="36"/>
                      <a:pt x="3" y="32"/>
                    </a:cubicBezTo>
                    <a:cubicBezTo>
                      <a:pt x="0" y="8"/>
                      <a:pt x="1" y="0"/>
                      <a:pt x="5" y="0"/>
                    </a:cubicBezTo>
                    <a:cubicBezTo>
                      <a:pt x="9" y="0"/>
                      <a:pt x="21" y="3"/>
                      <a:pt x="14" y="28"/>
                    </a:cubicBezTo>
                    <a:cubicBezTo>
                      <a:pt x="13" y="33"/>
                      <a:pt x="12" y="52"/>
                      <a:pt x="12" y="8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2" name="Freeform 24"/>
              <p:cNvSpPr>
                <a:spLocks/>
              </p:cNvSpPr>
              <p:nvPr/>
            </p:nvSpPr>
            <p:spPr bwMode="auto">
              <a:xfrm>
                <a:off x="5390813" y="4008863"/>
                <a:ext cx="168853" cy="1674272"/>
              </a:xfrm>
              <a:custGeom>
                <a:avLst/>
                <a:gdLst>
                  <a:gd name="T0" fmla="*/ 21 w 30"/>
                  <a:gd name="T1" fmla="*/ 297 h 297"/>
                  <a:gd name="T2" fmla="*/ 29 w 30"/>
                  <a:gd name="T3" fmla="*/ 290 h 297"/>
                  <a:gd name="T4" fmla="*/ 29 w 30"/>
                  <a:gd name="T5" fmla="*/ 13 h 297"/>
                  <a:gd name="T6" fmla="*/ 21 w 30"/>
                  <a:gd name="T7" fmla="*/ 2 h 297"/>
                  <a:gd name="T8" fmla="*/ 22 w 30"/>
                  <a:gd name="T9" fmla="*/ 7 h 297"/>
                  <a:gd name="T10" fmla="*/ 14 w 30"/>
                  <a:gd name="T11" fmla="*/ 290 h 297"/>
                  <a:gd name="T12" fmla="*/ 21 w 30"/>
                  <a:gd name="T13" fmla="*/ 297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7">
                    <a:moveTo>
                      <a:pt x="21" y="297"/>
                    </a:moveTo>
                    <a:cubicBezTo>
                      <a:pt x="25" y="297"/>
                      <a:pt x="29" y="294"/>
                      <a:pt x="29" y="290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9"/>
                      <a:pt x="25" y="2"/>
                      <a:pt x="21" y="2"/>
                    </a:cubicBezTo>
                    <a:cubicBezTo>
                      <a:pt x="17" y="2"/>
                      <a:pt x="0" y="0"/>
                      <a:pt x="22" y="7"/>
                    </a:cubicBezTo>
                    <a:cubicBezTo>
                      <a:pt x="30" y="9"/>
                      <a:pt x="14" y="290"/>
                      <a:pt x="14" y="290"/>
                    </a:cubicBezTo>
                    <a:cubicBezTo>
                      <a:pt x="14" y="294"/>
                      <a:pt x="17" y="297"/>
                      <a:pt x="21" y="29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3" name="Freeform 25"/>
              <p:cNvSpPr>
                <a:spLocks/>
              </p:cNvSpPr>
              <p:nvPr/>
            </p:nvSpPr>
            <p:spPr bwMode="auto">
              <a:xfrm>
                <a:off x="6651273" y="4329923"/>
                <a:ext cx="145071" cy="1353212"/>
              </a:xfrm>
              <a:custGeom>
                <a:avLst/>
                <a:gdLst>
                  <a:gd name="T0" fmla="*/ 8 w 26"/>
                  <a:gd name="T1" fmla="*/ 240 h 240"/>
                  <a:gd name="T2" fmla="*/ 16 w 26"/>
                  <a:gd name="T3" fmla="*/ 233 h 240"/>
                  <a:gd name="T4" fmla="*/ 17 w 26"/>
                  <a:gd name="T5" fmla="*/ 34 h 240"/>
                  <a:gd name="T6" fmla="*/ 12 w 26"/>
                  <a:gd name="T7" fmla="*/ 33 h 240"/>
                  <a:gd name="T8" fmla="*/ 1 w 26"/>
                  <a:gd name="T9" fmla="*/ 233 h 240"/>
                  <a:gd name="T10" fmla="*/ 8 w 26"/>
                  <a:gd name="T11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240">
                    <a:moveTo>
                      <a:pt x="8" y="240"/>
                    </a:moveTo>
                    <a:cubicBezTo>
                      <a:pt x="12" y="240"/>
                      <a:pt x="16" y="237"/>
                      <a:pt x="16" y="233"/>
                    </a:cubicBezTo>
                    <a:cubicBezTo>
                      <a:pt x="16" y="233"/>
                      <a:pt x="8" y="68"/>
                      <a:pt x="17" y="34"/>
                    </a:cubicBezTo>
                    <a:cubicBezTo>
                      <a:pt x="26" y="0"/>
                      <a:pt x="15" y="30"/>
                      <a:pt x="12" y="33"/>
                    </a:cubicBezTo>
                    <a:cubicBezTo>
                      <a:pt x="0" y="53"/>
                      <a:pt x="1" y="233"/>
                      <a:pt x="1" y="233"/>
                    </a:cubicBezTo>
                    <a:cubicBezTo>
                      <a:pt x="1" y="237"/>
                      <a:pt x="4" y="240"/>
                      <a:pt x="8" y="24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4" name="Freeform 26"/>
              <p:cNvSpPr>
                <a:spLocks/>
              </p:cNvSpPr>
              <p:nvPr/>
            </p:nvSpPr>
            <p:spPr bwMode="auto">
              <a:xfrm>
                <a:off x="6373019" y="3951786"/>
                <a:ext cx="114155" cy="1481636"/>
              </a:xfrm>
              <a:custGeom>
                <a:avLst/>
                <a:gdLst>
                  <a:gd name="T0" fmla="*/ 9 w 20"/>
                  <a:gd name="T1" fmla="*/ 263 h 263"/>
                  <a:gd name="T2" fmla="*/ 17 w 20"/>
                  <a:gd name="T3" fmla="*/ 256 h 263"/>
                  <a:gd name="T4" fmla="*/ 17 w 20"/>
                  <a:gd name="T5" fmla="*/ 19 h 263"/>
                  <a:gd name="T6" fmla="*/ 9 w 20"/>
                  <a:gd name="T7" fmla="*/ 12 h 263"/>
                  <a:gd name="T8" fmla="*/ 2 w 20"/>
                  <a:gd name="T9" fmla="*/ 256 h 263"/>
                  <a:gd name="T10" fmla="*/ 9 w 20"/>
                  <a:gd name="T11" fmla="*/ 263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263">
                    <a:moveTo>
                      <a:pt x="9" y="263"/>
                    </a:moveTo>
                    <a:cubicBezTo>
                      <a:pt x="13" y="263"/>
                      <a:pt x="17" y="260"/>
                      <a:pt x="17" y="256"/>
                    </a:cubicBezTo>
                    <a:cubicBezTo>
                      <a:pt x="17" y="256"/>
                      <a:pt x="8" y="67"/>
                      <a:pt x="17" y="19"/>
                    </a:cubicBezTo>
                    <a:cubicBezTo>
                      <a:pt x="20" y="0"/>
                      <a:pt x="12" y="9"/>
                      <a:pt x="9" y="12"/>
                    </a:cubicBezTo>
                    <a:cubicBezTo>
                      <a:pt x="0" y="22"/>
                      <a:pt x="2" y="256"/>
                      <a:pt x="2" y="256"/>
                    </a:cubicBezTo>
                    <a:cubicBezTo>
                      <a:pt x="2" y="260"/>
                      <a:pt x="5" y="263"/>
                      <a:pt x="9" y="26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5" name="Freeform 27"/>
              <p:cNvSpPr>
                <a:spLocks noEditPoints="1"/>
              </p:cNvSpPr>
              <p:nvPr/>
            </p:nvSpPr>
            <p:spPr bwMode="auto">
              <a:xfrm>
                <a:off x="5464537" y="5333535"/>
                <a:ext cx="1277107" cy="1098741"/>
              </a:xfrm>
              <a:custGeom>
                <a:avLst/>
                <a:gdLst>
                  <a:gd name="T0" fmla="*/ 2 w 226"/>
                  <a:gd name="T1" fmla="*/ 61 h 195"/>
                  <a:gd name="T2" fmla="*/ 56 w 226"/>
                  <a:gd name="T3" fmla="*/ 128 h 195"/>
                  <a:gd name="T4" fmla="*/ 56 w 226"/>
                  <a:gd name="T5" fmla="*/ 128 h 195"/>
                  <a:gd name="T6" fmla="*/ 108 w 226"/>
                  <a:gd name="T7" fmla="*/ 192 h 195"/>
                  <a:gd name="T8" fmla="*/ 113 w 226"/>
                  <a:gd name="T9" fmla="*/ 195 h 195"/>
                  <a:gd name="T10" fmla="*/ 119 w 226"/>
                  <a:gd name="T11" fmla="*/ 192 h 195"/>
                  <a:gd name="T12" fmla="*/ 171 w 226"/>
                  <a:gd name="T13" fmla="*/ 128 h 195"/>
                  <a:gd name="T14" fmla="*/ 171 w 226"/>
                  <a:gd name="T15" fmla="*/ 128 h 195"/>
                  <a:gd name="T16" fmla="*/ 224 w 226"/>
                  <a:gd name="T17" fmla="*/ 61 h 195"/>
                  <a:gd name="T18" fmla="*/ 225 w 226"/>
                  <a:gd name="T19" fmla="*/ 54 h 195"/>
                  <a:gd name="T20" fmla="*/ 219 w 226"/>
                  <a:gd name="T21" fmla="*/ 49 h 195"/>
                  <a:gd name="T22" fmla="*/ 178 w 226"/>
                  <a:gd name="T23" fmla="*/ 7 h 195"/>
                  <a:gd name="T24" fmla="*/ 177 w 226"/>
                  <a:gd name="T25" fmla="*/ 5 h 195"/>
                  <a:gd name="T26" fmla="*/ 169 w 226"/>
                  <a:gd name="T27" fmla="*/ 1 h 195"/>
                  <a:gd name="T28" fmla="*/ 166 w 226"/>
                  <a:gd name="T29" fmla="*/ 2 h 195"/>
                  <a:gd name="T30" fmla="*/ 163 w 226"/>
                  <a:gd name="T31" fmla="*/ 7 h 195"/>
                  <a:gd name="T32" fmla="*/ 113 w 226"/>
                  <a:gd name="T33" fmla="*/ 50 h 195"/>
                  <a:gd name="T34" fmla="*/ 64 w 226"/>
                  <a:gd name="T35" fmla="*/ 7 h 195"/>
                  <a:gd name="T36" fmla="*/ 56 w 226"/>
                  <a:gd name="T37" fmla="*/ 1 h 195"/>
                  <a:gd name="T38" fmla="*/ 56 w 226"/>
                  <a:gd name="T39" fmla="*/ 1 h 195"/>
                  <a:gd name="T40" fmla="*/ 53 w 226"/>
                  <a:gd name="T41" fmla="*/ 2 h 195"/>
                  <a:gd name="T42" fmla="*/ 50 w 226"/>
                  <a:gd name="T43" fmla="*/ 5 h 195"/>
                  <a:gd name="T44" fmla="*/ 49 w 226"/>
                  <a:gd name="T45" fmla="*/ 7 h 195"/>
                  <a:gd name="T46" fmla="*/ 7 w 226"/>
                  <a:gd name="T47" fmla="*/ 49 h 195"/>
                  <a:gd name="T48" fmla="*/ 1 w 226"/>
                  <a:gd name="T49" fmla="*/ 54 h 195"/>
                  <a:gd name="T50" fmla="*/ 2 w 226"/>
                  <a:gd name="T51" fmla="*/ 61 h 195"/>
                  <a:gd name="T52" fmla="*/ 75 w 226"/>
                  <a:gd name="T53" fmla="*/ 128 h 195"/>
                  <a:gd name="T54" fmla="*/ 152 w 226"/>
                  <a:gd name="T55" fmla="*/ 128 h 195"/>
                  <a:gd name="T56" fmla="*/ 113 w 226"/>
                  <a:gd name="T57" fmla="*/ 175 h 195"/>
                  <a:gd name="T58" fmla="*/ 75 w 226"/>
                  <a:gd name="T59" fmla="*/ 128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26" h="195">
                    <a:moveTo>
                      <a:pt x="2" y="61"/>
                    </a:moveTo>
                    <a:cubicBezTo>
                      <a:pt x="56" y="128"/>
                      <a:pt x="56" y="128"/>
                      <a:pt x="56" y="128"/>
                    </a:cubicBezTo>
                    <a:cubicBezTo>
                      <a:pt x="56" y="128"/>
                      <a:pt x="56" y="128"/>
                      <a:pt x="56" y="128"/>
                    </a:cubicBezTo>
                    <a:cubicBezTo>
                      <a:pt x="108" y="192"/>
                      <a:pt x="108" y="192"/>
                      <a:pt x="108" y="192"/>
                    </a:cubicBezTo>
                    <a:cubicBezTo>
                      <a:pt x="109" y="194"/>
                      <a:pt x="111" y="195"/>
                      <a:pt x="113" y="195"/>
                    </a:cubicBezTo>
                    <a:cubicBezTo>
                      <a:pt x="116" y="195"/>
                      <a:pt x="118" y="194"/>
                      <a:pt x="119" y="192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224" y="61"/>
                      <a:pt x="224" y="61"/>
                      <a:pt x="224" y="61"/>
                    </a:cubicBezTo>
                    <a:cubicBezTo>
                      <a:pt x="226" y="59"/>
                      <a:pt x="226" y="56"/>
                      <a:pt x="225" y="54"/>
                    </a:cubicBezTo>
                    <a:cubicBezTo>
                      <a:pt x="224" y="51"/>
                      <a:pt x="222" y="50"/>
                      <a:pt x="219" y="49"/>
                    </a:cubicBezTo>
                    <a:cubicBezTo>
                      <a:pt x="198" y="46"/>
                      <a:pt x="180" y="29"/>
                      <a:pt x="178" y="7"/>
                    </a:cubicBezTo>
                    <a:cubicBezTo>
                      <a:pt x="178" y="6"/>
                      <a:pt x="177" y="5"/>
                      <a:pt x="177" y="5"/>
                    </a:cubicBezTo>
                    <a:cubicBezTo>
                      <a:pt x="175" y="2"/>
                      <a:pt x="172" y="0"/>
                      <a:pt x="169" y="1"/>
                    </a:cubicBezTo>
                    <a:cubicBezTo>
                      <a:pt x="168" y="1"/>
                      <a:pt x="167" y="1"/>
                      <a:pt x="166" y="2"/>
                    </a:cubicBezTo>
                    <a:cubicBezTo>
                      <a:pt x="164" y="3"/>
                      <a:pt x="163" y="5"/>
                      <a:pt x="163" y="7"/>
                    </a:cubicBezTo>
                    <a:cubicBezTo>
                      <a:pt x="160" y="31"/>
                      <a:pt x="138" y="50"/>
                      <a:pt x="113" y="50"/>
                    </a:cubicBezTo>
                    <a:cubicBezTo>
                      <a:pt x="88" y="50"/>
                      <a:pt x="67" y="31"/>
                      <a:pt x="64" y="7"/>
                    </a:cubicBezTo>
                    <a:cubicBezTo>
                      <a:pt x="63" y="3"/>
                      <a:pt x="60" y="1"/>
                      <a:pt x="56" y="1"/>
                    </a:cubicBezTo>
                    <a:cubicBezTo>
                      <a:pt x="56" y="1"/>
                      <a:pt x="56" y="1"/>
                      <a:pt x="56" y="1"/>
                    </a:cubicBezTo>
                    <a:cubicBezTo>
                      <a:pt x="55" y="1"/>
                      <a:pt x="54" y="1"/>
                      <a:pt x="53" y="2"/>
                    </a:cubicBezTo>
                    <a:cubicBezTo>
                      <a:pt x="51" y="2"/>
                      <a:pt x="50" y="3"/>
                      <a:pt x="50" y="5"/>
                    </a:cubicBezTo>
                    <a:cubicBezTo>
                      <a:pt x="49" y="5"/>
                      <a:pt x="49" y="6"/>
                      <a:pt x="49" y="7"/>
                    </a:cubicBezTo>
                    <a:cubicBezTo>
                      <a:pt x="46" y="29"/>
                      <a:pt x="29" y="46"/>
                      <a:pt x="7" y="49"/>
                    </a:cubicBezTo>
                    <a:cubicBezTo>
                      <a:pt x="4" y="50"/>
                      <a:pt x="2" y="51"/>
                      <a:pt x="1" y="54"/>
                    </a:cubicBezTo>
                    <a:cubicBezTo>
                      <a:pt x="0" y="56"/>
                      <a:pt x="1" y="59"/>
                      <a:pt x="2" y="61"/>
                    </a:cubicBezTo>
                    <a:close/>
                    <a:moveTo>
                      <a:pt x="75" y="128"/>
                    </a:moveTo>
                    <a:cubicBezTo>
                      <a:pt x="101" y="123"/>
                      <a:pt x="126" y="123"/>
                      <a:pt x="152" y="128"/>
                    </a:cubicBezTo>
                    <a:cubicBezTo>
                      <a:pt x="113" y="175"/>
                      <a:pt x="113" y="175"/>
                      <a:pt x="113" y="175"/>
                    </a:cubicBezTo>
                    <a:lnTo>
                      <a:pt x="75" y="12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6" name="Freeform 32"/>
              <p:cNvSpPr>
                <a:spLocks/>
              </p:cNvSpPr>
              <p:nvPr/>
            </p:nvSpPr>
            <p:spPr bwMode="auto">
              <a:xfrm>
                <a:off x="5740412" y="3611455"/>
                <a:ext cx="85616" cy="1821968"/>
              </a:xfrm>
              <a:custGeom>
                <a:avLst/>
                <a:gdLst>
                  <a:gd name="T0" fmla="*/ 13 w 15"/>
                  <a:gd name="T1" fmla="*/ 4 h 300"/>
                  <a:gd name="T2" fmla="*/ 15 w 15"/>
                  <a:gd name="T3" fmla="*/ 293 h 300"/>
                  <a:gd name="T4" fmla="*/ 7 w 15"/>
                  <a:gd name="T5" fmla="*/ 300 h 300"/>
                  <a:gd name="T6" fmla="*/ 0 w 15"/>
                  <a:gd name="T7" fmla="*/ 293 h 300"/>
                  <a:gd name="T8" fmla="*/ 4 w 15"/>
                  <a:gd name="T9" fmla="*/ 0 h 300"/>
                  <a:gd name="T10" fmla="*/ 13 w 15"/>
                  <a:gd name="T11" fmla="*/ 4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300">
                    <a:moveTo>
                      <a:pt x="13" y="4"/>
                    </a:moveTo>
                    <a:cubicBezTo>
                      <a:pt x="13" y="137"/>
                      <a:pt x="15" y="293"/>
                      <a:pt x="15" y="293"/>
                    </a:cubicBezTo>
                    <a:cubicBezTo>
                      <a:pt x="15" y="297"/>
                      <a:pt x="11" y="300"/>
                      <a:pt x="7" y="300"/>
                    </a:cubicBezTo>
                    <a:cubicBezTo>
                      <a:pt x="3" y="300"/>
                      <a:pt x="0" y="297"/>
                      <a:pt x="0" y="293"/>
                    </a:cubicBezTo>
                    <a:cubicBezTo>
                      <a:pt x="0" y="293"/>
                      <a:pt x="3" y="134"/>
                      <a:pt x="4" y="0"/>
                    </a:cubicBezTo>
                    <a:cubicBezTo>
                      <a:pt x="7" y="2"/>
                      <a:pt x="10" y="3"/>
                      <a:pt x="13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</p:grp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8567186" y="6301483"/>
              <a:ext cx="1281297" cy="1063893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8" name="Freeform 34"/>
            <p:cNvSpPr>
              <a:spLocks/>
            </p:cNvSpPr>
            <p:nvPr/>
          </p:nvSpPr>
          <p:spPr bwMode="auto">
            <a:xfrm>
              <a:off x="7621104" y="5364273"/>
              <a:ext cx="659957" cy="881364"/>
            </a:xfrm>
            <a:custGeom>
              <a:avLst/>
              <a:gdLst>
                <a:gd name="T0" fmla="*/ 23 w 78"/>
                <a:gd name="T1" fmla="*/ 85 h 104"/>
                <a:gd name="T2" fmla="*/ 18 w 78"/>
                <a:gd name="T3" fmla="*/ 31 h 104"/>
                <a:gd name="T4" fmla="*/ 45 w 78"/>
                <a:gd name="T5" fmla="*/ 0 h 104"/>
                <a:gd name="T6" fmla="*/ 57 w 78"/>
                <a:gd name="T7" fmla="*/ 17 h 104"/>
                <a:gd name="T8" fmla="*/ 75 w 78"/>
                <a:gd name="T9" fmla="*/ 57 h 104"/>
                <a:gd name="T10" fmla="*/ 70 w 78"/>
                <a:gd name="T11" fmla="*/ 79 h 104"/>
                <a:gd name="T12" fmla="*/ 76 w 78"/>
                <a:gd name="T13" fmla="*/ 72 h 104"/>
                <a:gd name="T14" fmla="*/ 73 w 78"/>
                <a:gd name="T15" fmla="*/ 104 h 104"/>
                <a:gd name="T16" fmla="*/ 62 w 78"/>
                <a:gd name="T17" fmla="*/ 95 h 104"/>
                <a:gd name="T18" fmla="*/ 33 w 78"/>
                <a:gd name="T19" fmla="*/ 30 h 104"/>
                <a:gd name="T20" fmla="*/ 57 w 78"/>
                <a:gd name="T21" fmla="*/ 104 h 104"/>
                <a:gd name="T22" fmla="*/ 19 w 78"/>
                <a:gd name="T23" fmla="*/ 85 h 104"/>
                <a:gd name="T24" fmla="*/ 23 w 78"/>
                <a:gd name="T25" fmla="*/ 8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104">
                  <a:moveTo>
                    <a:pt x="23" y="85"/>
                  </a:moveTo>
                  <a:cubicBezTo>
                    <a:pt x="23" y="85"/>
                    <a:pt x="0" y="66"/>
                    <a:pt x="18" y="31"/>
                  </a:cubicBezTo>
                  <a:cubicBezTo>
                    <a:pt x="31" y="5"/>
                    <a:pt x="45" y="0"/>
                    <a:pt x="45" y="0"/>
                  </a:cubicBezTo>
                  <a:cubicBezTo>
                    <a:pt x="45" y="0"/>
                    <a:pt x="40" y="8"/>
                    <a:pt x="57" y="17"/>
                  </a:cubicBezTo>
                  <a:cubicBezTo>
                    <a:pt x="67" y="22"/>
                    <a:pt x="78" y="40"/>
                    <a:pt x="75" y="57"/>
                  </a:cubicBezTo>
                  <a:cubicBezTo>
                    <a:pt x="71" y="75"/>
                    <a:pt x="70" y="79"/>
                    <a:pt x="70" y="79"/>
                  </a:cubicBezTo>
                  <a:cubicBezTo>
                    <a:pt x="76" y="72"/>
                    <a:pt x="76" y="72"/>
                    <a:pt x="76" y="72"/>
                  </a:cubicBezTo>
                  <a:cubicBezTo>
                    <a:pt x="76" y="72"/>
                    <a:pt x="66" y="96"/>
                    <a:pt x="73" y="104"/>
                  </a:cubicBezTo>
                  <a:cubicBezTo>
                    <a:pt x="69" y="101"/>
                    <a:pt x="66" y="98"/>
                    <a:pt x="62" y="95"/>
                  </a:cubicBezTo>
                  <a:cubicBezTo>
                    <a:pt x="41" y="76"/>
                    <a:pt x="31" y="51"/>
                    <a:pt x="33" y="30"/>
                  </a:cubicBezTo>
                  <a:cubicBezTo>
                    <a:pt x="27" y="50"/>
                    <a:pt x="29" y="77"/>
                    <a:pt x="57" y="104"/>
                  </a:cubicBezTo>
                  <a:cubicBezTo>
                    <a:pt x="48" y="104"/>
                    <a:pt x="31" y="101"/>
                    <a:pt x="19" y="85"/>
                  </a:cubicBezTo>
                  <a:lnTo>
                    <a:pt x="23" y="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9" name="Freeform 35"/>
            <p:cNvSpPr>
              <a:spLocks/>
            </p:cNvSpPr>
            <p:nvPr/>
          </p:nvSpPr>
          <p:spPr bwMode="auto">
            <a:xfrm>
              <a:off x="10001881" y="7654405"/>
              <a:ext cx="788380" cy="752907"/>
            </a:xfrm>
            <a:custGeom>
              <a:avLst/>
              <a:gdLst>
                <a:gd name="T0" fmla="*/ 9 w 93"/>
                <a:gd name="T1" fmla="*/ 37 h 89"/>
                <a:gd name="T2" fmla="*/ 52 w 93"/>
                <a:gd name="T3" fmla="*/ 3 h 89"/>
                <a:gd name="T4" fmla="*/ 93 w 93"/>
                <a:gd name="T5" fmla="*/ 9 h 89"/>
                <a:gd name="T6" fmla="*/ 85 w 93"/>
                <a:gd name="T7" fmla="*/ 28 h 89"/>
                <a:gd name="T8" fmla="*/ 60 w 93"/>
                <a:gd name="T9" fmla="*/ 65 h 89"/>
                <a:gd name="T10" fmla="*/ 40 w 93"/>
                <a:gd name="T11" fmla="*/ 73 h 89"/>
                <a:gd name="T12" fmla="*/ 49 w 93"/>
                <a:gd name="T13" fmla="*/ 74 h 89"/>
                <a:gd name="T14" fmla="*/ 21 w 93"/>
                <a:gd name="T15" fmla="*/ 89 h 89"/>
                <a:gd name="T16" fmla="*/ 22 w 93"/>
                <a:gd name="T17" fmla="*/ 74 h 89"/>
                <a:gd name="T18" fmla="*/ 60 w 93"/>
                <a:gd name="T19" fmla="*/ 15 h 89"/>
                <a:gd name="T20" fmla="*/ 12 w 93"/>
                <a:gd name="T21" fmla="*/ 76 h 89"/>
                <a:gd name="T22" fmla="*/ 7 w 93"/>
                <a:gd name="T23" fmla="*/ 33 h 89"/>
                <a:gd name="T24" fmla="*/ 9 w 93"/>
                <a:gd name="T25" fmla="*/ 3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" h="89">
                  <a:moveTo>
                    <a:pt x="9" y="37"/>
                  </a:moveTo>
                  <a:cubicBezTo>
                    <a:pt x="9" y="37"/>
                    <a:pt x="13" y="7"/>
                    <a:pt x="52" y="3"/>
                  </a:cubicBezTo>
                  <a:cubicBezTo>
                    <a:pt x="80" y="0"/>
                    <a:pt x="93" y="9"/>
                    <a:pt x="93" y="9"/>
                  </a:cubicBezTo>
                  <a:cubicBezTo>
                    <a:pt x="93" y="9"/>
                    <a:pt x="83" y="9"/>
                    <a:pt x="85" y="28"/>
                  </a:cubicBezTo>
                  <a:cubicBezTo>
                    <a:pt x="86" y="39"/>
                    <a:pt x="77" y="58"/>
                    <a:pt x="60" y="65"/>
                  </a:cubicBezTo>
                  <a:cubicBezTo>
                    <a:pt x="44" y="71"/>
                    <a:pt x="40" y="73"/>
                    <a:pt x="40" y="73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49" y="74"/>
                    <a:pt x="23" y="78"/>
                    <a:pt x="21" y="89"/>
                  </a:cubicBezTo>
                  <a:cubicBezTo>
                    <a:pt x="21" y="84"/>
                    <a:pt x="21" y="79"/>
                    <a:pt x="22" y="74"/>
                  </a:cubicBezTo>
                  <a:cubicBezTo>
                    <a:pt x="27" y="47"/>
                    <a:pt x="42" y="25"/>
                    <a:pt x="60" y="15"/>
                  </a:cubicBezTo>
                  <a:cubicBezTo>
                    <a:pt x="41" y="21"/>
                    <a:pt x="19" y="37"/>
                    <a:pt x="12" y="76"/>
                  </a:cubicBezTo>
                  <a:cubicBezTo>
                    <a:pt x="7" y="68"/>
                    <a:pt x="0" y="52"/>
                    <a:pt x="7" y="3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0" name="Freeform 36"/>
            <p:cNvSpPr>
              <a:spLocks/>
            </p:cNvSpPr>
            <p:nvPr/>
          </p:nvSpPr>
          <p:spPr bwMode="auto">
            <a:xfrm>
              <a:off x="9570232" y="5445647"/>
              <a:ext cx="667092" cy="856386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1" name="Freeform 37"/>
            <p:cNvSpPr>
              <a:spLocks/>
            </p:cNvSpPr>
            <p:nvPr/>
          </p:nvSpPr>
          <p:spPr bwMode="auto">
            <a:xfrm>
              <a:off x="8214645" y="4489349"/>
              <a:ext cx="938209" cy="1227485"/>
            </a:xfrm>
            <a:custGeom>
              <a:avLst/>
              <a:gdLst>
                <a:gd name="T0" fmla="*/ 15 w 111"/>
                <a:gd name="T1" fmla="*/ 90 h 145"/>
                <a:gd name="T2" fmla="*/ 45 w 111"/>
                <a:gd name="T3" fmla="*/ 21 h 145"/>
                <a:gd name="T4" fmla="*/ 98 w 111"/>
                <a:gd name="T5" fmla="*/ 2 h 145"/>
                <a:gd name="T6" fmla="*/ 101 w 111"/>
                <a:gd name="T7" fmla="*/ 31 h 145"/>
                <a:gd name="T8" fmla="*/ 94 w 111"/>
                <a:gd name="T9" fmla="*/ 91 h 145"/>
                <a:gd name="T10" fmla="*/ 74 w 111"/>
                <a:gd name="T11" fmla="*/ 114 h 145"/>
                <a:gd name="T12" fmla="*/ 86 w 111"/>
                <a:gd name="T13" fmla="*/ 110 h 145"/>
                <a:gd name="T14" fmla="*/ 61 w 111"/>
                <a:gd name="T15" fmla="*/ 145 h 145"/>
                <a:gd name="T16" fmla="*/ 54 w 111"/>
                <a:gd name="T17" fmla="*/ 126 h 145"/>
                <a:gd name="T18" fmla="*/ 63 w 111"/>
                <a:gd name="T19" fmla="*/ 30 h 145"/>
                <a:gd name="T20" fmla="*/ 42 w 111"/>
                <a:gd name="T21" fmla="*/ 134 h 145"/>
                <a:gd name="T22" fmla="*/ 9 w 111"/>
                <a:gd name="T23" fmla="*/ 86 h 145"/>
                <a:gd name="T24" fmla="*/ 15 w 111"/>
                <a:gd name="T25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45">
                  <a:moveTo>
                    <a:pt x="15" y="90"/>
                  </a:moveTo>
                  <a:cubicBezTo>
                    <a:pt x="15" y="90"/>
                    <a:pt x="0" y="50"/>
                    <a:pt x="45" y="21"/>
                  </a:cubicBezTo>
                  <a:cubicBezTo>
                    <a:pt x="78" y="0"/>
                    <a:pt x="98" y="2"/>
                    <a:pt x="98" y="2"/>
                  </a:cubicBezTo>
                  <a:cubicBezTo>
                    <a:pt x="98" y="2"/>
                    <a:pt x="86" y="9"/>
                    <a:pt x="101" y="31"/>
                  </a:cubicBezTo>
                  <a:cubicBezTo>
                    <a:pt x="109" y="43"/>
                    <a:pt x="111" y="72"/>
                    <a:pt x="94" y="91"/>
                  </a:cubicBezTo>
                  <a:cubicBezTo>
                    <a:pt x="78" y="109"/>
                    <a:pt x="74" y="114"/>
                    <a:pt x="74" y="114"/>
                  </a:cubicBezTo>
                  <a:cubicBezTo>
                    <a:pt x="86" y="110"/>
                    <a:pt x="86" y="110"/>
                    <a:pt x="86" y="110"/>
                  </a:cubicBezTo>
                  <a:cubicBezTo>
                    <a:pt x="86" y="110"/>
                    <a:pt x="58" y="131"/>
                    <a:pt x="61" y="145"/>
                  </a:cubicBezTo>
                  <a:cubicBezTo>
                    <a:pt x="59" y="139"/>
                    <a:pt x="56" y="133"/>
                    <a:pt x="54" y="126"/>
                  </a:cubicBezTo>
                  <a:cubicBezTo>
                    <a:pt x="42" y="90"/>
                    <a:pt x="47" y="53"/>
                    <a:pt x="63" y="30"/>
                  </a:cubicBezTo>
                  <a:cubicBezTo>
                    <a:pt x="43" y="50"/>
                    <a:pt x="27" y="84"/>
                    <a:pt x="42" y="134"/>
                  </a:cubicBezTo>
                  <a:cubicBezTo>
                    <a:pt x="32" y="128"/>
                    <a:pt x="14" y="113"/>
                    <a:pt x="9" y="86"/>
                  </a:cubicBezTo>
                  <a:lnTo>
                    <a:pt x="15" y="9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621675" y="5189164"/>
              <a:ext cx="944392" cy="784154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1801016" flipH="1">
              <a:off x="8560529" y="7425486"/>
              <a:ext cx="1212723" cy="911858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491880" y="0"/>
            <a:ext cx="352181" cy="11247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853910" y="1620084"/>
            <a:ext cx="4814433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smtClean="0">
                <a:solidFill>
                  <a:schemeClr val="tx2"/>
                </a:solidFill>
                <a:latin typeface="Lato Regular"/>
                <a:cs typeface="Lato Regular"/>
              </a:rPr>
              <a:t>Ikhtisar Profesi/Jabatan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62935" y="1974963"/>
            <a:ext cx="5867402" cy="1169535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sz="1600" dirty="0" err="1"/>
              <a:t>Melaksanakan</a:t>
            </a:r>
            <a:r>
              <a:rPr lang="en-ID" sz="1600" dirty="0"/>
              <a:t> K3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menjaga</a:t>
            </a:r>
            <a:r>
              <a:rPr lang="en-ID" sz="1600" dirty="0"/>
              <a:t> </a:t>
            </a:r>
            <a:r>
              <a:rPr lang="en-ID" sz="1600" dirty="0" err="1"/>
              <a:t>kelestarian</a:t>
            </a:r>
            <a:r>
              <a:rPr lang="en-ID" sz="1600" dirty="0"/>
              <a:t> </a:t>
            </a:r>
            <a:r>
              <a:rPr lang="en-ID" sz="1600" dirty="0" err="1"/>
              <a:t>lingkungan</a:t>
            </a:r>
            <a:r>
              <a:rPr lang="en-ID" sz="1600" dirty="0"/>
              <a:t> </a:t>
            </a:r>
            <a:r>
              <a:rPr lang="en-ID" sz="1600" dirty="0" err="1"/>
              <a:t>kerja</a:t>
            </a:r>
            <a:r>
              <a:rPr lang="en-ID" sz="1600" dirty="0"/>
              <a:t>, </a:t>
            </a:r>
            <a:r>
              <a:rPr lang="en-ID" sz="1600" dirty="0" err="1"/>
              <a:t>melakukan</a:t>
            </a:r>
            <a:r>
              <a:rPr lang="en-ID" sz="1600" dirty="0"/>
              <a:t> </a:t>
            </a:r>
            <a:r>
              <a:rPr lang="en-ID" sz="1600" dirty="0" err="1"/>
              <a:t>pemeliharaan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perbaikan</a:t>
            </a:r>
            <a:r>
              <a:rPr lang="en-ID" sz="1600" dirty="0"/>
              <a:t> </a:t>
            </a:r>
            <a:r>
              <a:rPr lang="en-ID" sz="1600" dirty="0" err="1"/>
              <a:t>peralatan</a:t>
            </a:r>
            <a:r>
              <a:rPr lang="en-ID" sz="1600" dirty="0"/>
              <a:t> </a:t>
            </a:r>
            <a:r>
              <a:rPr lang="en-ID" sz="1600" dirty="0" err="1"/>
              <a:t>pengujian</a:t>
            </a:r>
            <a:r>
              <a:rPr lang="en-ID" sz="1600" dirty="0"/>
              <a:t> </a:t>
            </a:r>
            <a:r>
              <a:rPr lang="en-ID" sz="1600" dirty="0" err="1"/>
              <a:t>sumur</a:t>
            </a:r>
            <a:r>
              <a:rPr lang="en-ID" sz="1600" dirty="0"/>
              <a:t> </a:t>
            </a:r>
            <a:r>
              <a:rPr lang="en-ID" sz="1600" dirty="0" err="1"/>
              <a:t>minyak</a:t>
            </a:r>
            <a:r>
              <a:rPr lang="en-ID" sz="1600" dirty="0"/>
              <a:t>/gas </a:t>
            </a:r>
            <a:r>
              <a:rPr lang="en-ID" sz="1600" dirty="0" err="1"/>
              <a:t>serta</a:t>
            </a:r>
            <a:r>
              <a:rPr lang="en-ID" sz="1600" dirty="0"/>
              <a:t> </a:t>
            </a:r>
            <a:r>
              <a:rPr lang="en-ID" sz="1600" dirty="0" err="1"/>
              <a:t>membuat</a:t>
            </a:r>
            <a:r>
              <a:rPr lang="en-ID" sz="1600" dirty="0"/>
              <a:t> </a:t>
            </a:r>
            <a:r>
              <a:rPr lang="en-ID" sz="1600" dirty="0" err="1"/>
              <a:t>laporan</a:t>
            </a:r>
            <a:r>
              <a:rPr lang="en-ID" sz="1600" dirty="0"/>
              <a:t> </a:t>
            </a:r>
            <a:r>
              <a:rPr lang="en-ID" sz="1600" dirty="0" err="1"/>
              <a:t>hasil</a:t>
            </a:r>
            <a:r>
              <a:rPr lang="en-ID" sz="1600" dirty="0"/>
              <a:t> </a:t>
            </a:r>
            <a:r>
              <a:rPr lang="en-ID" sz="1600" dirty="0" err="1"/>
              <a:t>kegiatan</a:t>
            </a:r>
            <a:r>
              <a:rPr lang="en-ID" sz="1600" dirty="0"/>
              <a:t>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melaporkannya</a:t>
            </a:r>
            <a:r>
              <a:rPr lang="en-ID" sz="1600" dirty="0"/>
              <a:t> </a:t>
            </a:r>
            <a:r>
              <a:rPr lang="en-ID" sz="1600" dirty="0" err="1"/>
              <a:t>kepada</a:t>
            </a:r>
            <a:r>
              <a:rPr lang="en-ID" sz="1600" dirty="0"/>
              <a:t> </a:t>
            </a:r>
            <a:r>
              <a:rPr lang="en-ID" sz="1600" dirty="0" err="1"/>
              <a:t>pimpinan</a:t>
            </a:r>
            <a:r>
              <a:rPr lang="en-ID" sz="1600" dirty="0"/>
              <a:t> </a:t>
            </a:r>
            <a:r>
              <a:rPr lang="en-ID" sz="1600" dirty="0" err="1"/>
              <a:t>secara</a:t>
            </a:r>
            <a:r>
              <a:rPr lang="en-ID" sz="1600" dirty="0"/>
              <a:t> </a:t>
            </a:r>
            <a:r>
              <a:rPr lang="en-ID" sz="1600" dirty="0" err="1"/>
              <a:t>periodik</a:t>
            </a:r>
            <a:endParaRPr lang="en-US" sz="1600" dirty="0">
              <a:latin typeface="Lato Light"/>
              <a:cs typeface="Lato Ligh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87861" y="3493115"/>
            <a:ext cx="4814433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smtClean="0">
                <a:solidFill>
                  <a:schemeClr val="tx2"/>
                </a:solidFill>
                <a:latin typeface="Lato Regular"/>
                <a:cs typeface="Lato Regular"/>
              </a:rPr>
              <a:t>Uraian Pekerjaan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96885" y="3861048"/>
            <a:ext cx="5219331" cy="2774590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AutoNum type="arabicPeriod"/>
            </a:pPr>
            <a:r>
              <a:rPr lang="sv-SE" sz="1530" dirty="0">
                <a:latin typeface="+mj-lt"/>
              </a:rPr>
              <a:t>Menyusun dan membuat perencanaan kegiatan pengeboran sumur minyak/gas dan penyusunan RAB nya</a:t>
            </a:r>
            <a:endParaRPr lang="en-US" sz="153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fi-FI" sz="1530" dirty="0">
                <a:latin typeface="+mj-lt"/>
              </a:rPr>
              <a:t>Melakukan koordinasi terkait kegiatan pengeboran sumur minyak/gas lepas pantai</a:t>
            </a:r>
            <a:endParaRPr lang="id-ID" sz="153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fi-FI" sz="1530" dirty="0">
                <a:latin typeface="+mj-lt"/>
              </a:rPr>
              <a:t>Melakukan monitoring dan evaluasi terkait pelaksanaan kegiatan pengeboran sumur minyak/gas lepas pantai</a:t>
            </a:r>
            <a:endParaRPr lang="id-ID" sz="153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sv-SE" sz="1530" dirty="0">
                <a:latin typeface="+mj-lt"/>
              </a:rPr>
              <a:t>Melakukan tindak lanjut atas hasil monitoring dan evaluasi terkait kegiatan pengeboran sumur minyak/gas lepas pantai</a:t>
            </a:r>
            <a:endParaRPr lang="id-ID" sz="153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en-US" sz="1530" dirty="0" err="1">
                <a:latin typeface="+mj-lt"/>
                <a:cs typeface="Lato Light"/>
              </a:rPr>
              <a:t>Melaporkan</a:t>
            </a:r>
            <a:r>
              <a:rPr lang="en-US" sz="1530" dirty="0">
                <a:latin typeface="+mj-lt"/>
                <a:cs typeface="Lato Light"/>
              </a:rPr>
              <a:t> </a:t>
            </a:r>
            <a:r>
              <a:rPr lang="en-US" sz="1530" dirty="0" err="1">
                <a:latin typeface="+mj-lt"/>
                <a:cs typeface="Lato Light"/>
              </a:rPr>
              <a:t>hasil</a:t>
            </a:r>
            <a:r>
              <a:rPr lang="en-US" sz="1530" dirty="0">
                <a:latin typeface="+mj-lt"/>
                <a:cs typeface="Lato Light"/>
              </a:rPr>
              <a:t> </a:t>
            </a:r>
            <a:r>
              <a:rPr lang="en-US" sz="1530" dirty="0" err="1">
                <a:latin typeface="+mj-lt"/>
                <a:cs typeface="Lato Light"/>
              </a:rPr>
              <a:t>kegiatan</a:t>
            </a:r>
            <a:r>
              <a:rPr lang="en-US" sz="1530" dirty="0">
                <a:latin typeface="+mj-lt"/>
                <a:cs typeface="Lato Light"/>
              </a:rPr>
              <a:t> </a:t>
            </a:r>
            <a:r>
              <a:rPr lang="en-US" sz="1530" dirty="0" err="1">
                <a:latin typeface="+mj-lt"/>
                <a:cs typeface="Lato Light"/>
              </a:rPr>
              <a:t>secara</a:t>
            </a:r>
            <a:r>
              <a:rPr lang="en-US" sz="1530" dirty="0">
                <a:latin typeface="+mj-lt"/>
                <a:cs typeface="Lato Light"/>
              </a:rPr>
              <a:t> </a:t>
            </a:r>
            <a:r>
              <a:rPr lang="en-US" sz="1530" dirty="0" err="1">
                <a:latin typeface="+mj-lt"/>
                <a:cs typeface="Lato Light"/>
              </a:rPr>
              <a:t>berkala</a:t>
            </a:r>
            <a:r>
              <a:rPr lang="en-US" sz="1530" dirty="0">
                <a:latin typeface="+mj-lt"/>
                <a:cs typeface="Lato Light"/>
              </a:rPr>
              <a:t> </a:t>
            </a:r>
            <a:r>
              <a:rPr lang="en-US" sz="1530" dirty="0" err="1">
                <a:latin typeface="+mj-lt"/>
                <a:cs typeface="Lato Light"/>
              </a:rPr>
              <a:t>kepada</a:t>
            </a:r>
            <a:r>
              <a:rPr lang="en-US" sz="1530" dirty="0">
                <a:latin typeface="+mj-lt"/>
                <a:cs typeface="Lato Light"/>
              </a:rPr>
              <a:t> </a:t>
            </a:r>
            <a:r>
              <a:rPr lang="en-US" sz="1530" dirty="0" err="1">
                <a:latin typeface="+mj-lt"/>
                <a:cs typeface="Lato Light"/>
              </a:rPr>
              <a:t>pimpinan</a:t>
            </a:r>
            <a:endParaRPr lang="id-ID" sz="1530" dirty="0" smtClean="0">
              <a:latin typeface="+mj-lt"/>
              <a:cs typeface="Lato Light"/>
            </a:endParaRPr>
          </a:p>
        </p:txBody>
      </p:sp>
      <p:cxnSp>
        <p:nvCxnSpPr>
          <p:cNvPr id="64" name="Straight Connector 63"/>
          <p:cNvCxnSpPr>
            <a:stCxn id="53" idx="3"/>
            <a:endCxn id="56" idx="7"/>
          </p:cNvCxnSpPr>
          <p:nvPr/>
        </p:nvCxnSpPr>
        <p:spPr>
          <a:xfrm flipH="1">
            <a:off x="1121942" y="2283388"/>
            <a:ext cx="982402" cy="114262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1979712" y="1556792"/>
            <a:ext cx="851038" cy="851260"/>
            <a:chOff x="15270472" y="4509046"/>
            <a:chExt cx="1592106" cy="1591898"/>
          </a:xfrm>
        </p:grpSpPr>
        <p:sp>
          <p:nvSpPr>
            <p:cNvPr id="53" name="Oval 52"/>
            <p:cNvSpPr/>
            <p:nvPr/>
          </p:nvSpPr>
          <p:spPr>
            <a:xfrm>
              <a:off x="15270472" y="4509046"/>
              <a:ext cx="1592106" cy="159189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301" dirty="0">
                <a:latin typeface="Lato Light"/>
                <a:cs typeface="Lato Light"/>
              </a:endParaRPr>
            </a:p>
          </p:txBody>
        </p:sp>
        <p:sp>
          <p:nvSpPr>
            <p:cNvPr id="54" name="AutoShape 81"/>
            <p:cNvSpPr>
              <a:spLocks/>
            </p:cNvSpPr>
            <p:nvPr/>
          </p:nvSpPr>
          <p:spPr bwMode="auto">
            <a:xfrm>
              <a:off x="15630214" y="4980611"/>
              <a:ext cx="841202" cy="6162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782" y="15633"/>
                  </a:moveTo>
                  <a:cubicBezTo>
                    <a:pt x="11211" y="15633"/>
                    <a:pt x="11622" y="15565"/>
                    <a:pt x="12011" y="15416"/>
                  </a:cubicBezTo>
                  <a:cubicBezTo>
                    <a:pt x="12403" y="15272"/>
                    <a:pt x="12778" y="15084"/>
                    <a:pt x="13138" y="14855"/>
                  </a:cubicBezTo>
                  <a:cubicBezTo>
                    <a:pt x="13498" y="14626"/>
                    <a:pt x="13845" y="14361"/>
                    <a:pt x="14181" y="14073"/>
                  </a:cubicBezTo>
                  <a:cubicBezTo>
                    <a:pt x="14516" y="13774"/>
                    <a:pt x="14844" y="13471"/>
                    <a:pt x="15168" y="13160"/>
                  </a:cubicBezTo>
                  <a:cubicBezTo>
                    <a:pt x="16142" y="12226"/>
                    <a:pt x="17126" y="11306"/>
                    <a:pt x="18120" y="10410"/>
                  </a:cubicBezTo>
                  <a:cubicBezTo>
                    <a:pt x="19112" y="9515"/>
                    <a:pt x="20113" y="8616"/>
                    <a:pt x="21120" y="7714"/>
                  </a:cubicBezTo>
                  <a:cubicBezTo>
                    <a:pt x="21198" y="7640"/>
                    <a:pt x="21279" y="7570"/>
                    <a:pt x="21360" y="7496"/>
                  </a:cubicBezTo>
                  <a:cubicBezTo>
                    <a:pt x="21443" y="7429"/>
                    <a:pt x="21524" y="7347"/>
                    <a:pt x="21599" y="7250"/>
                  </a:cubicBezTo>
                  <a:lnTo>
                    <a:pt x="21599" y="19981"/>
                  </a:lnTo>
                  <a:cubicBezTo>
                    <a:pt x="21599" y="20416"/>
                    <a:pt x="21470" y="20800"/>
                    <a:pt x="21208" y="21118"/>
                  </a:cubicBezTo>
                  <a:cubicBezTo>
                    <a:pt x="20946" y="21438"/>
                    <a:pt x="20632" y="21599"/>
                    <a:pt x="20265" y="21599"/>
                  </a:cubicBezTo>
                  <a:lnTo>
                    <a:pt x="1346" y="21599"/>
                  </a:lnTo>
                  <a:cubicBezTo>
                    <a:pt x="979" y="21599"/>
                    <a:pt x="663" y="21438"/>
                    <a:pt x="396" y="21118"/>
                  </a:cubicBezTo>
                  <a:cubicBezTo>
                    <a:pt x="132" y="20803"/>
                    <a:pt x="0" y="20419"/>
                    <a:pt x="0" y="19981"/>
                  </a:cubicBezTo>
                  <a:lnTo>
                    <a:pt x="0" y="7250"/>
                  </a:lnTo>
                  <a:cubicBezTo>
                    <a:pt x="75" y="7347"/>
                    <a:pt x="156" y="7429"/>
                    <a:pt x="239" y="7496"/>
                  </a:cubicBezTo>
                  <a:cubicBezTo>
                    <a:pt x="320" y="7570"/>
                    <a:pt x="401" y="7640"/>
                    <a:pt x="479" y="7714"/>
                  </a:cubicBezTo>
                  <a:cubicBezTo>
                    <a:pt x="1488" y="8616"/>
                    <a:pt x="2487" y="9514"/>
                    <a:pt x="3481" y="10410"/>
                  </a:cubicBezTo>
                  <a:cubicBezTo>
                    <a:pt x="4473" y="11306"/>
                    <a:pt x="5457" y="12223"/>
                    <a:pt x="6434" y="13160"/>
                  </a:cubicBezTo>
                  <a:cubicBezTo>
                    <a:pt x="6738" y="13454"/>
                    <a:pt x="7058" y="13744"/>
                    <a:pt x="7394" y="14038"/>
                  </a:cubicBezTo>
                  <a:cubicBezTo>
                    <a:pt x="7729" y="14338"/>
                    <a:pt x="8079" y="14599"/>
                    <a:pt x="8437" y="14840"/>
                  </a:cubicBezTo>
                  <a:cubicBezTo>
                    <a:pt x="8797" y="15075"/>
                    <a:pt x="9174" y="15269"/>
                    <a:pt x="9568" y="15413"/>
                  </a:cubicBezTo>
                  <a:cubicBezTo>
                    <a:pt x="9965" y="15563"/>
                    <a:pt x="10371" y="15633"/>
                    <a:pt x="10782" y="15633"/>
                  </a:cubicBezTo>
                  <a:moveTo>
                    <a:pt x="10782" y="12413"/>
                  </a:moveTo>
                  <a:cubicBezTo>
                    <a:pt x="10540" y="12413"/>
                    <a:pt x="10278" y="12334"/>
                    <a:pt x="9996" y="12167"/>
                  </a:cubicBezTo>
                  <a:cubicBezTo>
                    <a:pt x="9715" y="12005"/>
                    <a:pt x="9441" y="11806"/>
                    <a:pt x="9171" y="11576"/>
                  </a:cubicBezTo>
                  <a:cubicBezTo>
                    <a:pt x="8900" y="11347"/>
                    <a:pt x="8638" y="11106"/>
                    <a:pt x="8380" y="10854"/>
                  </a:cubicBezTo>
                  <a:cubicBezTo>
                    <a:pt x="8121" y="10601"/>
                    <a:pt x="7896" y="10390"/>
                    <a:pt x="7700" y="10222"/>
                  </a:cubicBezTo>
                  <a:cubicBezTo>
                    <a:pt x="6752" y="9356"/>
                    <a:pt x="5819" y="8507"/>
                    <a:pt x="4891" y="7664"/>
                  </a:cubicBezTo>
                  <a:cubicBezTo>
                    <a:pt x="3966" y="6815"/>
                    <a:pt x="3023" y="5960"/>
                    <a:pt x="2061" y="5087"/>
                  </a:cubicBezTo>
                  <a:cubicBezTo>
                    <a:pt x="1882" y="4920"/>
                    <a:pt x="1672" y="4691"/>
                    <a:pt x="1434" y="4406"/>
                  </a:cubicBezTo>
                  <a:cubicBezTo>
                    <a:pt x="1194" y="4118"/>
                    <a:pt x="974" y="3804"/>
                    <a:pt x="766" y="3460"/>
                  </a:cubicBezTo>
                  <a:cubicBezTo>
                    <a:pt x="560" y="3110"/>
                    <a:pt x="384" y="2761"/>
                    <a:pt x="239" y="2405"/>
                  </a:cubicBezTo>
                  <a:cubicBezTo>
                    <a:pt x="95" y="2050"/>
                    <a:pt x="22" y="1724"/>
                    <a:pt x="22" y="1436"/>
                  </a:cubicBezTo>
                  <a:cubicBezTo>
                    <a:pt x="22" y="1051"/>
                    <a:pt x="164" y="713"/>
                    <a:pt x="443" y="425"/>
                  </a:cubicBezTo>
                  <a:cubicBezTo>
                    <a:pt x="727" y="143"/>
                    <a:pt x="1025" y="0"/>
                    <a:pt x="1346" y="0"/>
                  </a:cubicBezTo>
                  <a:lnTo>
                    <a:pt x="20265" y="0"/>
                  </a:lnTo>
                  <a:cubicBezTo>
                    <a:pt x="20583" y="0"/>
                    <a:pt x="20882" y="143"/>
                    <a:pt x="21161" y="425"/>
                  </a:cubicBezTo>
                  <a:cubicBezTo>
                    <a:pt x="21438" y="713"/>
                    <a:pt x="21577" y="1051"/>
                    <a:pt x="21577" y="1436"/>
                  </a:cubicBezTo>
                  <a:cubicBezTo>
                    <a:pt x="21577" y="1724"/>
                    <a:pt x="21504" y="2050"/>
                    <a:pt x="21360" y="2405"/>
                  </a:cubicBezTo>
                  <a:cubicBezTo>
                    <a:pt x="21215" y="2761"/>
                    <a:pt x="21039" y="3110"/>
                    <a:pt x="20833" y="3460"/>
                  </a:cubicBezTo>
                  <a:cubicBezTo>
                    <a:pt x="20627" y="3804"/>
                    <a:pt x="20402" y="4121"/>
                    <a:pt x="20165" y="4406"/>
                  </a:cubicBezTo>
                  <a:cubicBezTo>
                    <a:pt x="19927" y="4691"/>
                    <a:pt x="19717" y="4923"/>
                    <a:pt x="19538" y="5087"/>
                  </a:cubicBezTo>
                  <a:cubicBezTo>
                    <a:pt x="18578" y="5948"/>
                    <a:pt x="17633" y="6803"/>
                    <a:pt x="16708" y="7652"/>
                  </a:cubicBezTo>
                  <a:cubicBezTo>
                    <a:pt x="15782" y="8501"/>
                    <a:pt x="14844" y="9356"/>
                    <a:pt x="13899" y="10222"/>
                  </a:cubicBezTo>
                  <a:cubicBezTo>
                    <a:pt x="13703" y="10390"/>
                    <a:pt x="13481" y="10601"/>
                    <a:pt x="13226" y="10854"/>
                  </a:cubicBezTo>
                  <a:cubicBezTo>
                    <a:pt x="12971" y="11106"/>
                    <a:pt x="12709" y="11347"/>
                    <a:pt x="12435" y="11576"/>
                  </a:cubicBezTo>
                  <a:cubicBezTo>
                    <a:pt x="12161" y="11806"/>
                    <a:pt x="11884" y="12005"/>
                    <a:pt x="11603" y="12167"/>
                  </a:cubicBezTo>
                  <a:cubicBezTo>
                    <a:pt x="11321" y="12334"/>
                    <a:pt x="11064" y="12413"/>
                    <a:pt x="10829" y="12413"/>
                  </a:cubicBezTo>
                  <a:lnTo>
                    <a:pt x="10804" y="12413"/>
                  </a:lnTo>
                  <a:lnTo>
                    <a:pt x="10782" y="124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28582" tIns="28582" rIns="28582" bIns="28582" anchor="ctr"/>
            <a:lstStyle/>
            <a:p>
              <a:pPr defTabSz="257141">
                <a:defRPr/>
              </a:pPr>
              <a:endParaRPr lang="es-ES" sz="165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95536" y="3301349"/>
            <a:ext cx="851038" cy="851261"/>
            <a:chOff x="15251383" y="6852908"/>
            <a:chExt cx="1592106" cy="1591899"/>
          </a:xfrm>
        </p:grpSpPr>
        <p:sp>
          <p:nvSpPr>
            <p:cNvPr id="56" name="Oval 55"/>
            <p:cNvSpPr/>
            <p:nvPr/>
          </p:nvSpPr>
          <p:spPr>
            <a:xfrm>
              <a:off x="15251383" y="6852908"/>
              <a:ext cx="1592106" cy="159189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301" dirty="0">
                <a:latin typeface="Lato Light"/>
                <a:cs typeface="Lato Light"/>
              </a:endParaRPr>
            </a:p>
          </p:txBody>
        </p:sp>
        <p:sp>
          <p:nvSpPr>
            <p:cNvPr id="57" name="AutoShape 104"/>
            <p:cNvSpPr>
              <a:spLocks/>
            </p:cNvSpPr>
            <p:nvPr/>
          </p:nvSpPr>
          <p:spPr bwMode="auto">
            <a:xfrm>
              <a:off x="15604797" y="7287590"/>
              <a:ext cx="861467" cy="694250"/>
            </a:xfrm>
            <a:custGeom>
              <a:avLst/>
              <a:gdLst>
                <a:gd name="T0" fmla="+- 0 10800 41"/>
                <a:gd name="T1" fmla="*/ T0 w 21518"/>
                <a:gd name="T2" fmla="+- 0 10800 84"/>
                <a:gd name="T3" fmla="*/ 10800 h 21432"/>
                <a:gd name="T4" fmla="+- 0 10800 41"/>
                <a:gd name="T5" fmla="*/ T4 w 21518"/>
                <a:gd name="T6" fmla="+- 0 10800 84"/>
                <a:gd name="T7" fmla="*/ 10800 h 21432"/>
                <a:gd name="T8" fmla="+- 0 10800 41"/>
                <a:gd name="T9" fmla="*/ T8 w 21518"/>
                <a:gd name="T10" fmla="+- 0 10800 84"/>
                <a:gd name="T11" fmla="*/ 10800 h 21432"/>
                <a:gd name="T12" fmla="+- 0 10800 41"/>
                <a:gd name="T13" fmla="*/ T12 w 21518"/>
                <a:gd name="T14" fmla="+- 0 10800 84"/>
                <a:gd name="T15" fmla="*/ 10800 h 2143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18" h="21432">
                  <a:moveTo>
                    <a:pt x="18959" y="13478"/>
                  </a:moveTo>
                  <a:cubicBezTo>
                    <a:pt x="19078" y="13531"/>
                    <a:pt x="19165" y="13624"/>
                    <a:pt x="19216" y="13755"/>
                  </a:cubicBezTo>
                  <a:cubicBezTo>
                    <a:pt x="19268" y="13884"/>
                    <a:pt x="19272" y="14021"/>
                    <a:pt x="19228" y="14164"/>
                  </a:cubicBezTo>
                  <a:cubicBezTo>
                    <a:pt x="18832" y="15579"/>
                    <a:pt x="18235" y="16805"/>
                    <a:pt x="17439" y="17841"/>
                  </a:cubicBezTo>
                  <a:cubicBezTo>
                    <a:pt x="16642" y="18886"/>
                    <a:pt x="15731" y="19706"/>
                    <a:pt x="14707" y="20308"/>
                  </a:cubicBezTo>
                  <a:cubicBezTo>
                    <a:pt x="13684" y="20911"/>
                    <a:pt x="12578" y="21275"/>
                    <a:pt x="11389" y="21395"/>
                  </a:cubicBezTo>
                  <a:cubicBezTo>
                    <a:pt x="10201" y="21516"/>
                    <a:pt x="9023" y="21336"/>
                    <a:pt x="7856" y="20866"/>
                  </a:cubicBezTo>
                  <a:cubicBezTo>
                    <a:pt x="6847" y="20443"/>
                    <a:pt x="5945" y="19849"/>
                    <a:pt x="5149" y="19068"/>
                  </a:cubicBezTo>
                  <a:cubicBezTo>
                    <a:pt x="4353" y="18292"/>
                    <a:pt x="3683" y="17362"/>
                    <a:pt x="3137" y="16281"/>
                  </a:cubicBezTo>
                  <a:lnTo>
                    <a:pt x="839" y="17623"/>
                  </a:lnTo>
                  <a:cubicBezTo>
                    <a:pt x="518" y="17827"/>
                    <a:pt x="282" y="17853"/>
                    <a:pt x="129" y="17693"/>
                  </a:cubicBezTo>
                  <a:cubicBezTo>
                    <a:pt x="-25" y="17539"/>
                    <a:pt x="-41" y="17250"/>
                    <a:pt x="78" y="16828"/>
                  </a:cubicBezTo>
                  <a:lnTo>
                    <a:pt x="1760" y="10972"/>
                  </a:lnTo>
                  <a:cubicBezTo>
                    <a:pt x="1835" y="10675"/>
                    <a:pt x="1985" y="10476"/>
                    <a:pt x="2200" y="10370"/>
                  </a:cubicBezTo>
                  <a:cubicBezTo>
                    <a:pt x="2416" y="10260"/>
                    <a:pt x="2638" y="10244"/>
                    <a:pt x="2863" y="10314"/>
                  </a:cubicBezTo>
                  <a:lnTo>
                    <a:pt x="7772" y="12327"/>
                  </a:lnTo>
                  <a:cubicBezTo>
                    <a:pt x="8109" y="12470"/>
                    <a:pt x="8280" y="12649"/>
                    <a:pt x="8287" y="12868"/>
                  </a:cubicBezTo>
                  <a:cubicBezTo>
                    <a:pt x="8297" y="13089"/>
                    <a:pt x="8140" y="13302"/>
                    <a:pt x="7819" y="13506"/>
                  </a:cubicBezTo>
                  <a:lnTo>
                    <a:pt x="5552" y="14845"/>
                  </a:lnTo>
                  <a:cubicBezTo>
                    <a:pt x="5948" y="15542"/>
                    <a:pt x="6409" y="16144"/>
                    <a:pt x="6938" y="16648"/>
                  </a:cubicBezTo>
                  <a:cubicBezTo>
                    <a:pt x="7465" y="17155"/>
                    <a:pt x="8063" y="17539"/>
                    <a:pt x="8739" y="17808"/>
                  </a:cubicBezTo>
                  <a:cubicBezTo>
                    <a:pt x="9569" y="18141"/>
                    <a:pt x="10395" y="18264"/>
                    <a:pt x="11222" y="18186"/>
                  </a:cubicBezTo>
                  <a:cubicBezTo>
                    <a:pt x="12049" y="18105"/>
                    <a:pt x="12827" y="17855"/>
                    <a:pt x="13543" y="17432"/>
                  </a:cubicBezTo>
                  <a:cubicBezTo>
                    <a:pt x="14265" y="17015"/>
                    <a:pt x="14900" y="16438"/>
                    <a:pt x="15448" y="15702"/>
                  </a:cubicBezTo>
                  <a:cubicBezTo>
                    <a:pt x="15998" y="14971"/>
                    <a:pt x="16410" y="14111"/>
                    <a:pt x="16687" y="13114"/>
                  </a:cubicBezTo>
                  <a:cubicBezTo>
                    <a:pt x="16734" y="12971"/>
                    <a:pt x="16808" y="12873"/>
                    <a:pt x="16919" y="12823"/>
                  </a:cubicBezTo>
                  <a:cubicBezTo>
                    <a:pt x="17026" y="12767"/>
                    <a:pt x="17141" y="12758"/>
                    <a:pt x="17261" y="12795"/>
                  </a:cubicBezTo>
                  <a:lnTo>
                    <a:pt x="18959" y="13478"/>
                  </a:lnTo>
                  <a:close/>
                  <a:moveTo>
                    <a:pt x="20675" y="3811"/>
                  </a:moveTo>
                  <a:cubicBezTo>
                    <a:pt x="20999" y="3609"/>
                    <a:pt x="21235" y="3581"/>
                    <a:pt x="21390" y="3741"/>
                  </a:cubicBezTo>
                  <a:cubicBezTo>
                    <a:pt x="21542" y="3895"/>
                    <a:pt x="21558" y="4175"/>
                    <a:pt x="21439" y="4576"/>
                  </a:cubicBezTo>
                  <a:lnTo>
                    <a:pt x="19755" y="10462"/>
                  </a:lnTo>
                  <a:cubicBezTo>
                    <a:pt x="19682" y="10756"/>
                    <a:pt x="19535" y="10961"/>
                    <a:pt x="19317" y="11064"/>
                  </a:cubicBezTo>
                  <a:cubicBezTo>
                    <a:pt x="19099" y="11173"/>
                    <a:pt x="18879" y="11190"/>
                    <a:pt x="18656" y="11117"/>
                  </a:cubicBezTo>
                  <a:lnTo>
                    <a:pt x="13745" y="9109"/>
                  </a:lnTo>
                  <a:cubicBezTo>
                    <a:pt x="13408" y="8964"/>
                    <a:pt x="13234" y="8782"/>
                    <a:pt x="13227" y="8563"/>
                  </a:cubicBezTo>
                  <a:cubicBezTo>
                    <a:pt x="13220" y="8345"/>
                    <a:pt x="13370" y="8132"/>
                    <a:pt x="13675" y="7928"/>
                  </a:cubicBezTo>
                  <a:lnTo>
                    <a:pt x="15942" y="6586"/>
                  </a:lnTo>
                  <a:cubicBezTo>
                    <a:pt x="15560" y="5889"/>
                    <a:pt x="15103" y="5287"/>
                    <a:pt x="14569" y="4786"/>
                  </a:cubicBezTo>
                  <a:cubicBezTo>
                    <a:pt x="14033" y="4279"/>
                    <a:pt x="13438" y="3892"/>
                    <a:pt x="12778" y="3626"/>
                  </a:cubicBezTo>
                  <a:cubicBezTo>
                    <a:pt x="11948" y="3293"/>
                    <a:pt x="11119" y="3170"/>
                    <a:pt x="10292" y="3248"/>
                  </a:cubicBezTo>
                  <a:cubicBezTo>
                    <a:pt x="9466" y="3329"/>
                    <a:pt x="8693" y="3581"/>
                    <a:pt x="7974" y="3999"/>
                  </a:cubicBezTo>
                  <a:cubicBezTo>
                    <a:pt x="7252" y="4421"/>
                    <a:pt x="6615" y="4998"/>
                    <a:pt x="6067" y="5732"/>
                  </a:cubicBezTo>
                  <a:cubicBezTo>
                    <a:pt x="5519" y="6463"/>
                    <a:pt x="5107" y="7326"/>
                    <a:pt x="4830" y="8317"/>
                  </a:cubicBezTo>
                  <a:cubicBezTo>
                    <a:pt x="4784" y="8460"/>
                    <a:pt x="4706" y="8558"/>
                    <a:pt x="4598" y="8614"/>
                  </a:cubicBezTo>
                  <a:cubicBezTo>
                    <a:pt x="4491" y="8664"/>
                    <a:pt x="4376" y="8672"/>
                    <a:pt x="4257" y="8639"/>
                  </a:cubicBezTo>
                  <a:lnTo>
                    <a:pt x="2549" y="7953"/>
                  </a:lnTo>
                  <a:cubicBezTo>
                    <a:pt x="2430" y="7902"/>
                    <a:pt x="2345" y="7810"/>
                    <a:pt x="2294" y="7681"/>
                  </a:cubicBezTo>
                  <a:cubicBezTo>
                    <a:pt x="2242" y="7552"/>
                    <a:pt x="2238" y="7415"/>
                    <a:pt x="2282" y="7270"/>
                  </a:cubicBezTo>
                  <a:cubicBezTo>
                    <a:pt x="2678" y="5878"/>
                    <a:pt x="3275" y="4654"/>
                    <a:pt x="4071" y="3604"/>
                  </a:cubicBezTo>
                  <a:cubicBezTo>
                    <a:pt x="4868" y="2554"/>
                    <a:pt x="5779" y="1727"/>
                    <a:pt x="6800" y="1125"/>
                  </a:cubicBezTo>
                  <a:cubicBezTo>
                    <a:pt x="7826" y="520"/>
                    <a:pt x="8927" y="156"/>
                    <a:pt x="10107" y="36"/>
                  </a:cubicBezTo>
                  <a:cubicBezTo>
                    <a:pt x="11290" y="-84"/>
                    <a:pt x="12471" y="95"/>
                    <a:pt x="13654" y="568"/>
                  </a:cubicBezTo>
                  <a:cubicBezTo>
                    <a:pt x="14647" y="988"/>
                    <a:pt x="15548" y="1587"/>
                    <a:pt x="16349" y="2363"/>
                  </a:cubicBezTo>
                  <a:cubicBezTo>
                    <a:pt x="17153" y="3144"/>
                    <a:pt x="17827" y="4071"/>
                    <a:pt x="18373" y="5152"/>
                  </a:cubicBezTo>
                  <a:lnTo>
                    <a:pt x="20675" y="3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28582" tIns="28582" rIns="28582" bIns="28582" anchor="ctr"/>
            <a:lstStyle/>
            <a:p>
              <a:pPr defTabSz="257141">
                <a:defRPr/>
              </a:pPr>
              <a:endParaRPr lang="es-ES" sz="165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6660232" y="3493115"/>
            <a:ext cx="2483768" cy="3364885"/>
          </a:xfrm>
          <a:prstGeom prst="rect">
            <a:avLst/>
          </a:prstGeom>
          <a:solidFill>
            <a:srgbClr val="3CB63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660232" y="3789040"/>
            <a:ext cx="249828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smtClean="0">
                <a:solidFill>
                  <a:srgbClr val="002060"/>
                </a:solidFill>
              </a:rPr>
              <a:t>Sektor Terkait</a:t>
            </a: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06794" y="4285545"/>
            <a:ext cx="20517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700" b="1" smtClean="0">
                <a:solidFill>
                  <a:schemeClr val="bg1"/>
                </a:solidFill>
              </a:rPr>
              <a:t>Konstruksi </a:t>
            </a:r>
            <a:endParaRPr lang="en-US" sz="1700" b="1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106794" y="4645585"/>
            <a:ext cx="20517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700" b="1" smtClean="0">
                <a:solidFill>
                  <a:srgbClr val="FFFF00"/>
                </a:solidFill>
              </a:rPr>
              <a:t>Energi</a:t>
            </a:r>
            <a:endParaRPr lang="en-US" sz="1700" b="1">
              <a:solidFill>
                <a:srgbClr val="FFFF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06794" y="5005625"/>
            <a:ext cx="20517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700" b="1" dirty="0" smtClean="0">
                <a:solidFill>
                  <a:schemeClr val="bg1"/>
                </a:solidFill>
              </a:rPr>
              <a:t>Industri Manufaktur</a:t>
            </a:r>
            <a:endParaRPr lang="en-US" sz="1700" b="1" dirty="0">
              <a:solidFill>
                <a:schemeClr val="bg1"/>
              </a:solidFill>
            </a:endParaRP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971" y="4347632"/>
            <a:ext cx="379060" cy="284295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312" y="6093296"/>
            <a:ext cx="272968" cy="2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02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085673" y="72008"/>
            <a:ext cx="1022831" cy="764704"/>
            <a:chOff x="12477748" y="4556125"/>
            <a:chExt cx="10271124" cy="7679046"/>
          </a:xfrm>
        </p:grpSpPr>
        <p:sp>
          <p:nvSpPr>
            <p:cNvPr id="19" name="그림 개체 틀 8"/>
            <p:cNvSpPr txBox="1">
              <a:spLocks/>
            </p:cNvSpPr>
            <p:nvPr/>
          </p:nvSpPr>
          <p:spPr>
            <a:xfrm>
              <a:off x="16090900" y="6704013"/>
              <a:ext cx="1814513" cy="1816100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그림 개체 틀 8"/>
            <p:cNvSpPr txBox="1">
              <a:spLocks/>
            </p:cNvSpPr>
            <p:nvPr/>
          </p:nvSpPr>
          <p:spPr>
            <a:xfrm>
              <a:off x="17438688" y="9601200"/>
              <a:ext cx="1444625" cy="1444625"/>
            </a:xfrm>
            <a:prstGeom prst="ellipse">
              <a:avLst/>
            </a:prstGeom>
            <a:solidFill>
              <a:schemeClr val="accent2">
                <a:lumMod val="75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그림 개체 틀 8"/>
            <p:cNvSpPr txBox="1">
              <a:spLocks/>
            </p:cNvSpPr>
            <p:nvPr/>
          </p:nvSpPr>
          <p:spPr>
            <a:xfrm>
              <a:off x="17500600" y="7046913"/>
              <a:ext cx="1123950" cy="1123950"/>
            </a:xfrm>
            <a:prstGeom prst="ellipse">
              <a:avLst/>
            </a:prstGeom>
            <a:solidFill>
              <a:schemeClr val="accent2">
                <a:lumMod val="50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그림 개체 틀 8"/>
            <p:cNvSpPr txBox="1">
              <a:spLocks/>
            </p:cNvSpPr>
            <p:nvPr/>
          </p:nvSpPr>
          <p:spPr>
            <a:xfrm>
              <a:off x="15344775" y="7359650"/>
              <a:ext cx="733425" cy="735013"/>
            </a:xfrm>
            <a:prstGeom prst="ellipse">
              <a:avLst/>
            </a:prstGeom>
            <a:solidFill>
              <a:schemeClr val="accent2">
                <a:lumMod val="50000"/>
                <a:alpha val="67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그림 개체 틀 8"/>
            <p:cNvSpPr txBox="1">
              <a:spLocks/>
            </p:cNvSpPr>
            <p:nvPr/>
          </p:nvSpPr>
          <p:spPr>
            <a:xfrm>
              <a:off x="15641638" y="8370888"/>
              <a:ext cx="2217737" cy="2219325"/>
            </a:xfrm>
            <a:prstGeom prst="ellipse">
              <a:avLst/>
            </a:prstGeom>
            <a:solidFill>
              <a:schemeClr val="accent2"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그림 개체 틀 8"/>
            <p:cNvSpPr txBox="1">
              <a:spLocks/>
            </p:cNvSpPr>
            <p:nvPr/>
          </p:nvSpPr>
          <p:spPr>
            <a:xfrm>
              <a:off x="18062575" y="7667625"/>
              <a:ext cx="1444625" cy="1444625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그림 개체 틀 8"/>
            <p:cNvSpPr txBox="1">
              <a:spLocks/>
            </p:cNvSpPr>
            <p:nvPr/>
          </p:nvSpPr>
          <p:spPr>
            <a:xfrm>
              <a:off x="14455775" y="7648575"/>
              <a:ext cx="1444625" cy="1444625"/>
            </a:xfrm>
            <a:prstGeom prst="ellipse">
              <a:avLst/>
            </a:prstGeom>
            <a:solidFill>
              <a:schemeClr val="accent2">
                <a:lumMod val="75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그림 개체 틀 8"/>
            <p:cNvSpPr txBox="1">
              <a:spLocks/>
            </p:cNvSpPr>
            <p:nvPr/>
          </p:nvSpPr>
          <p:spPr>
            <a:xfrm>
              <a:off x="19202400" y="7683500"/>
              <a:ext cx="1008063" cy="1009650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그림 개체 틀 8"/>
            <p:cNvSpPr txBox="1">
              <a:spLocks/>
            </p:cNvSpPr>
            <p:nvPr/>
          </p:nvSpPr>
          <p:spPr>
            <a:xfrm>
              <a:off x="15335250" y="8877300"/>
              <a:ext cx="504825" cy="504825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그림 개체 틀 8"/>
            <p:cNvSpPr txBox="1">
              <a:spLocks/>
            </p:cNvSpPr>
            <p:nvPr/>
          </p:nvSpPr>
          <p:spPr>
            <a:xfrm>
              <a:off x="17343438" y="6192838"/>
              <a:ext cx="1008062" cy="10096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그림 개체 틀 8"/>
            <p:cNvSpPr txBox="1">
              <a:spLocks/>
            </p:cNvSpPr>
            <p:nvPr/>
          </p:nvSpPr>
          <p:spPr>
            <a:xfrm>
              <a:off x="14093825" y="5975350"/>
              <a:ext cx="1443038" cy="1444625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5161153" y="7240275"/>
              <a:ext cx="4903500" cy="4994896"/>
              <a:chOff x="15161153" y="7240275"/>
              <a:chExt cx="4903500" cy="4994896"/>
            </a:xfrm>
            <a:solidFill>
              <a:schemeClr val="accent1"/>
            </a:solidFill>
          </p:grpSpPr>
          <p:sp>
            <p:nvSpPr>
              <p:cNvPr id="31" name="도넛 9"/>
              <p:cNvSpPr/>
              <p:nvPr/>
            </p:nvSpPr>
            <p:spPr>
              <a:xfrm rot="5400000" flipH="1" flipV="1">
                <a:off x="18553410" y="780731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32" name="직사각형 217"/>
              <p:cNvSpPr/>
              <p:nvPr/>
            </p:nvSpPr>
            <p:spPr>
              <a:xfrm rot="16200000" flipH="1" flipV="1">
                <a:off x="17926769" y="8815353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3" name="도넛 9"/>
              <p:cNvSpPr/>
              <p:nvPr/>
            </p:nvSpPr>
            <p:spPr>
              <a:xfrm rot="5400000">
                <a:off x="18364073" y="963418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34" name="직사각형 220"/>
              <p:cNvSpPr/>
              <p:nvPr/>
            </p:nvSpPr>
            <p:spPr>
              <a:xfrm rot="10800000" flipH="1" flipV="1">
                <a:off x="17994135" y="9826250"/>
                <a:ext cx="369997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5" name="도넛 9"/>
              <p:cNvSpPr/>
              <p:nvPr/>
            </p:nvSpPr>
            <p:spPr>
              <a:xfrm rot="16200000" flipV="1">
                <a:off x="16282571" y="772724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직사각형 223"/>
              <p:cNvSpPr/>
              <p:nvPr/>
            </p:nvSpPr>
            <p:spPr>
              <a:xfrm rot="5400000" flipV="1">
                <a:off x="16012008" y="8574184"/>
                <a:ext cx="1117502" cy="19209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7" name="도넛 9"/>
              <p:cNvSpPr/>
              <p:nvPr/>
            </p:nvSpPr>
            <p:spPr>
              <a:xfrm rot="16200000" flipH="1">
                <a:off x="15899574" y="7535269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직사각형 226"/>
              <p:cNvSpPr/>
              <p:nvPr/>
            </p:nvSpPr>
            <p:spPr>
              <a:xfrm rot="5400000" flipV="1">
                <a:off x="15848193" y="7291702"/>
                <a:ext cx="294946" cy="19209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9" name="도넛 9"/>
              <p:cNvSpPr/>
              <p:nvPr/>
            </p:nvSpPr>
            <p:spPr>
              <a:xfrm rot="16200000" flipH="1">
                <a:off x="16471910" y="9229032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직사각형 228"/>
              <p:cNvSpPr/>
              <p:nvPr/>
            </p:nvSpPr>
            <p:spPr>
              <a:xfrm rot="10800000" flipV="1">
                <a:off x="16856141" y="9421124"/>
                <a:ext cx="144069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1" name="직사각형 202"/>
              <p:cNvSpPr/>
              <p:nvPr/>
            </p:nvSpPr>
            <p:spPr>
              <a:xfrm flipV="1">
                <a:off x="15161153" y="8179223"/>
                <a:ext cx="647635" cy="19214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2" name="도넛 9"/>
              <p:cNvSpPr/>
              <p:nvPr/>
            </p:nvSpPr>
            <p:spPr>
              <a:xfrm rot="16200000" flipV="1">
                <a:off x="15808742" y="8179279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한쪽 모서리가 둥근 사각형 194"/>
              <p:cNvSpPr/>
              <p:nvPr/>
            </p:nvSpPr>
            <p:spPr>
              <a:xfrm>
                <a:off x="17000219" y="9421116"/>
                <a:ext cx="993901" cy="2814055"/>
              </a:xfrm>
              <a:prstGeom prst="round1Rect">
                <a:avLst>
                  <a:gd name="adj" fmla="val 27451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4" name="직사각형 217"/>
              <p:cNvSpPr/>
              <p:nvPr/>
            </p:nvSpPr>
            <p:spPr>
              <a:xfrm rot="16200000" flipH="1" flipV="1">
                <a:off x="18382831" y="9755899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5" name="도넛 9"/>
              <p:cNvSpPr/>
              <p:nvPr/>
            </p:nvSpPr>
            <p:spPr>
              <a:xfrm rot="5400000">
                <a:off x="18820135" y="10574731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6" name="직사각형 220"/>
              <p:cNvSpPr/>
              <p:nvPr/>
            </p:nvSpPr>
            <p:spPr>
              <a:xfrm rot="10800000" flipH="1" flipV="1">
                <a:off x="17994133" y="10766795"/>
                <a:ext cx="826050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7" name="도넛 9"/>
              <p:cNvSpPr/>
              <p:nvPr/>
            </p:nvSpPr>
            <p:spPr>
              <a:xfrm rot="16200000" flipH="1">
                <a:off x="16000831" y="1000662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8" name="직사각형 220"/>
              <p:cNvSpPr/>
              <p:nvPr/>
            </p:nvSpPr>
            <p:spPr>
              <a:xfrm rot="10800000" flipV="1">
                <a:off x="16387813" y="10198689"/>
                <a:ext cx="612404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9" name="직사각형 217"/>
              <p:cNvSpPr/>
              <p:nvPr/>
            </p:nvSpPr>
            <p:spPr>
              <a:xfrm rot="16200000" flipH="1" flipV="1">
                <a:off x="15374193" y="9190204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50" name="도넛 9"/>
              <p:cNvSpPr/>
              <p:nvPr/>
            </p:nvSpPr>
            <p:spPr>
              <a:xfrm rot="5400000" flipH="1" flipV="1">
                <a:off x="19009470" y="8744974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51" name="직사각형 215"/>
              <p:cNvSpPr/>
              <p:nvPr/>
            </p:nvSpPr>
            <p:spPr>
              <a:xfrm flipH="1" flipV="1">
                <a:off x="19393705" y="8744924"/>
                <a:ext cx="670948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52" name="도넛 9"/>
              <p:cNvSpPr/>
              <p:nvPr/>
            </p:nvSpPr>
            <p:spPr>
              <a:xfrm rot="5400000">
                <a:off x="18929747" y="7611757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</p:grpSp>
        <p:sp>
          <p:nvSpPr>
            <p:cNvPr id="53" name="그림 개체 틀 8"/>
            <p:cNvSpPr txBox="1">
              <a:spLocks/>
            </p:cNvSpPr>
            <p:nvPr/>
          </p:nvSpPr>
          <p:spPr>
            <a:xfrm>
              <a:off x="17621250" y="8504238"/>
              <a:ext cx="744538" cy="744537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12477748" y="6929437"/>
              <a:ext cx="2684463" cy="2684462"/>
              <a:chOff x="12477539" y="6928652"/>
              <a:chExt cx="2684024" cy="2685363"/>
            </a:xfrm>
          </p:grpSpPr>
          <p:sp>
            <p:nvSpPr>
              <p:cNvPr id="55" name="그림 개체 틀 8"/>
              <p:cNvSpPr txBox="1">
                <a:spLocks/>
              </p:cNvSpPr>
              <p:nvPr/>
            </p:nvSpPr>
            <p:spPr>
              <a:xfrm>
                <a:off x="12477539" y="6928652"/>
                <a:ext cx="2684024" cy="2685363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>
                <a:off x="13426731" y="7426086"/>
                <a:ext cx="779645" cy="689549"/>
                <a:chOff x="6950300" y="2347916"/>
                <a:chExt cx="483524" cy="427536"/>
              </a:xfrm>
              <a:solidFill>
                <a:schemeClr val="bg1"/>
              </a:solidFill>
            </p:grpSpPr>
            <p:sp>
              <p:nvSpPr>
                <p:cNvPr id="58" name="Freeform 533"/>
                <p:cNvSpPr>
                  <a:spLocks noChangeArrowheads="1"/>
                </p:cNvSpPr>
                <p:nvPr/>
              </p:nvSpPr>
              <p:spPr bwMode="auto">
                <a:xfrm>
                  <a:off x="7018163" y="2563380"/>
                  <a:ext cx="45808" cy="42415"/>
                </a:xfrm>
                <a:custGeom>
                  <a:avLst/>
                  <a:gdLst>
                    <a:gd name="T0" fmla="*/ 0 w 118"/>
                    <a:gd name="T1" fmla="*/ 0 h 110"/>
                    <a:gd name="T2" fmla="*/ 117 w 118"/>
                    <a:gd name="T3" fmla="*/ 0 h 110"/>
                    <a:gd name="T4" fmla="*/ 117 w 118"/>
                    <a:gd name="T5" fmla="*/ 109 h 110"/>
                    <a:gd name="T6" fmla="*/ 0 w 118"/>
                    <a:gd name="T7" fmla="*/ 109 h 110"/>
                    <a:gd name="T8" fmla="*/ 0 w 118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110">
                      <a:moveTo>
                        <a:pt x="0" y="0"/>
                      </a:moveTo>
                      <a:lnTo>
                        <a:pt x="117" y="0"/>
                      </a:lnTo>
                      <a:lnTo>
                        <a:pt x="117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59" name="Freeform 534"/>
                <p:cNvSpPr>
                  <a:spLocks noChangeArrowheads="1"/>
                </p:cNvSpPr>
                <p:nvPr/>
              </p:nvSpPr>
              <p:spPr bwMode="auto">
                <a:xfrm>
                  <a:off x="7018163" y="2631243"/>
                  <a:ext cx="45808" cy="42415"/>
                </a:xfrm>
                <a:custGeom>
                  <a:avLst/>
                  <a:gdLst>
                    <a:gd name="T0" fmla="*/ 0 w 118"/>
                    <a:gd name="T1" fmla="*/ 0 h 110"/>
                    <a:gd name="T2" fmla="*/ 117 w 118"/>
                    <a:gd name="T3" fmla="*/ 0 h 110"/>
                    <a:gd name="T4" fmla="*/ 117 w 118"/>
                    <a:gd name="T5" fmla="*/ 109 h 110"/>
                    <a:gd name="T6" fmla="*/ 0 w 118"/>
                    <a:gd name="T7" fmla="*/ 109 h 110"/>
                    <a:gd name="T8" fmla="*/ 0 w 118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110">
                      <a:moveTo>
                        <a:pt x="0" y="0"/>
                      </a:moveTo>
                      <a:lnTo>
                        <a:pt x="117" y="0"/>
                      </a:lnTo>
                      <a:lnTo>
                        <a:pt x="117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0" name="Freeform 535"/>
                <p:cNvSpPr>
                  <a:spLocks noChangeArrowheads="1"/>
                </p:cNvSpPr>
                <p:nvPr/>
              </p:nvSpPr>
              <p:spPr bwMode="auto">
                <a:xfrm>
                  <a:off x="7092812" y="2495517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1" name="Freeform 536"/>
                <p:cNvSpPr>
                  <a:spLocks noChangeArrowheads="1"/>
                </p:cNvSpPr>
                <p:nvPr/>
              </p:nvSpPr>
              <p:spPr bwMode="auto">
                <a:xfrm>
                  <a:off x="7092812" y="2563380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2" name="Freeform 537"/>
                <p:cNvSpPr>
                  <a:spLocks noChangeArrowheads="1"/>
                </p:cNvSpPr>
                <p:nvPr/>
              </p:nvSpPr>
              <p:spPr bwMode="auto">
                <a:xfrm>
                  <a:off x="7092812" y="2631243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3" name="Freeform 538"/>
                <p:cNvSpPr>
                  <a:spLocks noChangeArrowheads="1"/>
                </p:cNvSpPr>
                <p:nvPr/>
              </p:nvSpPr>
              <p:spPr bwMode="auto">
                <a:xfrm>
                  <a:off x="6950300" y="2347916"/>
                  <a:ext cx="483524" cy="427536"/>
                </a:xfrm>
                <a:custGeom>
                  <a:avLst/>
                  <a:gdLst>
                    <a:gd name="T0" fmla="*/ 1029 w 1255"/>
                    <a:gd name="T1" fmla="*/ 75 h 1113"/>
                    <a:gd name="T2" fmla="*/ 75 w 1255"/>
                    <a:gd name="T3" fmla="*/ 0 h 1113"/>
                    <a:gd name="T4" fmla="*/ 0 w 1255"/>
                    <a:gd name="T5" fmla="*/ 953 h 1113"/>
                    <a:gd name="T6" fmla="*/ 644 w 1255"/>
                    <a:gd name="T7" fmla="*/ 1029 h 1113"/>
                    <a:gd name="T8" fmla="*/ 1254 w 1255"/>
                    <a:gd name="T9" fmla="*/ 736 h 1113"/>
                    <a:gd name="T10" fmla="*/ 335 w 1255"/>
                    <a:gd name="T11" fmla="*/ 75 h 1113"/>
                    <a:gd name="T12" fmla="*/ 694 w 1255"/>
                    <a:gd name="T13" fmla="*/ 167 h 1113"/>
                    <a:gd name="T14" fmla="*/ 335 w 1255"/>
                    <a:gd name="T15" fmla="*/ 75 h 1113"/>
                    <a:gd name="T16" fmla="*/ 937 w 1255"/>
                    <a:gd name="T17" fmla="*/ 251 h 1113"/>
                    <a:gd name="T18" fmla="*/ 878 w 1255"/>
                    <a:gd name="T19" fmla="*/ 368 h 1113"/>
                    <a:gd name="T20" fmla="*/ 661 w 1255"/>
                    <a:gd name="T21" fmla="*/ 385 h 1113"/>
                    <a:gd name="T22" fmla="*/ 552 w 1255"/>
                    <a:gd name="T23" fmla="*/ 494 h 1113"/>
                    <a:gd name="T24" fmla="*/ 510 w 1255"/>
                    <a:gd name="T25" fmla="*/ 736 h 1113"/>
                    <a:gd name="T26" fmla="*/ 92 w 1255"/>
                    <a:gd name="T27" fmla="*/ 920 h 1113"/>
                    <a:gd name="T28" fmla="*/ 845 w 1255"/>
                    <a:gd name="T29" fmla="*/ 435 h 1113"/>
                    <a:gd name="T30" fmla="*/ 911 w 1255"/>
                    <a:gd name="T31" fmla="*/ 435 h 1113"/>
                    <a:gd name="T32" fmla="*/ 845 w 1255"/>
                    <a:gd name="T33" fmla="*/ 435 h 1113"/>
                    <a:gd name="T34" fmla="*/ 577 w 1255"/>
                    <a:gd name="T35" fmla="*/ 769 h 1113"/>
                    <a:gd name="T36" fmla="*/ 577 w 1255"/>
                    <a:gd name="T37" fmla="*/ 703 h 1113"/>
                    <a:gd name="T38" fmla="*/ 878 w 1255"/>
                    <a:gd name="T39" fmla="*/ 1079 h 1113"/>
                    <a:gd name="T40" fmla="*/ 878 w 1255"/>
                    <a:gd name="T41" fmla="*/ 1004 h 1113"/>
                    <a:gd name="T42" fmla="*/ 878 w 1255"/>
                    <a:gd name="T43" fmla="*/ 1079 h 1113"/>
                    <a:gd name="T44" fmla="*/ 945 w 1255"/>
                    <a:gd name="T45" fmla="*/ 728 h 1113"/>
                    <a:gd name="T46" fmla="*/ 878 w 1255"/>
                    <a:gd name="T47" fmla="*/ 803 h 1113"/>
                    <a:gd name="T48" fmla="*/ 661 w 1255"/>
                    <a:gd name="T49" fmla="*/ 627 h 1113"/>
                    <a:gd name="T50" fmla="*/ 694 w 1255"/>
                    <a:gd name="T51" fmla="*/ 585 h 1113"/>
                    <a:gd name="T52" fmla="*/ 878 w 1255"/>
                    <a:gd name="T53" fmla="*/ 669 h 1113"/>
                    <a:gd name="T54" fmla="*/ 1045 w 1255"/>
                    <a:gd name="T55" fmla="*/ 544 h 1113"/>
                    <a:gd name="T56" fmla="*/ 1087 w 1255"/>
                    <a:gd name="T57" fmla="*/ 585 h 1113"/>
                    <a:gd name="T58" fmla="*/ 1146 w 1255"/>
                    <a:gd name="T59" fmla="*/ 736 h 1113"/>
                    <a:gd name="T60" fmla="*/ 1221 w 1255"/>
                    <a:gd name="T61" fmla="*/ 736 h 1113"/>
                    <a:gd name="T62" fmla="*/ 1179 w 1255"/>
                    <a:gd name="T63" fmla="*/ 769 h 11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255" h="1113">
                      <a:moveTo>
                        <a:pt x="1029" y="402"/>
                      </a:moveTo>
                      <a:cubicBezTo>
                        <a:pt x="1029" y="75"/>
                        <a:pt x="1029" y="75"/>
                        <a:pt x="1029" y="75"/>
                      </a:cubicBezTo>
                      <a:cubicBezTo>
                        <a:pt x="1029" y="34"/>
                        <a:pt x="995" y="0"/>
                        <a:pt x="953" y="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34" y="0"/>
                        <a:pt x="0" y="34"/>
                        <a:pt x="0" y="75"/>
                      </a:cubicBezTo>
                      <a:cubicBezTo>
                        <a:pt x="0" y="953"/>
                        <a:pt x="0" y="953"/>
                        <a:pt x="0" y="953"/>
                      </a:cubicBezTo>
                      <a:cubicBezTo>
                        <a:pt x="0" y="995"/>
                        <a:pt x="34" y="1029"/>
                        <a:pt x="75" y="1029"/>
                      </a:cubicBezTo>
                      <a:cubicBezTo>
                        <a:pt x="644" y="1029"/>
                        <a:pt x="644" y="1029"/>
                        <a:pt x="644" y="1029"/>
                      </a:cubicBezTo>
                      <a:cubicBezTo>
                        <a:pt x="711" y="1079"/>
                        <a:pt x="795" y="1112"/>
                        <a:pt x="878" y="1112"/>
                      </a:cubicBezTo>
                      <a:cubicBezTo>
                        <a:pt x="1087" y="1112"/>
                        <a:pt x="1254" y="945"/>
                        <a:pt x="1254" y="736"/>
                      </a:cubicBezTo>
                      <a:cubicBezTo>
                        <a:pt x="1254" y="585"/>
                        <a:pt x="1162" y="460"/>
                        <a:pt x="1029" y="402"/>
                      </a:cubicBezTo>
                      <a:close/>
                      <a:moveTo>
                        <a:pt x="335" y="75"/>
                      </a:moveTo>
                      <a:cubicBezTo>
                        <a:pt x="694" y="75"/>
                        <a:pt x="694" y="75"/>
                        <a:pt x="694" y="75"/>
                      </a:cubicBezTo>
                      <a:cubicBezTo>
                        <a:pt x="694" y="167"/>
                        <a:pt x="694" y="167"/>
                        <a:pt x="694" y="167"/>
                      </a:cubicBezTo>
                      <a:cubicBezTo>
                        <a:pt x="335" y="167"/>
                        <a:pt x="335" y="167"/>
                        <a:pt x="335" y="167"/>
                      </a:cubicBezTo>
                      <a:lnTo>
                        <a:pt x="335" y="75"/>
                      </a:lnTo>
                      <a:close/>
                      <a:moveTo>
                        <a:pt x="92" y="251"/>
                      </a:moveTo>
                      <a:cubicBezTo>
                        <a:pt x="937" y="251"/>
                        <a:pt x="937" y="251"/>
                        <a:pt x="937" y="251"/>
                      </a:cubicBezTo>
                      <a:cubicBezTo>
                        <a:pt x="937" y="368"/>
                        <a:pt x="937" y="368"/>
                        <a:pt x="937" y="368"/>
                      </a:cubicBezTo>
                      <a:cubicBezTo>
                        <a:pt x="920" y="368"/>
                        <a:pt x="895" y="368"/>
                        <a:pt x="878" y="368"/>
                      </a:cubicBezTo>
                      <a:cubicBezTo>
                        <a:pt x="795" y="368"/>
                        <a:pt x="719" y="393"/>
                        <a:pt x="661" y="435"/>
                      </a:cubicBezTo>
                      <a:cubicBezTo>
                        <a:pt x="661" y="385"/>
                        <a:pt x="661" y="385"/>
                        <a:pt x="661" y="385"/>
                      </a:cubicBezTo>
                      <a:cubicBezTo>
                        <a:pt x="552" y="385"/>
                        <a:pt x="552" y="385"/>
                        <a:pt x="552" y="385"/>
                      </a:cubicBezTo>
                      <a:cubicBezTo>
                        <a:pt x="552" y="494"/>
                        <a:pt x="552" y="494"/>
                        <a:pt x="552" y="494"/>
                      </a:cubicBezTo>
                      <a:cubicBezTo>
                        <a:pt x="602" y="494"/>
                        <a:pt x="602" y="494"/>
                        <a:pt x="602" y="494"/>
                      </a:cubicBezTo>
                      <a:cubicBezTo>
                        <a:pt x="544" y="560"/>
                        <a:pt x="510" y="644"/>
                        <a:pt x="510" y="736"/>
                      </a:cubicBezTo>
                      <a:cubicBezTo>
                        <a:pt x="510" y="803"/>
                        <a:pt x="527" y="870"/>
                        <a:pt x="560" y="920"/>
                      </a:cubicBezTo>
                      <a:cubicBezTo>
                        <a:pt x="92" y="920"/>
                        <a:pt x="92" y="920"/>
                        <a:pt x="92" y="920"/>
                      </a:cubicBezTo>
                      <a:lnTo>
                        <a:pt x="92" y="251"/>
                      </a:lnTo>
                      <a:close/>
                      <a:moveTo>
                        <a:pt x="845" y="435"/>
                      </a:moveTo>
                      <a:cubicBezTo>
                        <a:pt x="845" y="418"/>
                        <a:pt x="861" y="402"/>
                        <a:pt x="878" y="402"/>
                      </a:cubicBezTo>
                      <a:cubicBezTo>
                        <a:pt x="895" y="402"/>
                        <a:pt x="911" y="418"/>
                        <a:pt x="911" y="435"/>
                      </a:cubicBezTo>
                      <a:cubicBezTo>
                        <a:pt x="911" y="452"/>
                        <a:pt x="895" y="468"/>
                        <a:pt x="878" y="468"/>
                      </a:cubicBezTo>
                      <a:cubicBezTo>
                        <a:pt x="861" y="468"/>
                        <a:pt x="845" y="452"/>
                        <a:pt x="845" y="435"/>
                      </a:cubicBezTo>
                      <a:close/>
                      <a:moveTo>
                        <a:pt x="610" y="736"/>
                      </a:moveTo>
                      <a:cubicBezTo>
                        <a:pt x="610" y="761"/>
                        <a:pt x="594" y="769"/>
                        <a:pt x="577" y="769"/>
                      </a:cubicBezTo>
                      <a:cubicBezTo>
                        <a:pt x="560" y="769"/>
                        <a:pt x="544" y="761"/>
                        <a:pt x="544" y="736"/>
                      </a:cubicBezTo>
                      <a:cubicBezTo>
                        <a:pt x="544" y="719"/>
                        <a:pt x="560" y="703"/>
                        <a:pt x="577" y="703"/>
                      </a:cubicBezTo>
                      <a:cubicBezTo>
                        <a:pt x="594" y="703"/>
                        <a:pt x="610" y="719"/>
                        <a:pt x="610" y="736"/>
                      </a:cubicBezTo>
                      <a:close/>
                      <a:moveTo>
                        <a:pt x="878" y="1079"/>
                      </a:moveTo>
                      <a:cubicBezTo>
                        <a:pt x="861" y="1079"/>
                        <a:pt x="845" y="1062"/>
                        <a:pt x="845" y="1045"/>
                      </a:cubicBezTo>
                      <a:cubicBezTo>
                        <a:pt x="845" y="1020"/>
                        <a:pt x="861" y="1004"/>
                        <a:pt x="878" y="1004"/>
                      </a:cubicBezTo>
                      <a:cubicBezTo>
                        <a:pt x="895" y="1004"/>
                        <a:pt x="911" y="1020"/>
                        <a:pt x="911" y="1045"/>
                      </a:cubicBezTo>
                      <a:cubicBezTo>
                        <a:pt x="911" y="1062"/>
                        <a:pt x="895" y="1079"/>
                        <a:pt x="878" y="1079"/>
                      </a:cubicBezTo>
                      <a:close/>
                      <a:moveTo>
                        <a:pt x="1087" y="585"/>
                      </a:moveTo>
                      <a:cubicBezTo>
                        <a:pt x="945" y="728"/>
                        <a:pt x="945" y="728"/>
                        <a:pt x="945" y="728"/>
                      </a:cubicBezTo>
                      <a:lnTo>
                        <a:pt x="945" y="736"/>
                      </a:lnTo>
                      <a:cubicBezTo>
                        <a:pt x="945" y="778"/>
                        <a:pt x="920" y="803"/>
                        <a:pt x="878" y="803"/>
                      </a:cubicBezTo>
                      <a:cubicBezTo>
                        <a:pt x="845" y="803"/>
                        <a:pt x="811" y="778"/>
                        <a:pt x="811" y="744"/>
                      </a:cubicBezTo>
                      <a:cubicBezTo>
                        <a:pt x="661" y="627"/>
                        <a:pt x="661" y="627"/>
                        <a:pt x="661" y="627"/>
                      </a:cubicBezTo>
                      <a:cubicBezTo>
                        <a:pt x="652" y="619"/>
                        <a:pt x="644" y="594"/>
                        <a:pt x="652" y="585"/>
                      </a:cubicBezTo>
                      <a:cubicBezTo>
                        <a:pt x="661" y="577"/>
                        <a:pt x="686" y="569"/>
                        <a:pt x="694" y="585"/>
                      </a:cubicBezTo>
                      <a:cubicBezTo>
                        <a:pt x="836" y="686"/>
                        <a:pt x="836" y="686"/>
                        <a:pt x="836" y="686"/>
                      </a:cubicBezTo>
                      <a:cubicBezTo>
                        <a:pt x="845" y="677"/>
                        <a:pt x="861" y="669"/>
                        <a:pt x="878" y="669"/>
                      </a:cubicBezTo>
                      <a:cubicBezTo>
                        <a:pt x="895" y="669"/>
                        <a:pt x="903" y="677"/>
                        <a:pt x="911" y="677"/>
                      </a:cubicBezTo>
                      <a:cubicBezTo>
                        <a:pt x="1045" y="544"/>
                        <a:pt x="1045" y="544"/>
                        <a:pt x="1045" y="544"/>
                      </a:cubicBezTo>
                      <a:cubicBezTo>
                        <a:pt x="1062" y="535"/>
                        <a:pt x="1079" y="535"/>
                        <a:pt x="1087" y="544"/>
                      </a:cubicBezTo>
                      <a:cubicBezTo>
                        <a:pt x="1104" y="552"/>
                        <a:pt x="1096" y="569"/>
                        <a:pt x="1087" y="585"/>
                      </a:cubicBezTo>
                      <a:close/>
                      <a:moveTo>
                        <a:pt x="1179" y="769"/>
                      </a:moveTo>
                      <a:cubicBezTo>
                        <a:pt x="1162" y="769"/>
                        <a:pt x="1146" y="761"/>
                        <a:pt x="1146" y="736"/>
                      </a:cubicBezTo>
                      <a:cubicBezTo>
                        <a:pt x="1146" y="719"/>
                        <a:pt x="1162" y="703"/>
                        <a:pt x="1179" y="703"/>
                      </a:cubicBezTo>
                      <a:cubicBezTo>
                        <a:pt x="1204" y="703"/>
                        <a:pt x="1221" y="719"/>
                        <a:pt x="1221" y="736"/>
                      </a:cubicBezTo>
                      <a:cubicBezTo>
                        <a:pt x="1221" y="761"/>
                        <a:pt x="1204" y="769"/>
                        <a:pt x="1179" y="769"/>
                      </a:cubicBezTo>
                      <a:close/>
                      <a:moveTo>
                        <a:pt x="1179" y="769"/>
                      </a:moveTo>
                      <a:lnTo>
                        <a:pt x="1179" y="76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</p:grpSp>
        </p:grpSp>
        <p:grpSp>
          <p:nvGrpSpPr>
            <p:cNvPr id="64" name="Group 63"/>
            <p:cNvGrpSpPr>
              <a:grpSpLocks/>
            </p:cNvGrpSpPr>
            <p:nvPr/>
          </p:nvGrpSpPr>
          <p:grpSpPr bwMode="auto">
            <a:xfrm>
              <a:off x="14658972" y="4556125"/>
              <a:ext cx="2682875" cy="2682875"/>
              <a:chOff x="14658348" y="4555655"/>
              <a:chExt cx="2683943" cy="2683891"/>
            </a:xfrm>
          </p:grpSpPr>
          <p:sp>
            <p:nvSpPr>
              <p:cNvPr id="65" name="그림 개체 틀 8"/>
              <p:cNvSpPr txBox="1">
                <a:spLocks/>
              </p:cNvSpPr>
              <p:nvPr/>
            </p:nvSpPr>
            <p:spPr>
              <a:xfrm>
                <a:off x="14658348" y="4555655"/>
                <a:ext cx="2683943" cy="2683891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AutoShape 114"/>
              <p:cNvSpPr>
                <a:spLocks/>
              </p:cNvSpPr>
              <p:nvPr/>
            </p:nvSpPr>
            <p:spPr bwMode="auto">
              <a:xfrm>
                <a:off x="15731925" y="4971738"/>
                <a:ext cx="635253" cy="70035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050" y="9182"/>
                    </a:moveTo>
                    <a:cubicBezTo>
                      <a:pt x="21200" y="9182"/>
                      <a:pt x="21329" y="9229"/>
                      <a:pt x="21435" y="9326"/>
                    </a:cubicBezTo>
                    <a:cubicBezTo>
                      <a:pt x="21544" y="9426"/>
                      <a:pt x="21599" y="9549"/>
                      <a:pt x="21599" y="9699"/>
                    </a:cubicBezTo>
                    <a:lnTo>
                      <a:pt x="21599" y="11867"/>
                    </a:lnTo>
                    <a:cubicBezTo>
                      <a:pt x="21599" y="12232"/>
                      <a:pt x="21415" y="12414"/>
                      <a:pt x="21050" y="12414"/>
                    </a:cubicBezTo>
                    <a:lnTo>
                      <a:pt x="18746" y="12414"/>
                    </a:lnTo>
                    <a:cubicBezTo>
                      <a:pt x="18575" y="13204"/>
                      <a:pt x="18299" y="13947"/>
                      <a:pt x="17915" y="14646"/>
                    </a:cubicBezTo>
                    <a:cubicBezTo>
                      <a:pt x="17530" y="15342"/>
                      <a:pt x="17066" y="15965"/>
                      <a:pt x="16517" y="16514"/>
                    </a:cubicBezTo>
                    <a:cubicBezTo>
                      <a:pt x="15968" y="17061"/>
                      <a:pt x="15346" y="17528"/>
                      <a:pt x="14647" y="17913"/>
                    </a:cubicBezTo>
                    <a:cubicBezTo>
                      <a:pt x="13948" y="18298"/>
                      <a:pt x="13206" y="18577"/>
                      <a:pt x="12419" y="18741"/>
                    </a:cubicBezTo>
                    <a:lnTo>
                      <a:pt x="12419" y="21050"/>
                    </a:lnTo>
                    <a:cubicBezTo>
                      <a:pt x="12419" y="21197"/>
                      <a:pt x="12369" y="21329"/>
                      <a:pt x="12269" y="21435"/>
                    </a:cubicBezTo>
                    <a:cubicBezTo>
                      <a:pt x="12172" y="21544"/>
                      <a:pt x="12049" y="21599"/>
                      <a:pt x="11896" y="21599"/>
                    </a:cubicBezTo>
                    <a:lnTo>
                      <a:pt x="9732" y="21599"/>
                    </a:lnTo>
                    <a:cubicBezTo>
                      <a:pt x="9368" y="21599"/>
                      <a:pt x="9183" y="21417"/>
                      <a:pt x="9183" y="21050"/>
                    </a:cubicBezTo>
                    <a:lnTo>
                      <a:pt x="9183" y="18741"/>
                    </a:lnTo>
                    <a:cubicBezTo>
                      <a:pt x="8396" y="18577"/>
                      <a:pt x="7654" y="18298"/>
                      <a:pt x="6955" y="17913"/>
                    </a:cubicBezTo>
                    <a:cubicBezTo>
                      <a:pt x="6259" y="17528"/>
                      <a:pt x="5634" y="17061"/>
                      <a:pt x="5085" y="16514"/>
                    </a:cubicBezTo>
                    <a:cubicBezTo>
                      <a:pt x="4536" y="15965"/>
                      <a:pt x="4069" y="15342"/>
                      <a:pt x="3687" y="14646"/>
                    </a:cubicBezTo>
                    <a:cubicBezTo>
                      <a:pt x="3300" y="13947"/>
                      <a:pt x="3024" y="13204"/>
                      <a:pt x="2856" y="12414"/>
                    </a:cubicBezTo>
                    <a:lnTo>
                      <a:pt x="551" y="12414"/>
                    </a:lnTo>
                    <a:cubicBezTo>
                      <a:pt x="187" y="12414"/>
                      <a:pt x="0" y="12231"/>
                      <a:pt x="0" y="11867"/>
                    </a:cubicBezTo>
                    <a:lnTo>
                      <a:pt x="0" y="9699"/>
                    </a:lnTo>
                    <a:cubicBezTo>
                      <a:pt x="0" y="9549"/>
                      <a:pt x="58" y="9426"/>
                      <a:pt x="167" y="9326"/>
                    </a:cubicBezTo>
                    <a:cubicBezTo>
                      <a:pt x="273" y="9229"/>
                      <a:pt x="402" y="9182"/>
                      <a:pt x="551" y="9182"/>
                    </a:cubicBezTo>
                    <a:lnTo>
                      <a:pt x="2856" y="9182"/>
                    </a:lnTo>
                    <a:cubicBezTo>
                      <a:pt x="3026" y="8392"/>
                      <a:pt x="3300" y="7652"/>
                      <a:pt x="3687" y="6953"/>
                    </a:cubicBezTo>
                    <a:cubicBezTo>
                      <a:pt x="4069" y="6251"/>
                      <a:pt x="4536" y="5631"/>
                      <a:pt x="5085" y="5081"/>
                    </a:cubicBezTo>
                    <a:cubicBezTo>
                      <a:pt x="5634" y="4532"/>
                      <a:pt x="6256" y="4065"/>
                      <a:pt x="6955" y="3680"/>
                    </a:cubicBezTo>
                    <a:cubicBezTo>
                      <a:pt x="7654" y="3298"/>
                      <a:pt x="8396" y="3022"/>
                      <a:pt x="9183" y="2852"/>
                    </a:cubicBezTo>
                    <a:lnTo>
                      <a:pt x="9183" y="546"/>
                    </a:lnTo>
                    <a:cubicBezTo>
                      <a:pt x="9183" y="181"/>
                      <a:pt x="9365" y="0"/>
                      <a:pt x="9732" y="0"/>
                    </a:cubicBezTo>
                    <a:lnTo>
                      <a:pt x="11896" y="0"/>
                    </a:lnTo>
                    <a:cubicBezTo>
                      <a:pt x="12049" y="0"/>
                      <a:pt x="12172" y="50"/>
                      <a:pt x="12269" y="158"/>
                    </a:cubicBezTo>
                    <a:cubicBezTo>
                      <a:pt x="12369" y="267"/>
                      <a:pt x="12419" y="396"/>
                      <a:pt x="12419" y="546"/>
                    </a:cubicBezTo>
                    <a:lnTo>
                      <a:pt x="12419" y="2852"/>
                    </a:lnTo>
                    <a:cubicBezTo>
                      <a:pt x="13206" y="3022"/>
                      <a:pt x="13948" y="3298"/>
                      <a:pt x="14647" y="3680"/>
                    </a:cubicBezTo>
                    <a:cubicBezTo>
                      <a:pt x="15343" y="4065"/>
                      <a:pt x="15968" y="4532"/>
                      <a:pt x="16517" y="5082"/>
                    </a:cubicBezTo>
                    <a:cubicBezTo>
                      <a:pt x="17066" y="5631"/>
                      <a:pt x="17530" y="6251"/>
                      <a:pt x="17915" y="6953"/>
                    </a:cubicBezTo>
                    <a:cubicBezTo>
                      <a:pt x="18299" y="7652"/>
                      <a:pt x="18578" y="8392"/>
                      <a:pt x="18746" y="9182"/>
                    </a:cubicBezTo>
                    <a:lnTo>
                      <a:pt x="21050" y="9182"/>
                    </a:lnTo>
                    <a:close/>
                    <a:moveTo>
                      <a:pt x="12419" y="16465"/>
                    </a:moveTo>
                    <a:cubicBezTo>
                      <a:pt x="13411" y="16194"/>
                      <a:pt x="14268" y="15698"/>
                      <a:pt x="14991" y="14981"/>
                    </a:cubicBezTo>
                    <a:cubicBezTo>
                      <a:pt x="15710" y="14264"/>
                      <a:pt x="16203" y="13410"/>
                      <a:pt x="16467" y="12414"/>
                    </a:cubicBezTo>
                    <a:lnTo>
                      <a:pt x="14048" y="12414"/>
                    </a:lnTo>
                    <a:cubicBezTo>
                      <a:pt x="13684" y="12414"/>
                      <a:pt x="13505" y="12231"/>
                      <a:pt x="13514" y="11867"/>
                    </a:cubicBezTo>
                    <a:lnTo>
                      <a:pt x="13514" y="9699"/>
                    </a:lnTo>
                    <a:cubicBezTo>
                      <a:pt x="13514" y="9549"/>
                      <a:pt x="13567" y="9426"/>
                      <a:pt x="13669" y="9326"/>
                    </a:cubicBezTo>
                    <a:cubicBezTo>
                      <a:pt x="13772" y="9229"/>
                      <a:pt x="13898" y="9182"/>
                      <a:pt x="14048" y="9182"/>
                    </a:cubicBezTo>
                    <a:lnTo>
                      <a:pt x="16467" y="9182"/>
                    </a:lnTo>
                    <a:cubicBezTo>
                      <a:pt x="16194" y="8186"/>
                      <a:pt x="15698" y="7332"/>
                      <a:pt x="14982" y="6609"/>
                    </a:cubicBezTo>
                    <a:cubicBezTo>
                      <a:pt x="14265" y="5883"/>
                      <a:pt x="13411" y="5390"/>
                      <a:pt x="12419" y="5131"/>
                    </a:cubicBezTo>
                    <a:lnTo>
                      <a:pt x="12419" y="7549"/>
                    </a:lnTo>
                    <a:cubicBezTo>
                      <a:pt x="12419" y="7699"/>
                      <a:pt x="12369" y="7828"/>
                      <a:pt x="12269" y="7928"/>
                    </a:cubicBezTo>
                    <a:cubicBezTo>
                      <a:pt x="12172" y="8031"/>
                      <a:pt x="12049" y="8081"/>
                      <a:pt x="11896" y="8081"/>
                    </a:cubicBezTo>
                    <a:lnTo>
                      <a:pt x="9732" y="8081"/>
                    </a:lnTo>
                    <a:cubicBezTo>
                      <a:pt x="9368" y="8081"/>
                      <a:pt x="9183" y="7905"/>
                      <a:pt x="9183" y="7549"/>
                    </a:cubicBezTo>
                    <a:lnTo>
                      <a:pt x="9183" y="5131"/>
                    </a:lnTo>
                    <a:cubicBezTo>
                      <a:pt x="8191" y="5402"/>
                      <a:pt x="7334" y="5895"/>
                      <a:pt x="6608" y="6612"/>
                    </a:cubicBezTo>
                    <a:cubicBezTo>
                      <a:pt x="5889" y="7332"/>
                      <a:pt x="5399" y="8187"/>
                      <a:pt x="5135" y="9182"/>
                    </a:cubicBezTo>
                    <a:lnTo>
                      <a:pt x="7580" y="9182"/>
                    </a:lnTo>
                    <a:cubicBezTo>
                      <a:pt x="7733" y="9182"/>
                      <a:pt x="7853" y="9229"/>
                      <a:pt x="7947" y="9326"/>
                    </a:cubicBezTo>
                    <a:cubicBezTo>
                      <a:pt x="8038" y="9426"/>
                      <a:pt x="8088" y="9550"/>
                      <a:pt x="8088" y="9700"/>
                    </a:cubicBezTo>
                    <a:lnTo>
                      <a:pt x="8088" y="11867"/>
                    </a:lnTo>
                    <a:cubicBezTo>
                      <a:pt x="8088" y="12017"/>
                      <a:pt x="8038" y="12144"/>
                      <a:pt x="7947" y="12252"/>
                    </a:cubicBezTo>
                    <a:cubicBezTo>
                      <a:pt x="7853" y="12364"/>
                      <a:pt x="7733" y="12414"/>
                      <a:pt x="7580" y="12414"/>
                    </a:cubicBezTo>
                    <a:lnTo>
                      <a:pt x="5135" y="12414"/>
                    </a:lnTo>
                    <a:cubicBezTo>
                      <a:pt x="5408" y="13410"/>
                      <a:pt x="5904" y="14267"/>
                      <a:pt x="6620" y="14990"/>
                    </a:cubicBezTo>
                    <a:cubicBezTo>
                      <a:pt x="7337" y="15710"/>
                      <a:pt x="8191" y="16203"/>
                      <a:pt x="9183" y="16465"/>
                    </a:cubicBezTo>
                    <a:lnTo>
                      <a:pt x="9183" y="14018"/>
                    </a:lnTo>
                    <a:cubicBezTo>
                      <a:pt x="9183" y="13868"/>
                      <a:pt x="9239" y="13744"/>
                      <a:pt x="9348" y="13653"/>
                    </a:cubicBezTo>
                    <a:cubicBezTo>
                      <a:pt x="9453" y="13559"/>
                      <a:pt x="9583" y="13512"/>
                      <a:pt x="9732" y="13512"/>
                    </a:cubicBezTo>
                    <a:lnTo>
                      <a:pt x="11896" y="13512"/>
                    </a:lnTo>
                    <a:cubicBezTo>
                      <a:pt x="12049" y="13512"/>
                      <a:pt x="12172" y="13559"/>
                      <a:pt x="12269" y="13653"/>
                    </a:cubicBezTo>
                    <a:cubicBezTo>
                      <a:pt x="12369" y="13744"/>
                      <a:pt x="12419" y="13868"/>
                      <a:pt x="12419" y="14018"/>
                    </a:cubicBezTo>
                    <a:lnTo>
                      <a:pt x="12419" y="1646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  <p:grpSp>
          <p:nvGrpSpPr>
            <p:cNvPr id="68" name="Group 67"/>
            <p:cNvGrpSpPr>
              <a:grpSpLocks/>
            </p:cNvGrpSpPr>
            <p:nvPr/>
          </p:nvGrpSpPr>
          <p:grpSpPr bwMode="auto">
            <a:xfrm>
              <a:off x="17859373" y="4924425"/>
              <a:ext cx="2684463" cy="2684463"/>
              <a:chOff x="17859387" y="4924586"/>
              <a:chExt cx="2684024" cy="2684914"/>
            </a:xfrm>
          </p:grpSpPr>
          <p:sp>
            <p:nvSpPr>
              <p:cNvPr id="69" name="그림 개체 틀 8"/>
              <p:cNvSpPr txBox="1">
                <a:spLocks/>
              </p:cNvSpPr>
              <p:nvPr/>
            </p:nvSpPr>
            <p:spPr>
              <a:xfrm>
                <a:off x="17859387" y="4924586"/>
                <a:ext cx="2684024" cy="2684914"/>
              </a:xfrm>
              <a:prstGeom prst="ellipse">
                <a:avLst/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0" name="AutoShape 125"/>
              <p:cNvSpPr>
                <a:spLocks/>
              </p:cNvSpPr>
              <p:nvPr/>
            </p:nvSpPr>
            <p:spPr bwMode="auto">
              <a:xfrm>
                <a:off x="18987915" y="5496182"/>
                <a:ext cx="568232" cy="566833"/>
              </a:xfrm>
              <a:custGeom>
                <a:avLst/>
                <a:gdLst>
                  <a:gd name="T0" fmla="+- 0 10797 26"/>
                  <a:gd name="T1" fmla="*/ T0 w 21542"/>
                  <a:gd name="T2" fmla="*/ 10800 h 21600"/>
                  <a:gd name="T3" fmla="+- 0 10797 26"/>
                  <a:gd name="T4" fmla="*/ T3 w 21542"/>
                  <a:gd name="T5" fmla="*/ 10800 h 21600"/>
                  <a:gd name="T6" fmla="+- 0 10797 26"/>
                  <a:gd name="T7" fmla="*/ T6 w 21542"/>
                  <a:gd name="T8" fmla="*/ 10800 h 21600"/>
                  <a:gd name="T9" fmla="+- 0 10797 26"/>
                  <a:gd name="T10" fmla="*/ T9 w 21542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42" h="21600">
                    <a:moveTo>
                      <a:pt x="11685" y="1798"/>
                    </a:moveTo>
                    <a:cubicBezTo>
                      <a:pt x="12903" y="1906"/>
                      <a:pt x="14055" y="2202"/>
                      <a:pt x="15143" y="2682"/>
                    </a:cubicBezTo>
                    <a:cubicBezTo>
                      <a:pt x="16233" y="3165"/>
                      <a:pt x="17213" y="3803"/>
                      <a:pt x="18089" y="4596"/>
                    </a:cubicBezTo>
                    <a:cubicBezTo>
                      <a:pt x="18964" y="5390"/>
                      <a:pt x="19696" y="6307"/>
                      <a:pt x="20286" y="7355"/>
                    </a:cubicBezTo>
                    <a:cubicBezTo>
                      <a:pt x="20875" y="8400"/>
                      <a:pt x="21290" y="9537"/>
                      <a:pt x="21528" y="10774"/>
                    </a:cubicBezTo>
                    <a:cubicBezTo>
                      <a:pt x="21573" y="11034"/>
                      <a:pt x="21497" y="11229"/>
                      <a:pt x="21299" y="11356"/>
                    </a:cubicBezTo>
                    <a:cubicBezTo>
                      <a:pt x="21223" y="11407"/>
                      <a:pt x="21151" y="11435"/>
                      <a:pt x="21077" y="11435"/>
                    </a:cubicBezTo>
                    <a:cubicBezTo>
                      <a:pt x="20930" y="11435"/>
                      <a:pt x="20822" y="11381"/>
                      <a:pt x="20760" y="11271"/>
                    </a:cubicBezTo>
                    <a:cubicBezTo>
                      <a:pt x="20016" y="10353"/>
                      <a:pt x="19186" y="9890"/>
                      <a:pt x="18272" y="9879"/>
                    </a:cubicBezTo>
                    <a:cubicBezTo>
                      <a:pt x="17616" y="9879"/>
                      <a:pt x="16994" y="10128"/>
                      <a:pt x="16402" y="10619"/>
                    </a:cubicBezTo>
                    <a:cubicBezTo>
                      <a:pt x="15813" y="11110"/>
                      <a:pt x="15320" y="11796"/>
                      <a:pt x="14912" y="12680"/>
                    </a:cubicBezTo>
                    <a:cubicBezTo>
                      <a:pt x="14840" y="12886"/>
                      <a:pt x="14704" y="12991"/>
                      <a:pt x="14516" y="12991"/>
                    </a:cubicBezTo>
                    <a:cubicBezTo>
                      <a:pt x="14323" y="12991"/>
                      <a:pt x="14191" y="12886"/>
                      <a:pt x="14115" y="12680"/>
                    </a:cubicBezTo>
                    <a:cubicBezTo>
                      <a:pt x="13490" y="11328"/>
                      <a:pt x="12679" y="10452"/>
                      <a:pt x="11682" y="10057"/>
                    </a:cubicBezTo>
                    <a:lnTo>
                      <a:pt x="11682" y="17164"/>
                    </a:lnTo>
                    <a:cubicBezTo>
                      <a:pt x="11682" y="17779"/>
                      <a:pt x="11594" y="18350"/>
                      <a:pt x="11415" y="18883"/>
                    </a:cubicBezTo>
                    <a:cubicBezTo>
                      <a:pt x="11234" y="19414"/>
                      <a:pt x="10993" y="19886"/>
                      <a:pt x="10690" y="20298"/>
                    </a:cubicBezTo>
                    <a:cubicBezTo>
                      <a:pt x="10385" y="20704"/>
                      <a:pt x="10029" y="21026"/>
                      <a:pt x="9621" y="21258"/>
                    </a:cubicBezTo>
                    <a:cubicBezTo>
                      <a:pt x="9214" y="21487"/>
                      <a:pt x="8777" y="21599"/>
                      <a:pt x="8314" y="21599"/>
                    </a:cubicBezTo>
                    <a:cubicBezTo>
                      <a:pt x="7852" y="21599"/>
                      <a:pt x="7410" y="21487"/>
                      <a:pt x="6995" y="21258"/>
                    </a:cubicBezTo>
                    <a:cubicBezTo>
                      <a:pt x="6580" y="21027"/>
                      <a:pt x="6220" y="20705"/>
                      <a:pt x="5915" y="20298"/>
                    </a:cubicBezTo>
                    <a:cubicBezTo>
                      <a:pt x="5612" y="19886"/>
                      <a:pt x="5369" y="19417"/>
                      <a:pt x="5190" y="18883"/>
                    </a:cubicBezTo>
                    <a:cubicBezTo>
                      <a:pt x="5011" y="18350"/>
                      <a:pt x="4923" y="17779"/>
                      <a:pt x="4923" y="17164"/>
                    </a:cubicBezTo>
                    <a:cubicBezTo>
                      <a:pt x="4923" y="16850"/>
                      <a:pt x="5011" y="16591"/>
                      <a:pt x="5190" y="16390"/>
                    </a:cubicBezTo>
                    <a:cubicBezTo>
                      <a:pt x="5369" y="16187"/>
                      <a:pt x="5583" y="16085"/>
                      <a:pt x="5836" y="16085"/>
                    </a:cubicBezTo>
                    <a:cubicBezTo>
                      <a:pt x="6103" y="16085"/>
                      <a:pt x="6320" y="16187"/>
                      <a:pt x="6492" y="16390"/>
                    </a:cubicBezTo>
                    <a:cubicBezTo>
                      <a:pt x="6661" y="16591"/>
                      <a:pt x="6747" y="16851"/>
                      <a:pt x="6747" y="17164"/>
                    </a:cubicBezTo>
                    <a:cubicBezTo>
                      <a:pt x="6747" y="17799"/>
                      <a:pt x="6900" y="18333"/>
                      <a:pt x="7203" y="18776"/>
                    </a:cubicBezTo>
                    <a:cubicBezTo>
                      <a:pt x="7508" y="19216"/>
                      <a:pt x="7878" y="19437"/>
                      <a:pt x="8312" y="19437"/>
                    </a:cubicBezTo>
                    <a:cubicBezTo>
                      <a:pt x="8732" y="19437"/>
                      <a:pt x="9092" y="19216"/>
                      <a:pt x="9397" y="18776"/>
                    </a:cubicBezTo>
                    <a:cubicBezTo>
                      <a:pt x="9700" y="18333"/>
                      <a:pt x="9853" y="17799"/>
                      <a:pt x="9853" y="17164"/>
                    </a:cubicBezTo>
                    <a:lnTo>
                      <a:pt x="9853" y="10057"/>
                    </a:lnTo>
                    <a:cubicBezTo>
                      <a:pt x="8856" y="10461"/>
                      <a:pt x="8042" y="11336"/>
                      <a:pt x="7420" y="12680"/>
                    </a:cubicBezTo>
                    <a:cubicBezTo>
                      <a:pt x="7344" y="12886"/>
                      <a:pt x="7210" y="12991"/>
                      <a:pt x="7019" y="12991"/>
                    </a:cubicBezTo>
                    <a:cubicBezTo>
                      <a:pt x="6828" y="12991"/>
                      <a:pt x="6700" y="12886"/>
                      <a:pt x="6631" y="12680"/>
                    </a:cubicBezTo>
                    <a:cubicBezTo>
                      <a:pt x="6227" y="11796"/>
                      <a:pt x="5734" y="11110"/>
                      <a:pt x="5147" y="10619"/>
                    </a:cubicBezTo>
                    <a:cubicBezTo>
                      <a:pt x="4560" y="10128"/>
                      <a:pt x="3940" y="9879"/>
                      <a:pt x="3284" y="9879"/>
                    </a:cubicBezTo>
                    <a:cubicBezTo>
                      <a:pt x="2363" y="9879"/>
                      <a:pt x="1541" y="10345"/>
                      <a:pt x="808" y="11271"/>
                    </a:cubicBezTo>
                    <a:cubicBezTo>
                      <a:pt x="718" y="11381"/>
                      <a:pt x="596" y="11435"/>
                      <a:pt x="455" y="11435"/>
                    </a:cubicBezTo>
                    <a:cubicBezTo>
                      <a:pt x="381" y="11435"/>
                      <a:pt x="305" y="11407"/>
                      <a:pt x="238" y="11356"/>
                    </a:cubicBezTo>
                    <a:cubicBezTo>
                      <a:pt x="47" y="11229"/>
                      <a:pt x="-26" y="11034"/>
                      <a:pt x="7" y="10774"/>
                    </a:cubicBezTo>
                    <a:cubicBezTo>
                      <a:pt x="245" y="9537"/>
                      <a:pt x="660" y="8400"/>
                      <a:pt x="1259" y="7355"/>
                    </a:cubicBezTo>
                    <a:cubicBezTo>
                      <a:pt x="1855" y="6307"/>
                      <a:pt x="2595" y="5390"/>
                      <a:pt x="3468" y="4596"/>
                    </a:cubicBezTo>
                    <a:cubicBezTo>
                      <a:pt x="4343" y="3803"/>
                      <a:pt x="5321" y="3168"/>
                      <a:pt x="6402" y="2688"/>
                    </a:cubicBezTo>
                    <a:cubicBezTo>
                      <a:pt x="7482" y="2213"/>
                      <a:pt x="8634" y="1917"/>
                      <a:pt x="9850" y="1798"/>
                    </a:cubicBezTo>
                    <a:lnTo>
                      <a:pt x="9850" y="1081"/>
                    </a:lnTo>
                    <a:cubicBezTo>
                      <a:pt x="9850" y="767"/>
                      <a:pt x="9936" y="508"/>
                      <a:pt x="10118" y="304"/>
                    </a:cubicBezTo>
                    <a:cubicBezTo>
                      <a:pt x="10296" y="101"/>
                      <a:pt x="10511" y="0"/>
                      <a:pt x="10764" y="0"/>
                    </a:cubicBezTo>
                    <a:cubicBezTo>
                      <a:pt x="11029" y="0"/>
                      <a:pt x="11248" y="101"/>
                      <a:pt x="11420" y="304"/>
                    </a:cubicBezTo>
                    <a:cubicBezTo>
                      <a:pt x="11589" y="508"/>
                      <a:pt x="11675" y="767"/>
                      <a:pt x="11675" y="1081"/>
                    </a:cubicBezTo>
                    <a:lnTo>
                      <a:pt x="11675" y="179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  <p:grpSp>
          <p:nvGrpSpPr>
            <p:cNvPr id="72" name="Group 71"/>
            <p:cNvGrpSpPr>
              <a:grpSpLocks/>
            </p:cNvGrpSpPr>
            <p:nvPr/>
          </p:nvGrpSpPr>
          <p:grpSpPr bwMode="auto">
            <a:xfrm>
              <a:off x="20065997" y="7507289"/>
              <a:ext cx="2682875" cy="2684462"/>
              <a:chOff x="20065361" y="7507908"/>
              <a:chExt cx="2683942" cy="2684258"/>
            </a:xfrm>
          </p:grpSpPr>
          <p:sp>
            <p:nvSpPr>
              <p:cNvPr id="73" name="그림 개체 틀 8"/>
              <p:cNvSpPr txBox="1">
                <a:spLocks/>
              </p:cNvSpPr>
              <p:nvPr/>
            </p:nvSpPr>
            <p:spPr>
              <a:xfrm>
                <a:off x="20065361" y="7507908"/>
                <a:ext cx="2683942" cy="268425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4" name="AutoShape 41"/>
              <p:cNvSpPr>
                <a:spLocks/>
              </p:cNvSpPr>
              <p:nvPr/>
            </p:nvSpPr>
            <p:spPr bwMode="auto">
              <a:xfrm>
                <a:off x="21075412" y="7930151"/>
                <a:ext cx="717835" cy="71432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7" y="0"/>
                    </a:moveTo>
                    <a:cubicBezTo>
                      <a:pt x="12301" y="0"/>
                      <a:pt x="13705" y="282"/>
                      <a:pt x="15011" y="847"/>
                    </a:cubicBezTo>
                    <a:cubicBezTo>
                      <a:pt x="16319" y="1408"/>
                      <a:pt x="17463" y="2176"/>
                      <a:pt x="18449" y="3156"/>
                    </a:cubicBezTo>
                    <a:cubicBezTo>
                      <a:pt x="19432" y="4133"/>
                      <a:pt x="20201" y="5277"/>
                      <a:pt x="20760" y="6590"/>
                    </a:cubicBezTo>
                    <a:cubicBezTo>
                      <a:pt x="21317" y="7900"/>
                      <a:pt x="21599" y="9306"/>
                      <a:pt x="21599" y="10800"/>
                    </a:cubicBezTo>
                    <a:cubicBezTo>
                      <a:pt x="21599" y="12293"/>
                      <a:pt x="21317" y="13699"/>
                      <a:pt x="20760" y="15009"/>
                    </a:cubicBezTo>
                    <a:cubicBezTo>
                      <a:pt x="20201" y="16320"/>
                      <a:pt x="19430" y="17466"/>
                      <a:pt x="18449" y="18443"/>
                    </a:cubicBezTo>
                    <a:cubicBezTo>
                      <a:pt x="17463" y="19423"/>
                      <a:pt x="16319" y="20191"/>
                      <a:pt x="15011" y="20752"/>
                    </a:cubicBezTo>
                    <a:cubicBezTo>
                      <a:pt x="13705" y="21317"/>
                      <a:pt x="12301" y="21599"/>
                      <a:pt x="10807" y="21599"/>
                    </a:cubicBezTo>
                    <a:cubicBezTo>
                      <a:pt x="9309" y="21599"/>
                      <a:pt x="7905" y="21317"/>
                      <a:pt x="6594" y="20752"/>
                    </a:cubicBezTo>
                    <a:cubicBezTo>
                      <a:pt x="5280" y="20191"/>
                      <a:pt x="4136" y="19423"/>
                      <a:pt x="3158" y="18443"/>
                    </a:cubicBezTo>
                    <a:cubicBezTo>
                      <a:pt x="2178" y="17466"/>
                      <a:pt x="1409" y="16320"/>
                      <a:pt x="847" y="15009"/>
                    </a:cubicBezTo>
                    <a:cubicBezTo>
                      <a:pt x="282" y="13699"/>
                      <a:pt x="0" y="12293"/>
                      <a:pt x="0" y="10800"/>
                    </a:cubicBezTo>
                    <a:cubicBezTo>
                      <a:pt x="0" y="9306"/>
                      <a:pt x="282" y="7900"/>
                      <a:pt x="847" y="6590"/>
                    </a:cubicBezTo>
                    <a:cubicBezTo>
                      <a:pt x="1409" y="5277"/>
                      <a:pt x="2181" y="4133"/>
                      <a:pt x="3158" y="3156"/>
                    </a:cubicBezTo>
                    <a:cubicBezTo>
                      <a:pt x="4136" y="2176"/>
                      <a:pt x="5280" y="1408"/>
                      <a:pt x="6594" y="847"/>
                    </a:cubicBezTo>
                    <a:cubicBezTo>
                      <a:pt x="7902" y="282"/>
                      <a:pt x="9306" y="0"/>
                      <a:pt x="10807" y="0"/>
                    </a:cubicBezTo>
                    <a:moveTo>
                      <a:pt x="18164" y="8812"/>
                    </a:moveTo>
                    <a:cubicBezTo>
                      <a:pt x="18288" y="8688"/>
                      <a:pt x="18353" y="8532"/>
                      <a:pt x="18359" y="8354"/>
                    </a:cubicBezTo>
                    <a:cubicBezTo>
                      <a:pt x="18362" y="8171"/>
                      <a:pt x="18299" y="8021"/>
                      <a:pt x="18164" y="7894"/>
                    </a:cubicBezTo>
                    <a:lnTo>
                      <a:pt x="16757" y="6448"/>
                    </a:lnTo>
                    <a:cubicBezTo>
                      <a:pt x="16613" y="6321"/>
                      <a:pt x="16454" y="6259"/>
                      <a:pt x="16276" y="6259"/>
                    </a:cubicBezTo>
                    <a:cubicBezTo>
                      <a:pt x="16099" y="6259"/>
                      <a:pt x="15946" y="6321"/>
                      <a:pt x="15810" y="6448"/>
                    </a:cubicBezTo>
                    <a:lnTo>
                      <a:pt x="9696" y="12570"/>
                    </a:lnTo>
                    <a:cubicBezTo>
                      <a:pt x="9569" y="12697"/>
                      <a:pt x="9416" y="12759"/>
                      <a:pt x="9244" y="12759"/>
                    </a:cubicBezTo>
                    <a:cubicBezTo>
                      <a:pt x="9069" y="12759"/>
                      <a:pt x="8914" y="12697"/>
                      <a:pt x="8778" y="12570"/>
                    </a:cubicBezTo>
                    <a:lnTo>
                      <a:pt x="5786" y="9583"/>
                    </a:lnTo>
                    <a:cubicBezTo>
                      <a:pt x="5659" y="9458"/>
                      <a:pt x="5506" y="9393"/>
                      <a:pt x="5334" y="9393"/>
                    </a:cubicBezTo>
                    <a:cubicBezTo>
                      <a:pt x="5156" y="9393"/>
                      <a:pt x="4995" y="9458"/>
                      <a:pt x="4839" y="9583"/>
                    </a:cubicBezTo>
                    <a:lnTo>
                      <a:pt x="3432" y="11014"/>
                    </a:lnTo>
                    <a:cubicBezTo>
                      <a:pt x="3305" y="11141"/>
                      <a:pt x="3246" y="11297"/>
                      <a:pt x="3246" y="11474"/>
                    </a:cubicBezTo>
                    <a:cubicBezTo>
                      <a:pt x="3246" y="11655"/>
                      <a:pt x="3305" y="11810"/>
                      <a:pt x="3432" y="11935"/>
                    </a:cubicBezTo>
                    <a:lnTo>
                      <a:pt x="7747" y="16249"/>
                    </a:lnTo>
                    <a:cubicBezTo>
                      <a:pt x="7874" y="16373"/>
                      <a:pt x="8043" y="16483"/>
                      <a:pt x="8261" y="16579"/>
                    </a:cubicBezTo>
                    <a:cubicBezTo>
                      <a:pt x="8478" y="16673"/>
                      <a:pt x="8676" y="16720"/>
                      <a:pt x="8857" y="16720"/>
                    </a:cubicBezTo>
                    <a:lnTo>
                      <a:pt x="9617" y="16720"/>
                    </a:lnTo>
                    <a:cubicBezTo>
                      <a:pt x="9795" y="16720"/>
                      <a:pt x="9993" y="16675"/>
                      <a:pt x="10205" y="16585"/>
                    </a:cubicBezTo>
                    <a:cubicBezTo>
                      <a:pt x="10417" y="16495"/>
                      <a:pt x="10592" y="16382"/>
                      <a:pt x="10727" y="16249"/>
                    </a:cubicBezTo>
                    <a:lnTo>
                      <a:pt x="18164" y="881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</p:grpSp>
      <p:graphicFrame>
        <p:nvGraphicFramePr>
          <p:cNvPr id="104" name="Table 103"/>
          <p:cNvGraphicFramePr>
            <a:graphicFrameLocks noGrp="1"/>
          </p:cNvGraphicFramePr>
          <p:nvPr>
            <p:extLst/>
          </p:nvPr>
        </p:nvGraphicFramePr>
        <p:xfrm>
          <a:off x="384650" y="777840"/>
          <a:ext cx="8424936" cy="597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2736304"/>
                <a:gridCol w="49685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300" dirty="0" smtClean="0">
                          <a:latin typeface="+mj-lt"/>
                        </a:rPr>
                        <a:t>NO</a:t>
                      </a:r>
                      <a:endParaRPr lang="en-US" sz="13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300" dirty="0" smtClean="0">
                          <a:latin typeface="+mj-lt"/>
                        </a:rPr>
                        <a:t>URAIAN PEKERJAAN</a:t>
                      </a:r>
                      <a:endParaRPr lang="en-US" sz="13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300" smtClean="0">
                          <a:latin typeface="+mj-lt"/>
                        </a:rPr>
                        <a:t>TAHAPAN</a:t>
                      </a:r>
                      <a:endParaRPr lang="en-US" sz="1300">
                        <a:latin typeface="+mj-lt"/>
                      </a:endParaRPr>
                    </a:p>
                  </a:txBody>
                  <a:tcPr anchor="ctr"/>
                </a:tc>
              </a:tr>
              <a:tr h="133216">
                <a:tc>
                  <a:txBody>
                    <a:bodyPr/>
                    <a:lstStyle/>
                    <a:p>
                      <a:pPr algn="ctr"/>
                      <a:r>
                        <a:rPr lang="en-ID" sz="1300" smtClean="0">
                          <a:latin typeface="+mj-lt"/>
                        </a:rPr>
                        <a:t>1</a:t>
                      </a:r>
                      <a:endParaRPr lang="en-US" sz="13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Menyusun dan membuat perencanaan kegiatan pengeboran sumur minyak/gas dan penyusunan RAB nya</a:t>
                      </a:r>
                      <a:endParaRPr lang="en-US" sz="1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Mengumpulkan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usulan</a:t>
                      </a:r>
                      <a:r>
                        <a:rPr lang="en-ID" sz="1300" dirty="0" smtClean="0">
                          <a:latin typeface="+mj-lt"/>
                        </a:rPr>
                        <a:t> data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informasi</a:t>
                      </a:r>
                      <a:r>
                        <a:rPr lang="en-ID" sz="1300" dirty="0" smtClean="0">
                          <a:latin typeface="+mj-lt"/>
                        </a:rPr>
                        <a:t> yang </a:t>
                      </a:r>
                      <a:r>
                        <a:rPr lang="en-ID" sz="1300" dirty="0" err="1" smtClean="0">
                          <a:latin typeface="+mj-lt"/>
                        </a:rPr>
                        <a:t>diperlukan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dari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bawahan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Mengkompilasi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mengelola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usulan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dalam</a:t>
                      </a:r>
                      <a:r>
                        <a:rPr lang="en-ID" sz="1300" dirty="0" smtClean="0">
                          <a:latin typeface="+mj-lt"/>
                        </a:rPr>
                        <a:t> format </a:t>
                      </a:r>
                      <a:r>
                        <a:rPr lang="en-ID" sz="1300" dirty="0" err="1" smtClean="0">
                          <a:latin typeface="+mj-lt"/>
                        </a:rPr>
                        <a:t>konsep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usulan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Menyusun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konsep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usulan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rencana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kegiatan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RAB </a:t>
                      </a:r>
                      <a:r>
                        <a:rPr lang="en-ID" sz="1300" dirty="0" err="1" smtClean="0">
                          <a:latin typeface="+mj-lt"/>
                        </a:rPr>
                        <a:t>nya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Menyampaikan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konsep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usulan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kepada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pimpinan</a:t>
                      </a:r>
                      <a:endParaRPr lang="en-ID" sz="1300" dirty="0" smtClean="0">
                        <a:latin typeface="+mj-lt"/>
                      </a:endParaRPr>
                    </a:p>
                  </a:txBody>
                  <a:tcPr/>
                </a:tc>
              </a:tr>
              <a:tr h="131688">
                <a:tc>
                  <a:txBody>
                    <a:bodyPr/>
                    <a:lstStyle/>
                    <a:p>
                      <a:pPr algn="ctr"/>
                      <a:r>
                        <a:rPr lang="en-ID" sz="1300" smtClean="0">
                          <a:latin typeface="+mj-lt"/>
                        </a:rPr>
                        <a:t>2</a:t>
                      </a:r>
                      <a:endParaRPr lang="en-US" sz="13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Melakukan koordinasi terkait kegiatan pengeboran sumur minyak/gas lepas pantai</a:t>
                      </a:r>
                      <a:endParaRPr lang="en-US" sz="1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Mengidentifikasi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menginventarisir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kebutuhan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peralatan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personil</a:t>
                      </a:r>
                      <a:r>
                        <a:rPr lang="en-ID" sz="1300" dirty="0" smtClean="0">
                          <a:latin typeface="+mj-lt"/>
                        </a:rPr>
                        <a:t> yang </a:t>
                      </a:r>
                      <a:r>
                        <a:rPr lang="en-ID" sz="1300" dirty="0" err="1" smtClean="0">
                          <a:latin typeface="+mj-lt"/>
                        </a:rPr>
                        <a:t>diperlukan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terkait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kegiatan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pengeboran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sumur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minyak</a:t>
                      </a:r>
                      <a:r>
                        <a:rPr lang="en-ID" sz="1300" dirty="0" smtClean="0">
                          <a:latin typeface="+mj-lt"/>
                        </a:rPr>
                        <a:t>/gas</a:t>
                      </a: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Menyusun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rencana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jadwal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kegiatan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Menentukan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metode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teknik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pengeboran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sumur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Membagi</a:t>
                      </a:r>
                      <a:r>
                        <a:rPr lang="en-ID" sz="1300" dirty="0" smtClean="0">
                          <a:latin typeface="+mj-lt"/>
                        </a:rPr>
                        <a:t> – </a:t>
                      </a:r>
                      <a:r>
                        <a:rPr lang="en-ID" sz="1300" dirty="0" err="1" smtClean="0">
                          <a:latin typeface="+mj-lt"/>
                        </a:rPr>
                        <a:t>bagi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tugas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mengarahkan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bawahan</a:t>
                      </a:r>
                      <a:endParaRPr lang="en-ID" sz="1300" dirty="0" smtClean="0">
                        <a:latin typeface="+mj-lt"/>
                      </a:endParaRP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en-ID" sz="1300" smtClean="0">
                          <a:latin typeface="+mj-lt"/>
                        </a:rPr>
                        <a:t>3</a:t>
                      </a:r>
                      <a:endParaRPr lang="en-US" sz="13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Melakukan monitoring dan evaluasi terkait pelaksanaan kegiatan pengeboran sumur minyak/gas lepas pantai</a:t>
                      </a:r>
                      <a:endParaRPr lang="en-US" sz="1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300" dirty="0" err="1" smtClean="0">
                          <a:latin typeface="+mj-lt"/>
                        </a:rPr>
                        <a:t>Mengidentifikasi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menginventarisir</a:t>
                      </a:r>
                      <a:r>
                        <a:rPr lang="en-ID" sz="1300" dirty="0" smtClean="0">
                          <a:latin typeface="+mj-lt"/>
                        </a:rPr>
                        <a:t> data </a:t>
                      </a:r>
                      <a:r>
                        <a:rPr lang="en-ID" sz="1300" dirty="0" err="1" smtClean="0">
                          <a:latin typeface="+mj-lt"/>
                        </a:rPr>
                        <a:t>terkait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kegiatan</a:t>
                      </a:r>
                      <a:r>
                        <a:rPr lang="en-ID" sz="1300" dirty="0" smtClean="0">
                          <a:latin typeface="+mj-lt"/>
                        </a:rPr>
                        <a:t> monitoring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evaluasi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300" dirty="0" err="1" smtClean="0">
                          <a:latin typeface="+mj-lt"/>
                        </a:rPr>
                        <a:t>Menyusun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jadwal</a:t>
                      </a:r>
                      <a:r>
                        <a:rPr lang="en-ID" sz="1300" dirty="0" smtClean="0">
                          <a:latin typeface="+mj-lt"/>
                        </a:rPr>
                        <a:t> monitoring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evaluasi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300" dirty="0" err="1" smtClean="0">
                          <a:latin typeface="+mj-lt"/>
                        </a:rPr>
                        <a:t>Melaksanakan</a:t>
                      </a:r>
                      <a:r>
                        <a:rPr lang="en-ID" sz="1300" dirty="0" smtClean="0">
                          <a:latin typeface="+mj-lt"/>
                        </a:rPr>
                        <a:t> monitoring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evaluasi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terhadap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kegiatan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pelaksanaan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pengeboran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sumur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300" dirty="0" err="1" smtClean="0">
                          <a:latin typeface="+mj-lt"/>
                        </a:rPr>
                        <a:t>Membuat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catatan</a:t>
                      </a:r>
                      <a:endParaRPr lang="en-ID" sz="1300" dirty="0" smtClean="0">
                        <a:latin typeface="+mj-lt"/>
                      </a:endParaRP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en-ID" sz="1300" dirty="0" smtClean="0">
                          <a:latin typeface="+mj-lt"/>
                        </a:rPr>
                        <a:t>4</a:t>
                      </a:r>
                      <a:endParaRPr lang="en-US" sz="1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Melakukan tindak lanjut atas hasil monitoring dan evaluasi terkait kegiatan pengeboran sumur minyak/gas lepas pantai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Mengambil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tindakan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langkah</a:t>
                      </a:r>
                      <a:r>
                        <a:rPr lang="en-ID" sz="1300" dirty="0" smtClean="0">
                          <a:latin typeface="+mj-lt"/>
                        </a:rPr>
                        <a:t> yang </a:t>
                      </a:r>
                      <a:r>
                        <a:rPr lang="en-ID" sz="1300" dirty="0" err="1" smtClean="0">
                          <a:latin typeface="+mj-lt"/>
                        </a:rPr>
                        <a:t>diperlukan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dalam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rangka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perbaikan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pengendalian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kegiatan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pengeboran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sumur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Menyusun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konsep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usulan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rekomendasi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berdasarkan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hasil</a:t>
                      </a:r>
                      <a:r>
                        <a:rPr lang="en-ID" sz="1300" dirty="0" smtClean="0">
                          <a:latin typeface="+mj-lt"/>
                        </a:rPr>
                        <a:t> monitoring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evaluasi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terkait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peningkatan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kinerja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Menyampaikan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konsep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usulan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kepada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pimpinan</a:t>
                      </a:r>
                      <a:endParaRPr lang="en-ID" sz="1300" dirty="0" smtClean="0">
                        <a:latin typeface="+mj-lt"/>
                      </a:endParaRP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id-ID" sz="1300" dirty="0" smtClean="0">
                          <a:latin typeface="+mj-lt"/>
                        </a:rPr>
                        <a:t>5</a:t>
                      </a:r>
                      <a:endParaRPr lang="en-US" sz="1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Melaporkan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berkala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pimpinan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Memeriksa</a:t>
                      </a:r>
                      <a:r>
                        <a:rPr lang="en-ID" sz="1300" dirty="0" smtClean="0">
                          <a:latin typeface="+mj-lt"/>
                        </a:rPr>
                        <a:t> data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informasi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kegiatan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Melaporkan</a:t>
                      </a:r>
                      <a:r>
                        <a:rPr lang="en-ID" sz="1300" dirty="0" smtClean="0">
                          <a:latin typeface="+mj-lt"/>
                        </a:rPr>
                        <a:t> target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pencapaian</a:t>
                      </a:r>
                      <a:endParaRPr lang="en-ID" sz="13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300" dirty="0" err="1" smtClean="0">
                          <a:latin typeface="+mj-lt"/>
                        </a:rPr>
                        <a:t>Memberikan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solusi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atau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langkah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kedepan</a:t>
                      </a:r>
                      <a:r>
                        <a:rPr lang="en-ID" sz="1300" dirty="0" smtClean="0">
                          <a:latin typeface="+mj-lt"/>
                        </a:rPr>
                        <a:t> yang </a:t>
                      </a:r>
                      <a:r>
                        <a:rPr lang="en-ID" sz="1300" dirty="0" err="1" smtClean="0">
                          <a:latin typeface="+mj-lt"/>
                        </a:rPr>
                        <a:t>belum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tercapai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meminta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arahan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dari</a:t>
                      </a:r>
                      <a:r>
                        <a:rPr lang="en-ID" sz="1300" dirty="0" smtClean="0">
                          <a:latin typeface="+mj-lt"/>
                        </a:rPr>
                        <a:t> </a:t>
                      </a:r>
                      <a:r>
                        <a:rPr lang="en-ID" sz="1300" dirty="0" err="1" smtClean="0">
                          <a:latin typeface="+mj-lt"/>
                        </a:rPr>
                        <a:t>pimpinan</a:t>
                      </a:r>
                      <a:endParaRPr lang="en-ID" sz="130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5" name="TextBox 104"/>
          <p:cNvSpPr txBox="1"/>
          <p:nvPr/>
        </p:nvSpPr>
        <p:spPr>
          <a:xfrm>
            <a:off x="212170" y="303055"/>
            <a:ext cx="5151918" cy="738648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Tahapan</a:t>
            </a:r>
            <a:r>
              <a:rPr lang="en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</a:t>
            </a:r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Uraian</a:t>
            </a:r>
            <a:r>
              <a:rPr lang="en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</a:t>
            </a:r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Pekerjaan</a:t>
            </a:r>
            <a:r>
              <a:rPr lang="id-ID" b="1" dirty="0">
                <a:solidFill>
                  <a:schemeClr val="tx2"/>
                </a:solidFill>
                <a:latin typeface="Lato Regular"/>
                <a:cs typeface="Lato Regular"/>
              </a:rPr>
              <a:t> Drilling Engineer</a:t>
            </a:r>
          </a:p>
          <a:p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0985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139952" y="548680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39952" y="5877272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4206609" y="5943834"/>
            <a:ext cx="730781" cy="730971"/>
            <a:chOff x="5823734" y="1656331"/>
            <a:chExt cx="2802115" cy="2802844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6084168" y="1916832"/>
              <a:ext cx="2282899" cy="22834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887409" y="1862422"/>
              <a:ext cx="534051" cy="532541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257757" y="1656331"/>
              <a:ext cx="641190" cy="286879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8339044" y="2386720"/>
              <a:ext cx="286805" cy="638059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8339044" y="3090727"/>
              <a:ext cx="286805" cy="641357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7887409" y="3720543"/>
              <a:ext cx="534051" cy="534190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7257757" y="4175592"/>
              <a:ext cx="641190" cy="283583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6553933" y="4175592"/>
              <a:ext cx="637893" cy="283583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029771" y="3720543"/>
              <a:ext cx="532403" cy="534190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23734" y="3090727"/>
              <a:ext cx="286805" cy="641357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823734" y="2386720"/>
              <a:ext cx="286805" cy="638059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6029771" y="1862422"/>
              <a:ext cx="532403" cy="532541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6553933" y="1656331"/>
              <a:ext cx="637893" cy="286879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0" name="AutoShape 8"/>
            <p:cNvSpPr>
              <a:spLocks/>
            </p:cNvSpPr>
            <p:nvPr/>
          </p:nvSpPr>
          <p:spPr bwMode="auto">
            <a:xfrm>
              <a:off x="6796442" y="2605185"/>
              <a:ext cx="957263" cy="797927"/>
            </a:xfrm>
            <a:custGeom>
              <a:avLst/>
              <a:gdLst>
                <a:gd name="T0" fmla="*/ 75419876 w 21600"/>
                <a:gd name="T1" fmla="*/ 22815321 h 21579"/>
                <a:gd name="T2" fmla="*/ 74086090 w 21600"/>
                <a:gd name="T3" fmla="*/ 25988205 h 21579"/>
                <a:gd name="T4" fmla="*/ 70751508 w 21600"/>
                <a:gd name="T5" fmla="*/ 27764166 h 21579"/>
                <a:gd name="T6" fmla="*/ 70751508 w 21600"/>
                <a:gd name="T7" fmla="*/ 40356187 h 21579"/>
                <a:gd name="T8" fmla="*/ 68890459 w 21600"/>
                <a:gd name="T9" fmla="*/ 44041735 h 21579"/>
                <a:gd name="T10" fmla="*/ 64452543 w 21600"/>
                <a:gd name="T11" fmla="*/ 45574747 h 21579"/>
                <a:gd name="T12" fmla="*/ 57741601 w 21600"/>
                <a:gd name="T13" fmla="*/ 41068031 h 21579"/>
                <a:gd name="T14" fmla="*/ 49288264 w 21600"/>
                <a:gd name="T15" fmla="*/ 37061803 h 21579"/>
                <a:gd name="T16" fmla="*/ 39979537 w 21600"/>
                <a:gd name="T17" fmla="*/ 33937470 h 21579"/>
                <a:gd name="T18" fmla="*/ 30688181 w 21600"/>
                <a:gd name="T19" fmla="*/ 32234408 h 21579"/>
                <a:gd name="T20" fmla="*/ 27825021 w 21600"/>
                <a:gd name="T21" fmla="*/ 33597370 h 21579"/>
                <a:gd name="T22" fmla="*/ 26309651 w 21600"/>
                <a:gd name="T23" fmla="*/ 35728021 h 21579"/>
                <a:gd name="T24" fmla="*/ 26225861 w 21600"/>
                <a:gd name="T25" fmla="*/ 38138096 h 21579"/>
                <a:gd name="T26" fmla="*/ 27748204 w 21600"/>
                <a:gd name="T27" fmla="*/ 40356187 h 21579"/>
                <a:gd name="T28" fmla="*/ 26805477 w 21600"/>
                <a:gd name="T29" fmla="*/ 42936312 h 21579"/>
                <a:gd name="T30" fmla="*/ 27643496 w 21600"/>
                <a:gd name="T31" fmla="*/ 45203003 h 21579"/>
                <a:gd name="T32" fmla="*/ 29672124 w 21600"/>
                <a:gd name="T33" fmla="*/ 47299644 h 21579"/>
                <a:gd name="T34" fmla="*/ 32371191 w 21600"/>
                <a:gd name="T35" fmla="*/ 49296719 h 21579"/>
                <a:gd name="T36" fmla="*/ 29525462 w 21600"/>
                <a:gd name="T37" fmla="*/ 51536695 h 21579"/>
                <a:gd name="T38" fmla="*/ 25181854 w 21600"/>
                <a:gd name="T39" fmla="*/ 52406463 h 21579"/>
                <a:gd name="T40" fmla="*/ 20660147 w 21600"/>
                <a:gd name="T41" fmla="*/ 52049309 h 21579"/>
                <a:gd name="T42" fmla="*/ 17189421 w 21600"/>
                <a:gd name="T43" fmla="*/ 50560017 h 21579"/>
                <a:gd name="T44" fmla="*/ 15548366 w 21600"/>
                <a:gd name="T45" fmla="*/ 46296300 h 21579"/>
                <a:gd name="T46" fmla="*/ 14078377 w 21600"/>
                <a:gd name="T47" fmla="*/ 41845479 h 21579"/>
                <a:gd name="T48" fmla="*/ 13505733 w 21600"/>
                <a:gd name="T49" fmla="*/ 37124993 h 21579"/>
                <a:gd name="T50" fmla="*/ 14490413 w 21600"/>
                <a:gd name="T51" fmla="*/ 31957448 h 21579"/>
                <a:gd name="T52" fmla="*/ 6298965 w 21600"/>
                <a:gd name="T53" fmla="*/ 31957448 h 21579"/>
                <a:gd name="T54" fmla="*/ 1864535 w 21600"/>
                <a:gd name="T55" fmla="*/ 30424436 h 21579"/>
                <a:gd name="T56" fmla="*/ 0 w 21600"/>
                <a:gd name="T57" fmla="*/ 26702464 h 21579"/>
                <a:gd name="T58" fmla="*/ 0 w 21600"/>
                <a:gd name="T59" fmla="*/ 18886823 h 21579"/>
                <a:gd name="T60" fmla="*/ 1836585 w 21600"/>
                <a:gd name="T61" fmla="*/ 15172146 h 21579"/>
                <a:gd name="T62" fmla="*/ 6298965 w 21600"/>
                <a:gd name="T63" fmla="*/ 13617249 h 21579"/>
                <a:gd name="T64" fmla="*/ 26721687 w 21600"/>
                <a:gd name="T65" fmla="*/ 13617249 h 21579"/>
                <a:gd name="T66" fmla="*/ 36749721 w 21600"/>
                <a:gd name="T67" fmla="*/ 12477866 h 21579"/>
                <a:gd name="T68" fmla="*/ 47175846 w 21600"/>
                <a:gd name="T69" fmla="*/ 9411842 h 21579"/>
                <a:gd name="T70" fmla="*/ 56819793 w 21600"/>
                <a:gd name="T71" fmla="*/ 5033920 h 21579"/>
                <a:gd name="T72" fmla="*/ 64452543 w 21600"/>
                <a:gd name="T73" fmla="*/ 0 h 21579"/>
                <a:gd name="T74" fmla="*/ 68890459 w 21600"/>
                <a:gd name="T75" fmla="*/ 1540307 h 21579"/>
                <a:gd name="T76" fmla="*/ 70751508 w 21600"/>
                <a:gd name="T77" fmla="*/ 5262280 h 21579"/>
                <a:gd name="T78" fmla="*/ 70751508 w 21600"/>
                <a:gd name="T79" fmla="*/ 17817875 h 21579"/>
                <a:gd name="T80" fmla="*/ 74086090 w 21600"/>
                <a:gd name="T81" fmla="*/ 19608377 h 21579"/>
                <a:gd name="T82" fmla="*/ 75419876 w 21600"/>
                <a:gd name="T83" fmla="*/ 22815321 h 21579"/>
                <a:gd name="T84" fmla="*/ 64452543 w 21600"/>
                <a:gd name="T85" fmla="*/ 6936162 h 21579"/>
                <a:gd name="T86" fmla="*/ 57657811 w 21600"/>
                <a:gd name="T87" fmla="*/ 10816059 h 21579"/>
                <a:gd name="T88" fmla="*/ 49860908 w 21600"/>
                <a:gd name="T89" fmla="*/ 14173632 h 21579"/>
                <a:gd name="T90" fmla="*/ 41473930 w 21600"/>
                <a:gd name="T91" fmla="*/ 16819313 h 21579"/>
                <a:gd name="T92" fmla="*/ 33020652 w 21600"/>
                <a:gd name="T93" fmla="*/ 18473824 h 21579"/>
                <a:gd name="T94" fmla="*/ 33020652 w 21600"/>
                <a:gd name="T95" fmla="*/ 27144643 h 21579"/>
                <a:gd name="T96" fmla="*/ 41473930 w 21600"/>
                <a:gd name="T97" fmla="*/ 28818574 h 21579"/>
                <a:gd name="T98" fmla="*/ 49860908 w 21600"/>
                <a:gd name="T99" fmla="*/ 31478844 h 21579"/>
                <a:gd name="T100" fmla="*/ 57699706 w 21600"/>
                <a:gd name="T101" fmla="*/ 34858253 h 21579"/>
                <a:gd name="T102" fmla="*/ 64452543 w 21600"/>
                <a:gd name="T103" fmla="*/ 38679840 h 21579"/>
                <a:gd name="T104" fmla="*/ 64452543 w 21600"/>
                <a:gd name="T105" fmla="*/ 6936162 h 21579"/>
                <a:gd name="T106" fmla="*/ 64452543 w 21600"/>
                <a:gd name="T107" fmla="*/ 6936162 h 2157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1600" h="21579">
                  <a:moveTo>
                    <a:pt x="21600" y="9391"/>
                  </a:moveTo>
                  <a:cubicBezTo>
                    <a:pt x="21600" y="9887"/>
                    <a:pt x="21473" y="10321"/>
                    <a:pt x="21218" y="10697"/>
                  </a:cubicBezTo>
                  <a:cubicBezTo>
                    <a:pt x="20963" y="11073"/>
                    <a:pt x="20648" y="11313"/>
                    <a:pt x="20263" y="11428"/>
                  </a:cubicBezTo>
                  <a:lnTo>
                    <a:pt x="20263" y="16611"/>
                  </a:lnTo>
                  <a:cubicBezTo>
                    <a:pt x="20263" y="17201"/>
                    <a:pt x="20087" y="17708"/>
                    <a:pt x="19730" y="18128"/>
                  </a:cubicBezTo>
                  <a:cubicBezTo>
                    <a:pt x="19375" y="18551"/>
                    <a:pt x="18951" y="18759"/>
                    <a:pt x="18459" y="18759"/>
                  </a:cubicBezTo>
                  <a:cubicBezTo>
                    <a:pt x="17928" y="18122"/>
                    <a:pt x="17286" y="17506"/>
                    <a:pt x="16537" y="16904"/>
                  </a:cubicBezTo>
                  <a:cubicBezTo>
                    <a:pt x="15786" y="16306"/>
                    <a:pt x="14980" y="15757"/>
                    <a:pt x="14116" y="15255"/>
                  </a:cubicBezTo>
                  <a:cubicBezTo>
                    <a:pt x="13254" y="14756"/>
                    <a:pt x="12363" y="14325"/>
                    <a:pt x="11450" y="13969"/>
                  </a:cubicBezTo>
                  <a:cubicBezTo>
                    <a:pt x="10537" y="13614"/>
                    <a:pt x="9648" y="13380"/>
                    <a:pt x="8789" y="13268"/>
                  </a:cubicBezTo>
                  <a:cubicBezTo>
                    <a:pt x="8453" y="13379"/>
                    <a:pt x="8179" y="13564"/>
                    <a:pt x="7969" y="13829"/>
                  </a:cubicBezTo>
                  <a:cubicBezTo>
                    <a:pt x="7758" y="14093"/>
                    <a:pt x="7614" y="14386"/>
                    <a:pt x="7535" y="14706"/>
                  </a:cubicBezTo>
                  <a:cubicBezTo>
                    <a:pt x="7457" y="15029"/>
                    <a:pt x="7450" y="15361"/>
                    <a:pt x="7511" y="15698"/>
                  </a:cubicBezTo>
                  <a:cubicBezTo>
                    <a:pt x="7575" y="16036"/>
                    <a:pt x="7719" y="16341"/>
                    <a:pt x="7947" y="16611"/>
                  </a:cubicBezTo>
                  <a:cubicBezTo>
                    <a:pt x="7751" y="16992"/>
                    <a:pt x="7660" y="17347"/>
                    <a:pt x="7677" y="17673"/>
                  </a:cubicBezTo>
                  <a:cubicBezTo>
                    <a:pt x="7692" y="17993"/>
                    <a:pt x="7773" y="18307"/>
                    <a:pt x="7917" y="18606"/>
                  </a:cubicBezTo>
                  <a:cubicBezTo>
                    <a:pt x="8059" y="18909"/>
                    <a:pt x="8255" y="19193"/>
                    <a:pt x="8498" y="19469"/>
                  </a:cubicBezTo>
                  <a:cubicBezTo>
                    <a:pt x="8737" y="19745"/>
                    <a:pt x="8997" y="20021"/>
                    <a:pt x="9271" y="20291"/>
                  </a:cubicBezTo>
                  <a:cubicBezTo>
                    <a:pt x="9114" y="20696"/>
                    <a:pt x="8843" y="21001"/>
                    <a:pt x="8456" y="21213"/>
                  </a:cubicBezTo>
                  <a:cubicBezTo>
                    <a:pt x="8069" y="21424"/>
                    <a:pt x="7655" y="21541"/>
                    <a:pt x="7212" y="21571"/>
                  </a:cubicBezTo>
                  <a:cubicBezTo>
                    <a:pt x="6772" y="21600"/>
                    <a:pt x="6341" y="21550"/>
                    <a:pt x="5917" y="21424"/>
                  </a:cubicBezTo>
                  <a:cubicBezTo>
                    <a:pt x="5496" y="21295"/>
                    <a:pt x="5163" y="21092"/>
                    <a:pt x="4923" y="20811"/>
                  </a:cubicBezTo>
                  <a:cubicBezTo>
                    <a:pt x="4781" y="20241"/>
                    <a:pt x="4625" y="19657"/>
                    <a:pt x="4453" y="19056"/>
                  </a:cubicBezTo>
                  <a:cubicBezTo>
                    <a:pt x="4282" y="18454"/>
                    <a:pt x="4140" y="17843"/>
                    <a:pt x="4032" y="17224"/>
                  </a:cubicBezTo>
                  <a:cubicBezTo>
                    <a:pt x="3922" y="16599"/>
                    <a:pt x="3868" y="15953"/>
                    <a:pt x="3868" y="15281"/>
                  </a:cubicBezTo>
                  <a:cubicBezTo>
                    <a:pt x="3868" y="14615"/>
                    <a:pt x="3961" y="13905"/>
                    <a:pt x="4150" y="13154"/>
                  </a:cubicBezTo>
                  <a:lnTo>
                    <a:pt x="1804" y="13154"/>
                  </a:lnTo>
                  <a:cubicBezTo>
                    <a:pt x="1312" y="13154"/>
                    <a:pt x="889" y="12945"/>
                    <a:pt x="534" y="12523"/>
                  </a:cubicBezTo>
                  <a:cubicBezTo>
                    <a:pt x="176" y="12100"/>
                    <a:pt x="0" y="11592"/>
                    <a:pt x="0" y="10991"/>
                  </a:cubicBezTo>
                  <a:lnTo>
                    <a:pt x="0" y="7774"/>
                  </a:lnTo>
                  <a:cubicBezTo>
                    <a:pt x="0" y="7184"/>
                    <a:pt x="176" y="6677"/>
                    <a:pt x="526" y="6245"/>
                  </a:cubicBezTo>
                  <a:cubicBezTo>
                    <a:pt x="879" y="5820"/>
                    <a:pt x="1305" y="5605"/>
                    <a:pt x="1804" y="5605"/>
                  </a:cubicBezTo>
                  <a:lnTo>
                    <a:pt x="7653" y="5605"/>
                  </a:lnTo>
                  <a:cubicBezTo>
                    <a:pt x="8551" y="5605"/>
                    <a:pt x="9509" y="5450"/>
                    <a:pt x="10525" y="5136"/>
                  </a:cubicBezTo>
                  <a:cubicBezTo>
                    <a:pt x="11541" y="4822"/>
                    <a:pt x="12537" y="4399"/>
                    <a:pt x="13511" y="3874"/>
                  </a:cubicBezTo>
                  <a:cubicBezTo>
                    <a:pt x="14488" y="3343"/>
                    <a:pt x="15409" y="2744"/>
                    <a:pt x="16273" y="2072"/>
                  </a:cubicBezTo>
                  <a:cubicBezTo>
                    <a:pt x="17135" y="1406"/>
                    <a:pt x="17864" y="713"/>
                    <a:pt x="18459" y="0"/>
                  </a:cubicBezTo>
                  <a:cubicBezTo>
                    <a:pt x="18951" y="0"/>
                    <a:pt x="19375" y="214"/>
                    <a:pt x="19730" y="634"/>
                  </a:cubicBezTo>
                  <a:cubicBezTo>
                    <a:pt x="20087" y="1057"/>
                    <a:pt x="20263" y="1567"/>
                    <a:pt x="20263" y="2166"/>
                  </a:cubicBezTo>
                  <a:lnTo>
                    <a:pt x="20263" y="7334"/>
                  </a:lnTo>
                  <a:cubicBezTo>
                    <a:pt x="20648" y="7446"/>
                    <a:pt x="20963" y="7692"/>
                    <a:pt x="21218" y="8071"/>
                  </a:cubicBezTo>
                  <a:cubicBezTo>
                    <a:pt x="21473" y="8455"/>
                    <a:pt x="21600" y="8895"/>
                    <a:pt x="21600" y="9391"/>
                  </a:cubicBezTo>
                  <a:moveTo>
                    <a:pt x="18459" y="2855"/>
                  </a:moveTo>
                  <a:cubicBezTo>
                    <a:pt x="17864" y="3407"/>
                    <a:pt x="17215" y="3941"/>
                    <a:pt x="16513" y="4452"/>
                  </a:cubicBezTo>
                  <a:cubicBezTo>
                    <a:pt x="15810" y="4963"/>
                    <a:pt x="15066" y="5423"/>
                    <a:pt x="14280" y="5834"/>
                  </a:cubicBezTo>
                  <a:cubicBezTo>
                    <a:pt x="13494" y="6245"/>
                    <a:pt x="12694" y="6609"/>
                    <a:pt x="11878" y="6923"/>
                  </a:cubicBezTo>
                  <a:cubicBezTo>
                    <a:pt x="11061" y="7237"/>
                    <a:pt x="10255" y="7463"/>
                    <a:pt x="9457" y="7604"/>
                  </a:cubicBezTo>
                  <a:lnTo>
                    <a:pt x="9457" y="11173"/>
                  </a:lnTo>
                  <a:cubicBezTo>
                    <a:pt x="10255" y="11325"/>
                    <a:pt x="11061" y="11554"/>
                    <a:pt x="11878" y="11862"/>
                  </a:cubicBezTo>
                  <a:cubicBezTo>
                    <a:pt x="12694" y="12170"/>
                    <a:pt x="13494" y="12537"/>
                    <a:pt x="14280" y="12957"/>
                  </a:cubicBezTo>
                  <a:cubicBezTo>
                    <a:pt x="15066" y="13379"/>
                    <a:pt x="15813" y="13843"/>
                    <a:pt x="16525" y="14348"/>
                  </a:cubicBezTo>
                  <a:cubicBezTo>
                    <a:pt x="17235" y="14856"/>
                    <a:pt x="17881" y="15381"/>
                    <a:pt x="18459" y="15921"/>
                  </a:cubicBezTo>
                  <a:lnTo>
                    <a:pt x="18459" y="2855"/>
                  </a:lnTo>
                  <a:close/>
                  <a:moveTo>
                    <a:pt x="18459" y="2855"/>
                  </a:move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 sz="2701" dirty="0">
                <a:latin typeface="Lato Ligh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200052" y="615374"/>
            <a:ext cx="743896" cy="744090"/>
            <a:chOff x="4937729" y="1987480"/>
            <a:chExt cx="2802115" cy="2802844"/>
          </a:xfrm>
        </p:grpSpPr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5198163" y="2247981"/>
              <a:ext cx="2282899" cy="22834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7001404" y="2193571"/>
              <a:ext cx="534051" cy="532541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6371752" y="1987480"/>
              <a:ext cx="641190" cy="286879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7453039" y="2717869"/>
              <a:ext cx="286805" cy="638059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auto">
            <a:xfrm>
              <a:off x="7453039" y="3421876"/>
              <a:ext cx="286805" cy="641357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8" name="Freeform 10"/>
            <p:cNvSpPr>
              <a:spLocks/>
            </p:cNvSpPr>
            <p:nvPr/>
          </p:nvSpPr>
          <p:spPr bwMode="auto">
            <a:xfrm>
              <a:off x="7001404" y="4051692"/>
              <a:ext cx="534051" cy="534190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9" name="Freeform 11"/>
            <p:cNvSpPr>
              <a:spLocks/>
            </p:cNvSpPr>
            <p:nvPr/>
          </p:nvSpPr>
          <p:spPr bwMode="auto">
            <a:xfrm>
              <a:off x="6371752" y="4506741"/>
              <a:ext cx="641190" cy="283583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auto">
            <a:xfrm>
              <a:off x="5667928" y="4506741"/>
              <a:ext cx="637893" cy="283583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1" name="Freeform 13"/>
            <p:cNvSpPr>
              <a:spLocks/>
            </p:cNvSpPr>
            <p:nvPr/>
          </p:nvSpPr>
          <p:spPr bwMode="auto">
            <a:xfrm>
              <a:off x="5143766" y="4051692"/>
              <a:ext cx="532403" cy="534190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2" name="Freeform 14"/>
            <p:cNvSpPr>
              <a:spLocks/>
            </p:cNvSpPr>
            <p:nvPr/>
          </p:nvSpPr>
          <p:spPr bwMode="auto">
            <a:xfrm>
              <a:off x="4937729" y="3421876"/>
              <a:ext cx="286805" cy="641357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3" name="Freeform 15"/>
            <p:cNvSpPr>
              <a:spLocks/>
            </p:cNvSpPr>
            <p:nvPr/>
          </p:nvSpPr>
          <p:spPr bwMode="auto">
            <a:xfrm>
              <a:off x="4937729" y="2717869"/>
              <a:ext cx="286805" cy="638059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5143766" y="2193571"/>
              <a:ext cx="532403" cy="532541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5" name="Freeform 17"/>
            <p:cNvSpPr>
              <a:spLocks/>
            </p:cNvSpPr>
            <p:nvPr/>
          </p:nvSpPr>
          <p:spPr bwMode="auto">
            <a:xfrm>
              <a:off x="5667928" y="1987480"/>
              <a:ext cx="637893" cy="286879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6" name="AutoShape 25"/>
            <p:cNvSpPr>
              <a:spLocks/>
            </p:cNvSpPr>
            <p:nvPr/>
          </p:nvSpPr>
          <p:spPr bwMode="auto">
            <a:xfrm>
              <a:off x="5920440" y="3021694"/>
              <a:ext cx="904761" cy="71987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708" y="0"/>
                  </a:moveTo>
                  <a:cubicBezTo>
                    <a:pt x="20811" y="10"/>
                    <a:pt x="20921" y="52"/>
                    <a:pt x="21049" y="116"/>
                  </a:cubicBezTo>
                  <a:cubicBezTo>
                    <a:pt x="21416" y="342"/>
                    <a:pt x="21599" y="730"/>
                    <a:pt x="21599" y="1281"/>
                  </a:cubicBezTo>
                  <a:lnTo>
                    <a:pt x="21599" y="20332"/>
                  </a:lnTo>
                  <a:cubicBezTo>
                    <a:pt x="21599" y="20883"/>
                    <a:pt x="21416" y="21271"/>
                    <a:pt x="21049" y="21497"/>
                  </a:cubicBezTo>
                  <a:cubicBezTo>
                    <a:pt x="20921" y="21564"/>
                    <a:pt x="20811" y="21599"/>
                    <a:pt x="20708" y="21599"/>
                  </a:cubicBezTo>
                  <a:cubicBezTo>
                    <a:pt x="20451" y="21599"/>
                    <a:pt x="20236" y="21476"/>
                    <a:pt x="20065" y="21229"/>
                  </a:cubicBezTo>
                  <a:lnTo>
                    <a:pt x="14402" y="13267"/>
                  </a:lnTo>
                  <a:lnTo>
                    <a:pt x="14402" y="17275"/>
                  </a:lnTo>
                  <a:cubicBezTo>
                    <a:pt x="14402" y="17801"/>
                    <a:pt x="14331" y="18305"/>
                    <a:pt x="14187" y="18775"/>
                  </a:cubicBezTo>
                  <a:cubicBezTo>
                    <a:pt x="14042" y="19248"/>
                    <a:pt x="13849" y="19665"/>
                    <a:pt x="13606" y="20028"/>
                  </a:cubicBezTo>
                  <a:cubicBezTo>
                    <a:pt x="13364" y="20385"/>
                    <a:pt x="13080" y="20671"/>
                    <a:pt x="12757" y="20879"/>
                  </a:cubicBezTo>
                  <a:cubicBezTo>
                    <a:pt x="12431" y="21091"/>
                    <a:pt x="12084" y="21193"/>
                    <a:pt x="11707" y="21193"/>
                  </a:cubicBezTo>
                  <a:lnTo>
                    <a:pt x="2705" y="21193"/>
                  </a:lnTo>
                  <a:cubicBezTo>
                    <a:pt x="2340" y="21193"/>
                    <a:pt x="1990" y="21091"/>
                    <a:pt x="1664" y="20879"/>
                  </a:cubicBezTo>
                  <a:cubicBezTo>
                    <a:pt x="1334" y="20671"/>
                    <a:pt x="1047" y="20385"/>
                    <a:pt x="802" y="20028"/>
                  </a:cubicBezTo>
                  <a:cubicBezTo>
                    <a:pt x="555" y="19665"/>
                    <a:pt x="359" y="19252"/>
                    <a:pt x="215" y="18786"/>
                  </a:cubicBezTo>
                  <a:cubicBezTo>
                    <a:pt x="71" y="18316"/>
                    <a:pt x="0" y="17815"/>
                    <a:pt x="0" y="17275"/>
                  </a:cubicBezTo>
                  <a:lnTo>
                    <a:pt x="0" y="4293"/>
                  </a:lnTo>
                  <a:cubicBezTo>
                    <a:pt x="0" y="3760"/>
                    <a:pt x="70" y="3262"/>
                    <a:pt x="215" y="2789"/>
                  </a:cubicBezTo>
                  <a:cubicBezTo>
                    <a:pt x="359" y="2312"/>
                    <a:pt x="555" y="1906"/>
                    <a:pt x="802" y="1560"/>
                  </a:cubicBezTo>
                  <a:cubicBezTo>
                    <a:pt x="1047" y="1221"/>
                    <a:pt x="1334" y="946"/>
                    <a:pt x="1664" y="734"/>
                  </a:cubicBezTo>
                  <a:cubicBezTo>
                    <a:pt x="1990" y="526"/>
                    <a:pt x="2340" y="420"/>
                    <a:pt x="2705" y="420"/>
                  </a:cubicBezTo>
                  <a:lnTo>
                    <a:pt x="11707" y="420"/>
                  </a:lnTo>
                  <a:cubicBezTo>
                    <a:pt x="12074" y="420"/>
                    <a:pt x="12421" y="526"/>
                    <a:pt x="12752" y="734"/>
                  </a:cubicBezTo>
                  <a:cubicBezTo>
                    <a:pt x="13078" y="946"/>
                    <a:pt x="13364" y="1221"/>
                    <a:pt x="13606" y="1560"/>
                  </a:cubicBezTo>
                  <a:cubicBezTo>
                    <a:pt x="13849" y="1906"/>
                    <a:pt x="14042" y="2312"/>
                    <a:pt x="14187" y="2789"/>
                  </a:cubicBezTo>
                  <a:cubicBezTo>
                    <a:pt x="14331" y="3262"/>
                    <a:pt x="14402" y="3760"/>
                    <a:pt x="14402" y="4293"/>
                  </a:cubicBezTo>
                  <a:lnTo>
                    <a:pt x="14402" y="8346"/>
                  </a:lnTo>
                  <a:lnTo>
                    <a:pt x="20065" y="388"/>
                  </a:lnTo>
                  <a:cubicBezTo>
                    <a:pt x="20243" y="127"/>
                    <a:pt x="20456" y="0"/>
                    <a:pt x="20708" y="0"/>
                  </a:cubicBezTo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/>
          </p:spPr>
          <p:txBody>
            <a:bodyPr lIns="76203" tIns="76203" rIns="76203" bIns="76203" anchor="ctr"/>
            <a:lstStyle/>
            <a:p>
              <a:pPr defTabSz="685829">
                <a:defRPr/>
              </a:pPr>
              <a:endParaRPr lang="es-ES" sz="4351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033256" y="708779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500" b="1" smtClean="0">
                <a:solidFill>
                  <a:srgbClr val="C00000"/>
                </a:solidFill>
              </a:rPr>
              <a:t>TANGGUNG JAWAB</a:t>
            </a:r>
            <a:endParaRPr lang="en-US" sz="2500" b="1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6408" y="6056309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D" sz="2500" b="1" smtClean="0">
                <a:solidFill>
                  <a:schemeClr val="bg1"/>
                </a:solidFill>
              </a:rPr>
              <a:t>OUTPUT PEKERJAAN</a:t>
            </a:r>
            <a:endParaRPr lang="en-US" sz="2500" b="1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32040" y="1268760"/>
            <a:ext cx="3835627" cy="2769973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AutoNum type="arabicPeriod"/>
            </a:pPr>
            <a:r>
              <a:rPr lang="en-ID" sz="1200" dirty="0" err="1">
                <a:latin typeface="+mj-lt"/>
              </a:rPr>
              <a:t>Kelengkapan</a:t>
            </a:r>
            <a:r>
              <a:rPr lang="en-ID" sz="1200" dirty="0">
                <a:latin typeface="+mj-lt"/>
              </a:rPr>
              <a:t> data </a:t>
            </a:r>
            <a:r>
              <a:rPr lang="en-ID" sz="1200" dirty="0" err="1">
                <a:latin typeface="+mj-lt"/>
              </a:rPr>
              <a:t>dan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informasi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terkait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konsep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usulan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rencana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kegiatan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dan</a:t>
            </a:r>
            <a:r>
              <a:rPr lang="en-ID" sz="1200" dirty="0">
                <a:latin typeface="+mj-lt"/>
              </a:rPr>
              <a:t> RAB </a:t>
            </a:r>
            <a:r>
              <a:rPr lang="en-ID" sz="1200" dirty="0" err="1" smtClean="0">
                <a:latin typeface="+mj-lt"/>
              </a:rPr>
              <a:t>nya</a:t>
            </a:r>
            <a:endParaRPr lang="en-ID" sz="12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200" dirty="0" err="1" smtClean="0">
                <a:latin typeface="+mj-lt"/>
              </a:rPr>
              <a:t>Memastikan</a:t>
            </a:r>
            <a:r>
              <a:rPr lang="en-ID" sz="1200" dirty="0" smtClean="0">
                <a:latin typeface="+mj-lt"/>
              </a:rPr>
              <a:t> </a:t>
            </a:r>
            <a:r>
              <a:rPr lang="en-ID" sz="1200" dirty="0">
                <a:latin typeface="+mj-lt"/>
              </a:rPr>
              <a:t>para </a:t>
            </a:r>
            <a:r>
              <a:rPr lang="en-ID" sz="1200" dirty="0" err="1">
                <a:latin typeface="+mj-lt"/>
              </a:rPr>
              <a:t>bawahan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mematuhi</a:t>
            </a:r>
            <a:r>
              <a:rPr lang="en-ID" sz="1200" dirty="0">
                <a:latin typeface="+mj-lt"/>
              </a:rPr>
              <a:t> SOP </a:t>
            </a:r>
            <a:r>
              <a:rPr lang="en-ID" sz="1200" dirty="0" err="1">
                <a:latin typeface="+mj-lt"/>
              </a:rPr>
              <a:t>dan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 smtClean="0">
                <a:latin typeface="+mj-lt"/>
              </a:rPr>
              <a:t>Juknis</a:t>
            </a:r>
            <a:endParaRPr lang="en-ID" sz="12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200" dirty="0" err="1" smtClean="0">
                <a:latin typeface="+mj-lt"/>
              </a:rPr>
              <a:t>Memastikan</a:t>
            </a:r>
            <a:r>
              <a:rPr lang="en-ID" sz="1200" dirty="0" smtClean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terlaksananya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kelancaran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kegiatan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pengeboran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sumur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minyak</a:t>
            </a:r>
            <a:r>
              <a:rPr lang="en-ID" sz="1200" dirty="0">
                <a:latin typeface="+mj-lt"/>
              </a:rPr>
              <a:t>/gas </a:t>
            </a:r>
            <a:r>
              <a:rPr lang="en-ID" sz="1200" dirty="0" err="1">
                <a:latin typeface="+mj-lt"/>
              </a:rPr>
              <a:t>lepas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 smtClean="0">
                <a:latin typeface="+mj-lt"/>
              </a:rPr>
              <a:t>pantai</a:t>
            </a:r>
            <a:endParaRPr lang="en-ID" sz="12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200" dirty="0" err="1" smtClean="0">
                <a:latin typeface="+mj-lt"/>
              </a:rPr>
              <a:t>Memastikan</a:t>
            </a:r>
            <a:r>
              <a:rPr lang="en-ID" sz="1200" dirty="0" smtClean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terlaksananya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penerapan</a:t>
            </a:r>
            <a:r>
              <a:rPr lang="en-ID" sz="1200" dirty="0">
                <a:latin typeface="+mj-lt"/>
              </a:rPr>
              <a:t> K3 </a:t>
            </a:r>
            <a:r>
              <a:rPr lang="en-ID" sz="1200" dirty="0" err="1">
                <a:latin typeface="+mj-lt"/>
              </a:rPr>
              <a:t>dan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perlindungan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lingkungan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berjalan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dengan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 smtClean="0">
                <a:latin typeface="+mj-lt"/>
              </a:rPr>
              <a:t>baik</a:t>
            </a:r>
            <a:endParaRPr lang="en-ID" sz="12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200" dirty="0" err="1" smtClean="0">
                <a:latin typeface="+mj-lt"/>
              </a:rPr>
              <a:t>Memastikan</a:t>
            </a:r>
            <a:r>
              <a:rPr lang="en-ID" sz="1200" dirty="0" smtClean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kesesuaian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jadwal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pelaksanaan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kegiatan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pengeboran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 smtClean="0">
                <a:latin typeface="+mj-lt"/>
              </a:rPr>
              <a:t>sumur</a:t>
            </a:r>
            <a:endParaRPr lang="en-ID" sz="12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200" dirty="0" err="1" smtClean="0">
                <a:latin typeface="+mj-lt"/>
              </a:rPr>
              <a:t>Memastikan</a:t>
            </a:r>
            <a:r>
              <a:rPr lang="en-ID" sz="1200" dirty="0" smtClean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penggunaan</a:t>
            </a:r>
            <a:r>
              <a:rPr lang="en-ID" sz="1200" dirty="0">
                <a:latin typeface="+mj-lt"/>
              </a:rPr>
              <a:t> APD </a:t>
            </a:r>
            <a:r>
              <a:rPr lang="en-ID" sz="1200" dirty="0" err="1">
                <a:latin typeface="+mj-lt"/>
              </a:rPr>
              <a:t>dan</a:t>
            </a:r>
            <a:r>
              <a:rPr lang="en-ID" sz="1200" dirty="0">
                <a:latin typeface="+mj-lt"/>
              </a:rPr>
              <a:t> APK </a:t>
            </a:r>
            <a:r>
              <a:rPr lang="en-ID" sz="1200" dirty="0" err="1">
                <a:latin typeface="+mj-lt"/>
              </a:rPr>
              <a:t>sesuai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dengan</a:t>
            </a:r>
            <a:r>
              <a:rPr lang="en-ID" sz="1200" dirty="0">
                <a:latin typeface="+mj-lt"/>
              </a:rPr>
              <a:t> SOP </a:t>
            </a:r>
            <a:r>
              <a:rPr lang="en-ID" sz="1200" dirty="0" err="1">
                <a:latin typeface="+mj-lt"/>
              </a:rPr>
              <a:t>dan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 smtClean="0">
                <a:latin typeface="+mj-lt"/>
              </a:rPr>
              <a:t>Juknis</a:t>
            </a:r>
            <a:endParaRPr lang="en-ID" sz="12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200" dirty="0" err="1" smtClean="0">
                <a:latin typeface="+mj-lt"/>
              </a:rPr>
              <a:t>Memastikan</a:t>
            </a:r>
            <a:r>
              <a:rPr lang="en-ID" sz="1200" dirty="0" smtClean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kebenaran</a:t>
            </a:r>
            <a:r>
              <a:rPr lang="en-ID" sz="1200" dirty="0">
                <a:latin typeface="+mj-lt"/>
              </a:rPr>
              <a:t> data </a:t>
            </a:r>
            <a:r>
              <a:rPr lang="en-ID" sz="1200" dirty="0" err="1">
                <a:latin typeface="+mj-lt"/>
              </a:rPr>
              <a:t>dan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informasi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terkait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hasil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kegiatan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pengeboran</a:t>
            </a:r>
            <a:r>
              <a:rPr lang="en-ID" sz="1200" dirty="0">
                <a:latin typeface="+mj-lt"/>
              </a:rPr>
              <a:t> </a:t>
            </a:r>
            <a:r>
              <a:rPr lang="en-ID" sz="1200" dirty="0" err="1">
                <a:latin typeface="+mj-lt"/>
              </a:rPr>
              <a:t>sumur</a:t>
            </a:r>
            <a:endParaRPr lang="en-ID" sz="12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6333" y="1268760"/>
            <a:ext cx="3835627" cy="190819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Font typeface="+mj-lt"/>
              <a:buAutoNum type="arabicPeriod"/>
            </a:pPr>
            <a:r>
              <a:rPr lang="en-ID" sz="1600" dirty="0" err="1">
                <a:solidFill>
                  <a:srgbClr val="FFFF00"/>
                </a:solidFill>
                <a:latin typeface="+mj-lt"/>
              </a:rPr>
              <a:t>Menegur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para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bawahan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apabila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bekerja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tidak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sesuai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SOP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Juknis</a:t>
            </a:r>
            <a:endParaRPr lang="en-ID" sz="1600" dirty="0">
              <a:solidFill>
                <a:srgbClr val="FFFF00"/>
              </a:solidFill>
              <a:latin typeface="+mj-lt"/>
            </a:endParaRPr>
          </a:p>
          <a:p>
            <a:pPr marL="357188" indent="-357188">
              <a:buFont typeface="+mj-lt"/>
              <a:buAutoNum type="arabicPeriod"/>
            </a:pP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Memberikan</a:t>
            </a:r>
            <a:r>
              <a:rPr lang="en-ID" sz="16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arahan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koreksi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kepada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para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bawahan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</a:p>
          <a:p>
            <a:pPr marL="357188" indent="-357188">
              <a:buFont typeface="+mj-lt"/>
              <a:buAutoNum type="arabicPeriod"/>
            </a:pP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Menindaklanjuti</a:t>
            </a:r>
            <a:r>
              <a:rPr lang="en-ID" sz="16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usulan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perbaikan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kondisi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kerja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dalam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rangka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peningkatan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K3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11560" y="703582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D" sz="2500" b="1" smtClean="0">
                <a:solidFill>
                  <a:srgbClr val="FFFF00"/>
                </a:solidFill>
              </a:rPr>
              <a:t>WEWENANG</a:t>
            </a:r>
            <a:endParaRPr lang="en-US" sz="2500" b="1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04048" y="6074132"/>
            <a:ext cx="393123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500" b="1" smtClean="0">
                <a:solidFill>
                  <a:srgbClr val="002060"/>
                </a:solidFill>
              </a:rPr>
              <a:t>INDIKATOR PEKERJAAN</a:t>
            </a:r>
            <a:endParaRPr lang="en-US" sz="2500" b="1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84845" y="4437112"/>
            <a:ext cx="3835627" cy="1661977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 algn="r">
              <a:buFont typeface="+mj-lt"/>
              <a:buAutoNum type="arabicPeriod"/>
            </a:pPr>
            <a:r>
              <a:rPr lang="en-ID" sz="1600" dirty="0">
                <a:solidFill>
                  <a:srgbClr val="0070C0"/>
                </a:solidFill>
                <a:latin typeface="+mj-lt"/>
              </a:rPr>
              <a:t>Tingkat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kecelakaan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kerja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Tingkat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kerusakan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lingkungan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Kelengkapan</a:t>
            </a: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ketepatan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data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hasil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pengeboran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Kelengkapan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,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ketepatan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waktu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kerapihan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laporan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3528" y="3692655"/>
            <a:ext cx="3835627" cy="2400641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 algn="r">
              <a:buFont typeface="+mj-lt"/>
              <a:buAutoNum type="arabicPeriod"/>
            </a:pPr>
            <a:r>
              <a:rPr lang="es-ES" sz="1600" dirty="0" err="1">
                <a:solidFill>
                  <a:schemeClr val="bg1"/>
                </a:solidFill>
                <a:latin typeface="+mj-lt"/>
              </a:rPr>
              <a:t>Konsep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usulan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rencana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kegiatan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dan RAB </a:t>
            </a:r>
            <a:r>
              <a:rPr lang="es-ES" sz="1600" dirty="0" err="1" smtClean="0">
                <a:solidFill>
                  <a:schemeClr val="bg1"/>
                </a:solidFill>
                <a:latin typeface="+mj-lt"/>
              </a:rPr>
              <a:t>nya</a:t>
            </a:r>
            <a:endParaRPr lang="es-ES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s-ES" sz="1600" dirty="0" err="1" smtClean="0">
                <a:solidFill>
                  <a:schemeClr val="bg1"/>
                </a:solidFill>
                <a:latin typeface="+mj-lt"/>
              </a:rPr>
              <a:t>Laporan</a:t>
            </a:r>
            <a:r>
              <a:rPr lang="es-ES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hasl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pengeboran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sumur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minyak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/gas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lepas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 smtClean="0">
                <a:solidFill>
                  <a:schemeClr val="bg1"/>
                </a:solidFill>
                <a:latin typeface="+mj-lt"/>
              </a:rPr>
              <a:t>pantai</a:t>
            </a:r>
            <a:endParaRPr lang="es-ES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s-ES" sz="1600" dirty="0" err="1" smtClean="0">
                <a:solidFill>
                  <a:schemeClr val="bg1"/>
                </a:solidFill>
                <a:latin typeface="+mj-lt"/>
              </a:rPr>
              <a:t>Laporan</a:t>
            </a:r>
            <a:r>
              <a:rPr lang="es-ES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hasil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monitoring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dan </a:t>
            </a:r>
            <a:r>
              <a:rPr lang="es-ES" sz="1600" dirty="0" err="1" smtClean="0">
                <a:solidFill>
                  <a:schemeClr val="bg1"/>
                </a:solidFill>
                <a:latin typeface="+mj-lt"/>
              </a:rPr>
              <a:t>evaluasi</a:t>
            </a:r>
            <a:endParaRPr lang="es-ES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s-ES" sz="1600" dirty="0" err="1" smtClean="0">
                <a:solidFill>
                  <a:schemeClr val="bg1"/>
                </a:solidFill>
                <a:latin typeface="+mj-lt"/>
              </a:rPr>
              <a:t>Konsep</a:t>
            </a:r>
            <a:r>
              <a:rPr lang="es-ES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usulan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dan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rekomendasi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;</a:t>
            </a:r>
          </a:p>
          <a:p>
            <a:pPr marL="357188" indent="-357188" algn="r">
              <a:buFont typeface="+mj-lt"/>
              <a:buAutoNum type="arabicPeriod"/>
            </a:pPr>
            <a:r>
              <a:rPr lang="es-ES" sz="1600" dirty="0">
                <a:solidFill>
                  <a:schemeClr val="bg1"/>
                </a:solidFill>
                <a:latin typeface="+mj-lt"/>
              </a:rPr>
              <a:t>	e.	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Laporan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kegiatan</a:t>
            </a:r>
            <a:r>
              <a:rPr lang="es-ES" sz="1600" dirty="0">
                <a:solidFill>
                  <a:schemeClr val="bg1"/>
                </a:solidFill>
                <a:latin typeface="+mj-lt"/>
              </a:rPr>
              <a:t> secara </a:t>
            </a:r>
            <a:r>
              <a:rPr lang="es-ES" sz="1600" dirty="0" err="1">
                <a:solidFill>
                  <a:schemeClr val="bg1"/>
                </a:solidFill>
                <a:latin typeface="+mj-lt"/>
              </a:rPr>
              <a:t>periodik</a:t>
            </a:r>
            <a:endParaRPr lang="es-ES" sz="16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2758076" y="3645024"/>
            <a:ext cx="183569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4149080"/>
            <a:ext cx="183569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 bwMode="auto">
          <a:xfrm>
            <a:off x="257433" y="144698"/>
            <a:ext cx="4530591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sz="2000" b="1" dirty="0">
                <a:solidFill>
                  <a:schemeClr val="bg1"/>
                </a:solidFill>
                <a:latin typeface="+mj-lt"/>
                <a:cs typeface="Lato Regular"/>
              </a:rPr>
              <a:t>Drilling Engineer</a:t>
            </a:r>
          </a:p>
        </p:txBody>
      </p:sp>
    </p:spTree>
    <p:extLst>
      <p:ext uri="{BB962C8B-B14F-4D97-AF65-F5344CB8AC3E}">
        <p14:creationId xmlns:p14="http://schemas.microsoft.com/office/powerpoint/2010/main" val="20504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3491880" cy="11247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 bwMode="auto">
          <a:xfrm>
            <a:off x="1090206" y="360722"/>
            <a:ext cx="2185650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+mj-lt"/>
                <a:cs typeface="Lato Regular"/>
              </a:rPr>
              <a:t>Juru</a:t>
            </a:r>
            <a:r>
              <a:rPr lang="en-US" b="1" dirty="0">
                <a:solidFill>
                  <a:schemeClr val="bg1"/>
                </a:solidFill>
                <a:latin typeface="+mj-lt"/>
                <a:cs typeface="Lato Regular"/>
              </a:rPr>
              <a:t> </a:t>
            </a:r>
            <a:r>
              <a:rPr lang="id-ID" b="1" dirty="0" smtClean="0">
                <a:solidFill>
                  <a:schemeClr val="bg1"/>
                </a:solidFill>
                <a:latin typeface="+mj-lt"/>
                <a:cs typeface="Lato Regular"/>
              </a:rPr>
              <a:t>Bor (Driller)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9512" y="673946"/>
            <a:ext cx="882616" cy="882846"/>
            <a:chOff x="-17809" y="3862640"/>
            <a:chExt cx="1449197" cy="1449574"/>
          </a:xfrm>
        </p:grpSpPr>
        <p:grpSp>
          <p:nvGrpSpPr>
            <p:cNvPr id="4" name="Group 3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14" name="Oval 13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6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7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8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9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0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1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2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3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7668343" y="116632"/>
            <a:ext cx="1368153" cy="1716701"/>
            <a:chOff x="6316933" y="4003298"/>
            <a:chExt cx="5639850" cy="7076646"/>
          </a:xfrm>
        </p:grpSpPr>
        <p:sp>
          <p:nvSpPr>
            <p:cNvPr id="22" name="Freeform 33"/>
            <p:cNvSpPr>
              <a:spLocks/>
            </p:cNvSpPr>
            <p:nvPr/>
          </p:nvSpPr>
          <p:spPr bwMode="auto">
            <a:xfrm rot="20192702" flipH="1">
              <a:off x="9327908" y="4398233"/>
              <a:ext cx="1078539" cy="895537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3" name="Freeform 36"/>
            <p:cNvSpPr>
              <a:spLocks/>
            </p:cNvSpPr>
            <p:nvPr/>
          </p:nvSpPr>
          <p:spPr bwMode="auto">
            <a:xfrm rot="1695130">
              <a:off x="11183914" y="5389394"/>
              <a:ext cx="510129" cy="654883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auto">
            <a:xfrm rot="19798984">
              <a:off x="9454650" y="4655982"/>
              <a:ext cx="1864425" cy="1401878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20742510">
              <a:off x="9002117" y="5385559"/>
              <a:ext cx="510129" cy="654883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 rot="1666479" flipH="1">
              <a:off x="6905128" y="4003298"/>
              <a:ext cx="1687545" cy="1268880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6316933" y="5715711"/>
              <a:ext cx="2133156" cy="1963674"/>
            </a:xfrm>
            <a:custGeom>
              <a:avLst/>
              <a:gdLst>
                <a:gd name="T0" fmla="*/ 105 w 164"/>
                <a:gd name="T1" fmla="*/ 85 h 151"/>
                <a:gd name="T2" fmla="*/ 149 w 164"/>
                <a:gd name="T3" fmla="*/ 140 h 151"/>
                <a:gd name="T4" fmla="*/ 60 w 164"/>
                <a:gd name="T5" fmla="*/ 126 h 151"/>
                <a:gd name="T6" fmla="*/ 33 w 164"/>
                <a:gd name="T7" fmla="*/ 0 h 151"/>
                <a:gd name="T8" fmla="*/ 126 w 164"/>
                <a:gd name="T9" fmla="*/ 54 h 151"/>
                <a:gd name="T10" fmla="*/ 164 w 164"/>
                <a:gd name="T11" fmla="*/ 127 h 151"/>
                <a:gd name="T12" fmla="*/ 105 w 164"/>
                <a:gd name="T13" fmla="*/ 8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151">
                  <a:moveTo>
                    <a:pt x="105" y="85"/>
                  </a:moveTo>
                  <a:cubicBezTo>
                    <a:pt x="105" y="85"/>
                    <a:pt x="156" y="110"/>
                    <a:pt x="149" y="140"/>
                  </a:cubicBezTo>
                  <a:cubicBezTo>
                    <a:pt x="134" y="131"/>
                    <a:pt x="88" y="151"/>
                    <a:pt x="60" y="126"/>
                  </a:cubicBezTo>
                  <a:cubicBezTo>
                    <a:pt x="0" y="69"/>
                    <a:pt x="33" y="0"/>
                    <a:pt x="33" y="0"/>
                  </a:cubicBezTo>
                  <a:cubicBezTo>
                    <a:pt x="39" y="49"/>
                    <a:pt x="90" y="22"/>
                    <a:pt x="126" y="54"/>
                  </a:cubicBezTo>
                  <a:cubicBezTo>
                    <a:pt x="159" y="83"/>
                    <a:pt x="162" y="111"/>
                    <a:pt x="164" y="127"/>
                  </a:cubicBezTo>
                  <a:cubicBezTo>
                    <a:pt x="162" y="121"/>
                    <a:pt x="142" y="91"/>
                    <a:pt x="105" y="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9873457" y="5766788"/>
              <a:ext cx="2083326" cy="1566471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r>
                <a:rPr lang="id-ID" sz="2701" dirty="0">
                  <a:latin typeface="Lato Light"/>
                </a:rPr>
                <a:t> 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8086219" y="5260095"/>
              <a:ext cx="3438915" cy="5819849"/>
              <a:chOff x="5390813" y="2553387"/>
              <a:chExt cx="2292610" cy="3878889"/>
            </a:xfrm>
            <a:solidFill>
              <a:schemeClr val="tx2"/>
            </a:solidFill>
          </p:grpSpPr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6408694" y="3371498"/>
                <a:ext cx="1274729" cy="868054"/>
              </a:xfrm>
              <a:custGeom>
                <a:avLst/>
                <a:gdLst>
                  <a:gd name="T0" fmla="*/ 129 w 226"/>
                  <a:gd name="T1" fmla="*/ 12 h 154"/>
                  <a:gd name="T2" fmla="*/ 7 w 226"/>
                  <a:gd name="T3" fmla="*/ 154 h 154"/>
                  <a:gd name="T4" fmla="*/ 0 w 226"/>
                  <a:gd name="T5" fmla="*/ 142 h 154"/>
                  <a:gd name="T6" fmla="*/ 120 w 226"/>
                  <a:gd name="T7" fmla="*/ 8 h 154"/>
                  <a:gd name="T8" fmla="*/ 226 w 226"/>
                  <a:gd name="T9" fmla="*/ 19 h 154"/>
                  <a:gd name="T10" fmla="*/ 129 w 226"/>
                  <a:gd name="T11" fmla="*/ 1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6" h="154">
                    <a:moveTo>
                      <a:pt x="129" y="12"/>
                    </a:moveTo>
                    <a:cubicBezTo>
                      <a:pt x="55" y="28"/>
                      <a:pt x="4" y="90"/>
                      <a:pt x="7" y="154"/>
                    </a:cubicBezTo>
                    <a:cubicBezTo>
                      <a:pt x="4" y="151"/>
                      <a:pt x="3" y="145"/>
                      <a:pt x="0" y="142"/>
                    </a:cubicBezTo>
                    <a:cubicBezTo>
                      <a:pt x="0" y="80"/>
                      <a:pt x="48" y="24"/>
                      <a:pt x="120" y="8"/>
                    </a:cubicBezTo>
                    <a:cubicBezTo>
                      <a:pt x="157" y="0"/>
                      <a:pt x="195" y="5"/>
                      <a:pt x="226" y="19"/>
                    </a:cubicBezTo>
                    <a:cubicBezTo>
                      <a:pt x="197" y="8"/>
                      <a:pt x="163" y="5"/>
                      <a:pt x="129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1" name="Freeform 31"/>
              <p:cNvSpPr>
                <a:spLocks/>
              </p:cNvSpPr>
              <p:nvPr/>
            </p:nvSpPr>
            <p:spPr bwMode="auto">
              <a:xfrm>
                <a:off x="5752304" y="2553387"/>
                <a:ext cx="118912" cy="789180"/>
              </a:xfrm>
              <a:custGeom>
                <a:avLst/>
                <a:gdLst>
                  <a:gd name="T0" fmla="*/ 12 w 21"/>
                  <a:gd name="T1" fmla="*/ 80 h 81"/>
                  <a:gd name="T2" fmla="*/ 3 w 21"/>
                  <a:gd name="T3" fmla="*/ 81 h 81"/>
                  <a:gd name="T4" fmla="*/ 3 w 21"/>
                  <a:gd name="T5" fmla="*/ 32 h 81"/>
                  <a:gd name="T6" fmla="*/ 5 w 21"/>
                  <a:gd name="T7" fmla="*/ 0 h 81"/>
                  <a:gd name="T8" fmla="*/ 14 w 21"/>
                  <a:gd name="T9" fmla="*/ 28 h 81"/>
                  <a:gd name="T10" fmla="*/ 12 w 21"/>
                  <a:gd name="T11" fmla="*/ 8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81">
                    <a:moveTo>
                      <a:pt x="12" y="80"/>
                    </a:moveTo>
                    <a:cubicBezTo>
                      <a:pt x="9" y="81"/>
                      <a:pt x="6" y="81"/>
                      <a:pt x="3" y="81"/>
                    </a:cubicBezTo>
                    <a:cubicBezTo>
                      <a:pt x="3" y="55"/>
                      <a:pt x="3" y="36"/>
                      <a:pt x="3" y="32"/>
                    </a:cubicBezTo>
                    <a:cubicBezTo>
                      <a:pt x="0" y="8"/>
                      <a:pt x="1" y="0"/>
                      <a:pt x="5" y="0"/>
                    </a:cubicBezTo>
                    <a:cubicBezTo>
                      <a:pt x="9" y="0"/>
                      <a:pt x="21" y="3"/>
                      <a:pt x="14" y="28"/>
                    </a:cubicBezTo>
                    <a:cubicBezTo>
                      <a:pt x="13" y="33"/>
                      <a:pt x="12" y="52"/>
                      <a:pt x="12" y="8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2" name="Freeform 24"/>
              <p:cNvSpPr>
                <a:spLocks/>
              </p:cNvSpPr>
              <p:nvPr/>
            </p:nvSpPr>
            <p:spPr bwMode="auto">
              <a:xfrm>
                <a:off x="5390813" y="4008863"/>
                <a:ext cx="168853" cy="1674272"/>
              </a:xfrm>
              <a:custGeom>
                <a:avLst/>
                <a:gdLst>
                  <a:gd name="T0" fmla="*/ 21 w 30"/>
                  <a:gd name="T1" fmla="*/ 297 h 297"/>
                  <a:gd name="T2" fmla="*/ 29 w 30"/>
                  <a:gd name="T3" fmla="*/ 290 h 297"/>
                  <a:gd name="T4" fmla="*/ 29 w 30"/>
                  <a:gd name="T5" fmla="*/ 13 h 297"/>
                  <a:gd name="T6" fmla="*/ 21 w 30"/>
                  <a:gd name="T7" fmla="*/ 2 h 297"/>
                  <a:gd name="T8" fmla="*/ 22 w 30"/>
                  <a:gd name="T9" fmla="*/ 7 h 297"/>
                  <a:gd name="T10" fmla="*/ 14 w 30"/>
                  <a:gd name="T11" fmla="*/ 290 h 297"/>
                  <a:gd name="T12" fmla="*/ 21 w 30"/>
                  <a:gd name="T13" fmla="*/ 297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7">
                    <a:moveTo>
                      <a:pt x="21" y="297"/>
                    </a:moveTo>
                    <a:cubicBezTo>
                      <a:pt x="25" y="297"/>
                      <a:pt x="29" y="294"/>
                      <a:pt x="29" y="290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9"/>
                      <a:pt x="25" y="2"/>
                      <a:pt x="21" y="2"/>
                    </a:cubicBezTo>
                    <a:cubicBezTo>
                      <a:pt x="17" y="2"/>
                      <a:pt x="0" y="0"/>
                      <a:pt x="22" y="7"/>
                    </a:cubicBezTo>
                    <a:cubicBezTo>
                      <a:pt x="30" y="9"/>
                      <a:pt x="14" y="290"/>
                      <a:pt x="14" y="290"/>
                    </a:cubicBezTo>
                    <a:cubicBezTo>
                      <a:pt x="14" y="294"/>
                      <a:pt x="17" y="297"/>
                      <a:pt x="21" y="29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3" name="Freeform 25"/>
              <p:cNvSpPr>
                <a:spLocks/>
              </p:cNvSpPr>
              <p:nvPr/>
            </p:nvSpPr>
            <p:spPr bwMode="auto">
              <a:xfrm>
                <a:off x="6651273" y="4329923"/>
                <a:ext cx="145071" cy="1353212"/>
              </a:xfrm>
              <a:custGeom>
                <a:avLst/>
                <a:gdLst>
                  <a:gd name="T0" fmla="*/ 8 w 26"/>
                  <a:gd name="T1" fmla="*/ 240 h 240"/>
                  <a:gd name="T2" fmla="*/ 16 w 26"/>
                  <a:gd name="T3" fmla="*/ 233 h 240"/>
                  <a:gd name="T4" fmla="*/ 17 w 26"/>
                  <a:gd name="T5" fmla="*/ 34 h 240"/>
                  <a:gd name="T6" fmla="*/ 12 w 26"/>
                  <a:gd name="T7" fmla="*/ 33 h 240"/>
                  <a:gd name="T8" fmla="*/ 1 w 26"/>
                  <a:gd name="T9" fmla="*/ 233 h 240"/>
                  <a:gd name="T10" fmla="*/ 8 w 26"/>
                  <a:gd name="T11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240">
                    <a:moveTo>
                      <a:pt x="8" y="240"/>
                    </a:moveTo>
                    <a:cubicBezTo>
                      <a:pt x="12" y="240"/>
                      <a:pt x="16" y="237"/>
                      <a:pt x="16" y="233"/>
                    </a:cubicBezTo>
                    <a:cubicBezTo>
                      <a:pt x="16" y="233"/>
                      <a:pt x="8" y="68"/>
                      <a:pt x="17" y="34"/>
                    </a:cubicBezTo>
                    <a:cubicBezTo>
                      <a:pt x="26" y="0"/>
                      <a:pt x="15" y="30"/>
                      <a:pt x="12" y="33"/>
                    </a:cubicBezTo>
                    <a:cubicBezTo>
                      <a:pt x="0" y="53"/>
                      <a:pt x="1" y="233"/>
                      <a:pt x="1" y="233"/>
                    </a:cubicBezTo>
                    <a:cubicBezTo>
                      <a:pt x="1" y="237"/>
                      <a:pt x="4" y="240"/>
                      <a:pt x="8" y="24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4" name="Freeform 26"/>
              <p:cNvSpPr>
                <a:spLocks/>
              </p:cNvSpPr>
              <p:nvPr/>
            </p:nvSpPr>
            <p:spPr bwMode="auto">
              <a:xfrm>
                <a:off x="6373019" y="3951786"/>
                <a:ext cx="114155" cy="1481636"/>
              </a:xfrm>
              <a:custGeom>
                <a:avLst/>
                <a:gdLst>
                  <a:gd name="T0" fmla="*/ 9 w 20"/>
                  <a:gd name="T1" fmla="*/ 263 h 263"/>
                  <a:gd name="T2" fmla="*/ 17 w 20"/>
                  <a:gd name="T3" fmla="*/ 256 h 263"/>
                  <a:gd name="T4" fmla="*/ 17 w 20"/>
                  <a:gd name="T5" fmla="*/ 19 h 263"/>
                  <a:gd name="T6" fmla="*/ 9 w 20"/>
                  <a:gd name="T7" fmla="*/ 12 h 263"/>
                  <a:gd name="T8" fmla="*/ 2 w 20"/>
                  <a:gd name="T9" fmla="*/ 256 h 263"/>
                  <a:gd name="T10" fmla="*/ 9 w 20"/>
                  <a:gd name="T11" fmla="*/ 263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263">
                    <a:moveTo>
                      <a:pt x="9" y="263"/>
                    </a:moveTo>
                    <a:cubicBezTo>
                      <a:pt x="13" y="263"/>
                      <a:pt x="17" y="260"/>
                      <a:pt x="17" y="256"/>
                    </a:cubicBezTo>
                    <a:cubicBezTo>
                      <a:pt x="17" y="256"/>
                      <a:pt x="8" y="67"/>
                      <a:pt x="17" y="19"/>
                    </a:cubicBezTo>
                    <a:cubicBezTo>
                      <a:pt x="20" y="0"/>
                      <a:pt x="12" y="9"/>
                      <a:pt x="9" y="12"/>
                    </a:cubicBezTo>
                    <a:cubicBezTo>
                      <a:pt x="0" y="22"/>
                      <a:pt x="2" y="256"/>
                      <a:pt x="2" y="256"/>
                    </a:cubicBezTo>
                    <a:cubicBezTo>
                      <a:pt x="2" y="260"/>
                      <a:pt x="5" y="263"/>
                      <a:pt x="9" y="26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5" name="Freeform 27"/>
              <p:cNvSpPr>
                <a:spLocks noEditPoints="1"/>
              </p:cNvSpPr>
              <p:nvPr/>
            </p:nvSpPr>
            <p:spPr bwMode="auto">
              <a:xfrm>
                <a:off x="5464537" y="5333535"/>
                <a:ext cx="1277107" cy="1098741"/>
              </a:xfrm>
              <a:custGeom>
                <a:avLst/>
                <a:gdLst>
                  <a:gd name="T0" fmla="*/ 2 w 226"/>
                  <a:gd name="T1" fmla="*/ 61 h 195"/>
                  <a:gd name="T2" fmla="*/ 56 w 226"/>
                  <a:gd name="T3" fmla="*/ 128 h 195"/>
                  <a:gd name="T4" fmla="*/ 56 w 226"/>
                  <a:gd name="T5" fmla="*/ 128 h 195"/>
                  <a:gd name="T6" fmla="*/ 108 w 226"/>
                  <a:gd name="T7" fmla="*/ 192 h 195"/>
                  <a:gd name="T8" fmla="*/ 113 w 226"/>
                  <a:gd name="T9" fmla="*/ 195 h 195"/>
                  <a:gd name="T10" fmla="*/ 119 w 226"/>
                  <a:gd name="T11" fmla="*/ 192 h 195"/>
                  <a:gd name="T12" fmla="*/ 171 w 226"/>
                  <a:gd name="T13" fmla="*/ 128 h 195"/>
                  <a:gd name="T14" fmla="*/ 171 w 226"/>
                  <a:gd name="T15" fmla="*/ 128 h 195"/>
                  <a:gd name="T16" fmla="*/ 224 w 226"/>
                  <a:gd name="T17" fmla="*/ 61 h 195"/>
                  <a:gd name="T18" fmla="*/ 225 w 226"/>
                  <a:gd name="T19" fmla="*/ 54 h 195"/>
                  <a:gd name="T20" fmla="*/ 219 w 226"/>
                  <a:gd name="T21" fmla="*/ 49 h 195"/>
                  <a:gd name="T22" fmla="*/ 178 w 226"/>
                  <a:gd name="T23" fmla="*/ 7 h 195"/>
                  <a:gd name="T24" fmla="*/ 177 w 226"/>
                  <a:gd name="T25" fmla="*/ 5 h 195"/>
                  <a:gd name="T26" fmla="*/ 169 w 226"/>
                  <a:gd name="T27" fmla="*/ 1 h 195"/>
                  <a:gd name="T28" fmla="*/ 166 w 226"/>
                  <a:gd name="T29" fmla="*/ 2 h 195"/>
                  <a:gd name="T30" fmla="*/ 163 w 226"/>
                  <a:gd name="T31" fmla="*/ 7 h 195"/>
                  <a:gd name="T32" fmla="*/ 113 w 226"/>
                  <a:gd name="T33" fmla="*/ 50 h 195"/>
                  <a:gd name="T34" fmla="*/ 64 w 226"/>
                  <a:gd name="T35" fmla="*/ 7 h 195"/>
                  <a:gd name="T36" fmla="*/ 56 w 226"/>
                  <a:gd name="T37" fmla="*/ 1 h 195"/>
                  <a:gd name="T38" fmla="*/ 56 w 226"/>
                  <a:gd name="T39" fmla="*/ 1 h 195"/>
                  <a:gd name="T40" fmla="*/ 53 w 226"/>
                  <a:gd name="T41" fmla="*/ 2 h 195"/>
                  <a:gd name="T42" fmla="*/ 50 w 226"/>
                  <a:gd name="T43" fmla="*/ 5 h 195"/>
                  <a:gd name="T44" fmla="*/ 49 w 226"/>
                  <a:gd name="T45" fmla="*/ 7 h 195"/>
                  <a:gd name="T46" fmla="*/ 7 w 226"/>
                  <a:gd name="T47" fmla="*/ 49 h 195"/>
                  <a:gd name="T48" fmla="*/ 1 w 226"/>
                  <a:gd name="T49" fmla="*/ 54 h 195"/>
                  <a:gd name="T50" fmla="*/ 2 w 226"/>
                  <a:gd name="T51" fmla="*/ 61 h 195"/>
                  <a:gd name="T52" fmla="*/ 75 w 226"/>
                  <a:gd name="T53" fmla="*/ 128 h 195"/>
                  <a:gd name="T54" fmla="*/ 152 w 226"/>
                  <a:gd name="T55" fmla="*/ 128 h 195"/>
                  <a:gd name="T56" fmla="*/ 113 w 226"/>
                  <a:gd name="T57" fmla="*/ 175 h 195"/>
                  <a:gd name="T58" fmla="*/ 75 w 226"/>
                  <a:gd name="T59" fmla="*/ 128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26" h="195">
                    <a:moveTo>
                      <a:pt x="2" y="61"/>
                    </a:moveTo>
                    <a:cubicBezTo>
                      <a:pt x="56" y="128"/>
                      <a:pt x="56" y="128"/>
                      <a:pt x="56" y="128"/>
                    </a:cubicBezTo>
                    <a:cubicBezTo>
                      <a:pt x="56" y="128"/>
                      <a:pt x="56" y="128"/>
                      <a:pt x="56" y="128"/>
                    </a:cubicBezTo>
                    <a:cubicBezTo>
                      <a:pt x="108" y="192"/>
                      <a:pt x="108" y="192"/>
                      <a:pt x="108" y="192"/>
                    </a:cubicBezTo>
                    <a:cubicBezTo>
                      <a:pt x="109" y="194"/>
                      <a:pt x="111" y="195"/>
                      <a:pt x="113" y="195"/>
                    </a:cubicBezTo>
                    <a:cubicBezTo>
                      <a:pt x="116" y="195"/>
                      <a:pt x="118" y="194"/>
                      <a:pt x="119" y="192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224" y="61"/>
                      <a:pt x="224" y="61"/>
                      <a:pt x="224" y="61"/>
                    </a:cubicBezTo>
                    <a:cubicBezTo>
                      <a:pt x="226" y="59"/>
                      <a:pt x="226" y="56"/>
                      <a:pt x="225" y="54"/>
                    </a:cubicBezTo>
                    <a:cubicBezTo>
                      <a:pt x="224" y="51"/>
                      <a:pt x="222" y="50"/>
                      <a:pt x="219" y="49"/>
                    </a:cubicBezTo>
                    <a:cubicBezTo>
                      <a:pt x="198" y="46"/>
                      <a:pt x="180" y="29"/>
                      <a:pt x="178" y="7"/>
                    </a:cubicBezTo>
                    <a:cubicBezTo>
                      <a:pt x="178" y="6"/>
                      <a:pt x="177" y="5"/>
                      <a:pt x="177" y="5"/>
                    </a:cubicBezTo>
                    <a:cubicBezTo>
                      <a:pt x="175" y="2"/>
                      <a:pt x="172" y="0"/>
                      <a:pt x="169" y="1"/>
                    </a:cubicBezTo>
                    <a:cubicBezTo>
                      <a:pt x="168" y="1"/>
                      <a:pt x="167" y="1"/>
                      <a:pt x="166" y="2"/>
                    </a:cubicBezTo>
                    <a:cubicBezTo>
                      <a:pt x="164" y="3"/>
                      <a:pt x="163" y="5"/>
                      <a:pt x="163" y="7"/>
                    </a:cubicBezTo>
                    <a:cubicBezTo>
                      <a:pt x="160" y="31"/>
                      <a:pt x="138" y="50"/>
                      <a:pt x="113" y="50"/>
                    </a:cubicBezTo>
                    <a:cubicBezTo>
                      <a:pt x="88" y="50"/>
                      <a:pt x="67" y="31"/>
                      <a:pt x="64" y="7"/>
                    </a:cubicBezTo>
                    <a:cubicBezTo>
                      <a:pt x="63" y="3"/>
                      <a:pt x="60" y="1"/>
                      <a:pt x="56" y="1"/>
                    </a:cubicBezTo>
                    <a:cubicBezTo>
                      <a:pt x="56" y="1"/>
                      <a:pt x="56" y="1"/>
                      <a:pt x="56" y="1"/>
                    </a:cubicBezTo>
                    <a:cubicBezTo>
                      <a:pt x="55" y="1"/>
                      <a:pt x="54" y="1"/>
                      <a:pt x="53" y="2"/>
                    </a:cubicBezTo>
                    <a:cubicBezTo>
                      <a:pt x="51" y="2"/>
                      <a:pt x="50" y="3"/>
                      <a:pt x="50" y="5"/>
                    </a:cubicBezTo>
                    <a:cubicBezTo>
                      <a:pt x="49" y="5"/>
                      <a:pt x="49" y="6"/>
                      <a:pt x="49" y="7"/>
                    </a:cubicBezTo>
                    <a:cubicBezTo>
                      <a:pt x="46" y="29"/>
                      <a:pt x="29" y="46"/>
                      <a:pt x="7" y="49"/>
                    </a:cubicBezTo>
                    <a:cubicBezTo>
                      <a:pt x="4" y="50"/>
                      <a:pt x="2" y="51"/>
                      <a:pt x="1" y="54"/>
                    </a:cubicBezTo>
                    <a:cubicBezTo>
                      <a:pt x="0" y="56"/>
                      <a:pt x="1" y="59"/>
                      <a:pt x="2" y="61"/>
                    </a:cubicBezTo>
                    <a:close/>
                    <a:moveTo>
                      <a:pt x="75" y="128"/>
                    </a:moveTo>
                    <a:cubicBezTo>
                      <a:pt x="101" y="123"/>
                      <a:pt x="126" y="123"/>
                      <a:pt x="152" y="128"/>
                    </a:cubicBezTo>
                    <a:cubicBezTo>
                      <a:pt x="113" y="175"/>
                      <a:pt x="113" y="175"/>
                      <a:pt x="113" y="175"/>
                    </a:cubicBezTo>
                    <a:lnTo>
                      <a:pt x="75" y="12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6" name="Freeform 32"/>
              <p:cNvSpPr>
                <a:spLocks/>
              </p:cNvSpPr>
              <p:nvPr/>
            </p:nvSpPr>
            <p:spPr bwMode="auto">
              <a:xfrm>
                <a:off x="5740412" y="3611455"/>
                <a:ext cx="85616" cy="1821968"/>
              </a:xfrm>
              <a:custGeom>
                <a:avLst/>
                <a:gdLst>
                  <a:gd name="T0" fmla="*/ 13 w 15"/>
                  <a:gd name="T1" fmla="*/ 4 h 300"/>
                  <a:gd name="T2" fmla="*/ 15 w 15"/>
                  <a:gd name="T3" fmla="*/ 293 h 300"/>
                  <a:gd name="T4" fmla="*/ 7 w 15"/>
                  <a:gd name="T5" fmla="*/ 300 h 300"/>
                  <a:gd name="T6" fmla="*/ 0 w 15"/>
                  <a:gd name="T7" fmla="*/ 293 h 300"/>
                  <a:gd name="T8" fmla="*/ 4 w 15"/>
                  <a:gd name="T9" fmla="*/ 0 h 300"/>
                  <a:gd name="T10" fmla="*/ 13 w 15"/>
                  <a:gd name="T11" fmla="*/ 4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300">
                    <a:moveTo>
                      <a:pt x="13" y="4"/>
                    </a:moveTo>
                    <a:cubicBezTo>
                      <a:pt x="13" y="137"/>
                      <a:pt x="15" y="293"/>
                      <a:pt x="15" y="293"/>
                    </a:cubicBezTo>
                    <a:cubicBezTo>
                      <a:pt x="15" y="297"/>
                      <a:pt x="11" y="300"/>
                      <a:pt x="7" y="300"/>
                    </a:cubicBezTo>
                    <a:cubicBezTo>
                      <a:pt x="3" y="300"/>
                      <a:pt x="0" y="297"/>
                      <a:pt x="0" y="293"/>
                    </a:cubicBezTo>
                    <a:cubicBezTo>
                      <a:pt x="0" y="293"/>
                      <a:pt x="3" y="134"/>
                      <a:pt x="4" y="0"/>
                    </a:cubicBezTo>
                    <a:cubicBezTo>
                      <a:pt x="7" y="2"/>
                      <a:pt x="10" y="3"/>
                      <a:pt x="13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</p:grp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8567186" y="6301483"/>
              <a:ext cx="1281297" cy="1063893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8" name="Freeform 34"/>
            <p:cNvSpPr>
              <a:spLocks/>
            </p:cNvSpPr>
            <p:nvPr/>
          </p:nvSpPr>
          <p:spPr bwMode="auto">
            <a:xfrm>
              <a:off x="7621104" y="5364273"/>
              <a:ext cx="659957" cy="881364"/>
            </a:xfrm>
            <a:custGeom>
              <a:avLst/>
              <a:gdLst>
                <a:gd name="T0" fmla="*/ 23 w 78"/>
                <a:gd name="T1" fmla="*/ 85 h 104"/>
                <a:gd name="T2" fmla="*/ 18 w 78"/>
                <a:gd name="T3" fmla="*/ 31 h 104"/>
                <a:gd name="T4" fmla="*/ 45 w 78"/>
                <a:gd name="T5" fmla="*/ 0 h 104"/>
                <a:gd name="T6" fmla="*/ 57 w 78"/>
                <a:gd name="T7" fmla="*/ 17 h 104"/>
                <a:gd name="T8" fmla="*/ 75 w 78"/>
                <a:gd name="T9" fmla="*/ 57 h 104"/>
                <a:gd name="T10" fmla="*/ 70 w 78"/>
                <a:gd name="T11" fmla="*/ 79 h 104"/>
                <a:gd name="T12" fmla="*/ 76 w 78"/>
                <a:gd name="T13" fmla="*/ 72 h 104"/>
                <a:gd name="T14" fmla="*/ 73 w 78"/>
                <a:gd name="T15" fmla="*/ 104 h 104"/>
                <a:gd name="T16" fmla="*/ 62 w 78"/>
                <a:gd name="T17" fmla="*/ 95 h 104"/>
                <a:gd name="T18" fmla="*/ 33 w 78"/>
                <a:gd name="T19" fmla="*/ 30 h 104"/>
                <a:gd name="T20" fmla="*/ 57 w 78"/>
                <a:gd name="T21" fmla="*/ 104 h 104"/>
                <a:gd name="T22" fmla="*/ 19 w 78"/>
                <a:gd name="T23" fmla="*/ 85 h 104"/>
                <a:gd name="T24" fmla="*/ 23 w 78"/>
                <a:gd name="T25" fmla="*/ 8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104">
                  <a:moveTo>
                    <a:pt x="23" y="85"/>
                  </a:moveTo>
                  <a:cubicBezTo>
                    <a:pt x="23" y="85"/>
                    <a:pt x="0" y="66"/>
                    <a:pt x="18" y="31"/>
                  </a:cubicBezTo>
                  <a:cubicBezTo>
                    <a:pt x="31" y="5"/>
                    <a:pt x="45" y="0"/>
                    <a:pt x="45" y="0"/>
                  </a:cubicBezTo>
                  <a:cubicBezTo>
                    <a:pt x="45" y="0"/>
                    <a:pt x="40" y="8"/>
                    <a:pt x="57" y="17"/>
                  </a:cubicBezTo>
                  <a:cubicBezTo>
                    <a:pt x="67" y="22"/>
                    <a:pt x="78" y="40"/>
                    <a:pt x="75" y="57"/>
                  </a:cubicBezTo>
                  <a:cubicBezTo>
                    <a:pt x="71" y="75"/>
                    <a:pt x="70" y="79"/>
                    <a:pt x="70" y="79"/>
                  </a:cubicBezTo>
                  <a:cubicBezTo>
                    <a:pt x="76" y="72"/>
                    <a:pt x="76" y="72"/>
                    <a:pt x="76" y="72"/>
                  </a:cubicBezTo>
                  <a:cubicBezTo>
                    <a:pt x="76" y="72"/>
                    <a:pt x="66" y="96"/>
                    <a:pt x="73" y="104"/>
                  </a:cubicBezTo>
                  <a:cubicBezTo>
                    <a:pt x="69" y="101"/>
                    <a:pt x="66" y="98"/>
                    <a:pt x="62" y="95"/>
                  </a:cubicBezTo>
                  <a:cubicBezTo>
                    <a:pt x="41" y="76"/>
                    <a:pt x="31" y="51"/>
                    <a:pt x="33" y="30"/>
                  </a:cubicBezTo>
                  <a:cubicBezTo>
                    <a:pt x="27" y="50"/>
                    <a:pt x="29" y="77"/>
                    <a:pt x="57" y="104"/>
                  </a:cubicBezTo>
                  <a:cubicBezTo>
                    <a:pt x="48" y="104"/>
                    <a:pt x="31" y="101"/>
                    <a:pt x="19" y="85"/>
                  </a:cubicBezTo>
                  <a:lnTo>
                    <a:pt x="23" y="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9" name="Freeform 35"/>
            <p:cNvSpPr>
              <a:spLocks/>
            </p:cNvSpPr>
            <p:nvPr/>
          </p:nvSpPr>
          <p:spPr bwMode="auto">
            <a:xfrm>
              <a:off x="10001881" y="7654405"/>
              <a:ext cx="788380" cy="752907"/>
            </a:xfrm>
            <a:custGeom>
              <a:avLst/>
              <a:gdLst>
                <a:gd name="T0" fmla="*/ 9 w 93"/>
                <a:gd name="T1" fmla="*/ 37 h 89"/>
                <a:gd name="T2" fmla="*/ 52 w 93"/>
                <a:gd name="T3" fmla="*/ 3 h 89"/>
                <a:gd name="T4" fmla="*/ 93 w 93"/>
                <a:gd name="T5" fmla="*/ 9 h 89"/>
                <a:gd name="T6" fmla="*/ 85 w 93"/>
                <a:gd name="T7" fmla="*/ 28 h 89"/>
                <a:gd name="T8" fmla="*/ 60 w 93"/>
                <a:gd name="T9" fmla="*/ 65 h 89"/>
                <a:gd name="T10" fmla="*/ 40 w 93"/>
                <a:gd name="T11" fmla="*/ 73 h 89"/>
                <a:gd name="T12" fmla="*/ 49 w 93"/>
                <a:gd name="T13" fmla="*/ 74 h 89"/>
                <a:gd name="T14" fmla="*/ 21 w 93"/>
                <a:gd name="T15" fmla="*/ 89 h 89"/>
                <a:gd name="T16" fmla="*/ 22 w 93"/>
                <a:gd name="T17" fmla="*/ 74 h 89"/>
                <a:gd name="T18" fmla="*/ 60 w 93"/>
                <a:gd name="T19" fmla="*/ 15 h 89"/>
                <a:gd name="T20" fmla="*/ 12 w 93"/>
                <a:gd name="T21" fmla="*/ 76 h 89"/>
                <a:gd name="T22" fmla="*/ 7 w 93"/>
                <a:gd name="T23" fmla="*/ 33 h 89"/>
                <a:gd name="T24" fmla="*/ 9 w 93"/>
                <a:gd name="T25" fmla="*/ 3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" h="89">
                  <a:moveTo>
                    <a:pt x="9" y="37"/>
                  </a:moveTo>
                  <a:cubicBezTo>
                    <a:pt x="9" y="37"/>
                    <a:pt x="13" y="7"/>
                    <a:pt x="52" y="3"/>
                  </a:cubicBezTo>
                  <a:cubicBezTo>
                    <a:pt x="80" y="0"/>
                    <a:pt x="93" y="9"/>
                    <a:pt x="93" y="9"/>
                  </a:cubicBezTo>
                  <a:cubicBezTo>
                    <a:pt x="93" y="9"/>
                    <a:pt x="83" y="9"/>
                    <a:pt x="85" y="28"/>
                  </a:cubicBezTo>
                  <a:cubicBezTo>
                    <a:pt x="86" y="39"/>
                    <a:pt x="77" y="58"/>
                    <a:pt x="60" y="65"/>
                  </a:cubicBezTo>
                  <a:cubicBezTo>
                    <a:pt x="44" y="71"/>
                    <a:pt x="40" y="73"/>
                    <a:pt x="40" y="73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49" y="74"/>
                    <a:pt x="23" y="78"/>
                    <a:pt x="21" y="89"/>
                  </a:cubicBezTo>
                  <a:cubicBezTo>
                    <a:pt x="21" y="84"/>
                    <a:pt x="21" y="79"/>
                    <a:pt x="22" y="74"/>
                  </a:cubicBezTo>
                  <a:cubicBezTo>
                    <a:pt x="27" y="47"/>
                    <a:pt x="42" y="25"/>
                    <a:pt x="60" y="15"/>
                  </a:cubicBezTo>
                  <a:cubicBezTo>
                    <a:pt x="41" y="21"/>
                    <a:pt x="19" y="37"/>
                    <a:pt x="12" y="76"/>
                  </a:cubicBezTo>
                  <a:cubicBezTo>
                    <a:pt x="7" y="68"/>
                    <a:pt x="0" y="52"/>
                    <a:pt x="7" y="3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0" name="Freeform 36"/>
            <p:cNvSpPr>
              <a:spLocks/>
            </p:cNvSpPr>
            <p:nvPr/>
          </p:nvSpPr>
          <p:spPr bwMode="auto">
            <a:xfrm>
              <a:off x="9570232" y="5445647"/>
              <a:ext cx="667092" cy="856386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1" name="Freeform 37"/>
            <p:cNvSpPr>
              <a:spLocks/>
            </p:cNvSpPr>
            <p:nvPr/>
          </p:nvSpPr>
          <p:spPr bwMode="auto">
            <a:xfrm>
              <a:off x="8214645" y="4489349"/>
              <a:ext cx="938209" cy="1227485"/>
            </a:xfrm>
            <a:custGeom>
              <a:avLst/>
              <a:gdLst>
                <a:gd name="T0" fmla="*/ 15 w 111"/>
                <a:gd name="T1" fmla="*/ 90 h 145"/>
                <a:gd name="T2" fmla="*/ 45 w 111"/>
                <a:gd name="T3" fmla="*/ 21 h 145"/>
                <a:gd name="T4" fmla="*/ 98 w 111"/>
                <a:gd name="T5" fmla="*/ 2 h 145"/>
                <a:gd name="T6" fmla="*/ 101 w 111"/>
                <a:gd name="T7" fmla="*/ 31 h 145"/>
                <a:gd name="T8" fmla="*/ 94 w 111"/>
                <a:gd name="T9" fmla="*/ 91 h 145"/>
                <a:gd name="T10" fmla="*/ 74 w 111"/>
                <a:gd name="T11" fmla="*/ 114 h 145"/>
                <a:gd name="T12" fmla="*/ 86 w 111"/>
                <a:gd name="T13" fmla="*/ 110 h 145"/>
                <a:gd name="T14" fmla="*/ 61 w 111"/>
                <a:gd name="T15" fmla="*/ 145 h 145"/>
                <a:gd name="T16" fmla="*/ 54 w 111"/>
                <a:gd name="T17" fmla="*/ 126 h 145"/>
                <a:gd name="T18" fmla="*/ 63 w 111"/>
                <a:gd name="T19" fmla="*/ 30 h 145"/>
                <a:gd name="T20" fmla="*/ 42 w 111"/>
                <a:gd name="T21" fmla="*/ 134 h 145"/>
                <a:gd name="T22" fmla="*/ 9 w 111"/>
                <a:gd name="T23" fmla="*/ 86 h 145"/>
                <a:gd name="T24" fmla="*/ 15 w 111"/>
                <a:gd name="T25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45">
                  <a:moveTo>
                    <a:pt x="15" y="90"/>
                  </a:moveTo>
                  <a:cubicBezTo>
                    <a:pt x="15" y="90"/>
                    <a:pt x="0" y="50"/>
                    <a:pt x="45" y="21"/>
                  </a:cubicBezTo>
                  <a:cubicBezTo>
                    <a:pt x="78" y="0"/>
                    <a:pt x="98" y="2"/>
                    <a:pt x="98" y="2"/>
                  </a:cubicBezTo>
                  <a:cubicBezTo>
                    <a:pt x="98" y="2"/>
                    <a:pt x="86" y="9"/>
                    <a:pt x="101" y="31"/>
                  </a:cubicBezTo>
                  <a:cubicBezTo>
                    <a:pt x="109" y="43"/>
                    <a:pt x="111" y="72"/>
                    <a:pt x="94" y="91"/>
                  </a:cubicBezTo>
                  <a:cubicBezTo>
                    <a:pt x="78" y="109"/>
                    <a:pt x="74" y="114"/>
                    <a:pt x="74" y="114"/>
                  </a:cubicBezTo>
                  <a:cubicBezTo>
                    <a:pt x="86" y="110"/>
                    <a:pt x="86" y="110"/>
                    <a:pt x="86" y="110"/>
                  </a:cubicBezTo>
                  <a:cubicBezTo>
                    <a:pt x="86" y="110"/>
                    <a:pt x="58" y="131"/>
                    <a:pt x="61" y="145"/>
                  </a:cubicBezTo>
                  <a:cubicBezTo>
                    <a:pt x="59" y="139"/>
                    <a:pt x="56" y="133"/>
                    <a:pt x="54" y="126"/>
                  </a:cubicBezTo>
                  <a:cubicBezTo>
                    <a:pt x="42" y="90"/>
                    <a:pt x="47" y="53"/>
                    <a:pt x="63" y="30"/>
                  </a:cubicBezTo>
                  <a:cubicBezTo>
                    <a:pt x="43" y="50"/>
                    <a:pt x="27" y="84"/>
                    <a:pt x="42" y="134"/>
                  </a:cubicBezTo>
                  <a:cubicBezTo>
                    <a:pt x="32" y="128"/>
                    <a:pt x="14" y="113"/>
                    <a:pt x="9" y="86"/>
                  </a:cubicBezTo>
                  <a:lnTo>
                    <a:pt x="15" y="9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621675" y="5189164"/>
              <a:ext cx="944392" cy="784154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1801016" flipH="1">
              <a:off x="8560529" y="7425486"/>
              <a:ext cx="1212723" cy="911858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491880" y="0"/>
            <a:ext cx="352181" cy="11247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853910" y="1620084"/>
            <a:ext cx="4814433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smtClean="0">
                <a:solidFill>
                  <a:schemeClr val="tx2"/>
                </a:solidFill>
                <a:latin typeface="Lato Regular"/>
                <a:cs typeface="Lato Regular"/>
              </a:rPr>
              <a:t>Ikhtisar Profesi/Jabatan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62935" y="1974963"/>
            <a:ext cx="5867402" cy="1169535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sz="1600" dirty="0" err="1"/>
              <a:t>Menerapkan</a:t>
            </a:r>
            <a:r>
              <a:rPr lang="en-ID" sz="1600" dirty="0"/>
              <a:t> K3 </a:t>
            </a:r>
            <a:r>
              <a:rPr lang="en-ID" sz="1600" dirty="0" err="1"/>
              <a:t>pada</a:t>
            </a:r>
            <a:r>
              <a:rPr lang="en-ID" sz="1600" dirty="0"/>
              <a:t> </a:t>
            </a:r>
            <a:r>
              <a:rPr lang="en-ID" sz="1600" dirty="0" err="1"/>
              <a:t>kegiatan</a:t>
            </a:r>
            <a:r>
              <a:rPr lang="en-ID" sz="1600" dirty="0"/>
              <a:t> </a:t>
            </a:r>
            <a:r>
              <a:rPr lang="en-ID" sz="1600" dirty="0" err="1"/>
              <a:t>pengeboran</a:t>
            </a:r>
            <a:r>
              <a:rPr lang="en-ID" sz="1600" dirty="0"/>
              <a:t>, </a:t>
            </a:r>
            <a:r>
              <a:rPr lang="en-ID" sz="1600" dirty="0" err="1"/>
              <a:t>mengoperasikan</a:t>
            </a:r>
            <a:r>
              <a:rPr lang="en-ID" sz="1600" dirty="0"/>
              <a:t> </a:t>
            </a:r>
            <a:r>
              <a:rPr lang="en-ID" sz="1600" dirty="0" err="1"/>
              <a:t>peralatan</a:t>
            </a:r>
            <a:r>
              <a:rPr lang="en-ID" sz="1600" dirty="0"/>
              <a:t> </a:t>
            </a:r>
            <a:r>
              <a:rPr lang="en-ID" sz="1600" dirty="0" err="1"/>
              <a:t>pengeboran</a:t>
            </a:r>
            <a:r>
              <a:rPr lang="en-ID" sz="1600" dirty="0"/>
              <a:t>, </a:t>
            </a:r>
            <a:r>
              <a:rPr lang="en-ID" sz="1600" dirty="0" err="1"/>
              <a:t>melakukan</a:t>
            </a:r>
            <a:r>
              <a:rPr lang="en-ID" sz="1600" dirty="0"/>
              <a:t> </a:t>
            </a:r>
            <a:r>
              <a:rPr lang="en-ID" sz="1600" dirty="0" err="1"/>
              <a:t>tindakan</a:t>
            </a:r>
            <a:r>
              <a:rPr lang="en-ID" sz="1600" dirty="0"/>
              <a:t> </a:t>
            </a:r>
            <a:r>
              <a:rPr lang="en-ID" sz="1600" dirty="0" err="1"/>
              <a:t>pencegahan</a:t>
            </a:r>
            <a:r>
              <a:rPr lang="en-ID" sz="1600" dirty="0"/>
              <a:t> </a:t>
            </a:r>
            <a:r>
              <a:rPr lang="en-ID" sz="1600" dirty="0" err="1"/>
              <a:t>terjadinya</a:t>
            </a:r>
            <a:r>
              <a:rPr lang="en-ID" sz="1600" dirty="0"/>
              <a:t> </a:t>
            </a:r>
            <a:r>
              <a:rPr lang="en-ID" sz="1600" dirty="0" err="1"/>
              <a:t>semburan</a:t>
            </a:r>
            <a:r>
              <a:rPr lang="en-ID" sz="1600" dirty="0"/>
              <a:t> liar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melakukan</a:t>
            </a:r>
            <a:r>
              <a:rPr lang="en-ID" sz="1600" dirty="0"/>
              <a:t> </a:t>
            </a:r>
            <a:r>
              <a:rPr lang="en-ID" sz="1600" dirty="0" err="1"/>
              <a:t>tindakan</a:t>
            </a:r>
            <a:r>
              <a:rPr lang="en-ID" sz="1600" dirty="0"/>
              <a:t> lain yang </a:t>
            </a:r>
            <a:r>
              <a:rPr lang="en-ID" sz="1600" dirty="0" err="1"/>
              <a:t>diperlukan</a:t>
            </a:r>
            <a:r>
              <a:rPr lang="en-ID" sz="1600" dirty="0"/>
              <a:t> agar </a:t>
            </a:r>
            <a:r>
              <a:rPr lang="en-ID" sz="1600" dirty="0" err="1"/>
              <a:t>kegiatan</a:t>
            </a:r>
            <a:r>
              <a:rPr lang="en-ID" sz="1600" dirty="0"/>
              <a:t> </a:t>
            </a:r>
            <a:r>
              <a:rPr lang="en-ID" sz="1600" dirty="0" err="1"/>
              <a:t>pengeboran</a:t>
            </a:r>
            <a:r>
              <a:rPr lang="en-ID" sz="1600" dirty="0"/>
              <a:t> </a:t>
            </a:r>
            <a:r>
              <a:rPr lang="en-ID" sz="1600" dirty="0" err="1"/>
              <a:t>sesuai</a:t>
            </a:r>
            <a:r>
              <a:rPr lang="en-ID" sz="1600" dirty="0"/>
              <a:t> SOP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petnjuk</a:t>
            </a:r>
            <a:r>
              <a:rPr lang="en-ID" sz="1600" dirty="0"/>
              <a:t> </a:t>
            </a:r>
            <a:r>
              <a:rPr lang="en-ID" sz="1600" dirty="0" err="1"/>
              <a:t>teknis</a:t>
            </a:r>
            <a:endParaRPr lang="en-US" sz="1600" dirty="0">
              <a:latin typeface="Lato Light"/>
              <a:cs typeface="Lato Ligh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87861" y="3493115"/>
            <a:ext cx="4814433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smtClean="0">
                <a:solidFill>
                  <a:schemeClr val="tx2"/>
                </a:solidFill>
                <a:latin typeface="Lato Regular"/>
                <a:cs typeface="Lato Regular"/>
              </a:rPr>
              <a:t>Uraian Pekerjaan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96885" y="3861048"/>
            <a:ext cx="5219331" cy="1723533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AutoNum type="arabicPeriod"/>
            </a:pPr>
            <a:r>
              <a:rPr lang="sv-SE" sz="1600" dirty="0" smtClean="0">
                <a:latin typeface="+mj-lt"/>
              </a:rPr>
              <a:t>Mengendalikan </a:t>
            </a:r>
            <a:r>
              <a:rPr lang="sv-SE" sz="1600" dirty="0">
                <a:latin typeface="+mj-lt"/>
              </a:rPr>
              <a:t>seluruh operasi </a:t>
            </a:r>
            <a:r>
              <a:rPr lang="sv-SE" sz="1600" dirty="0" smtClean="0">
                <a:latin typeface="+mj-lt"/>
              </a:rPr>
              <a:t>pemboran</a:t>
            </a:r>
            <a:endParaRPr lang="en-US" sz="16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fi-FI" sz="1600" dirty="0" smtClean="0">
                <a:latin typeface="+mj-lt"/>
              </a:rPr>
              <a:t>Melakukan </a:t>
            </a:r>
            <a:r>
              <a:rPr lang="fi-FI" sz="1600" dirty="0">
                <a:latin typeface="+mj-lt"/>
              </a:rPr>
              <a:t>pemasangan peralatan pencegah semburan liar</a:t>
            </a:r>
            <a:endParaRPr lang="en-ID" sz="1600" i="1" dirty="0" smtClean="0">
              <a:latin typeface="+mj-lt"/>
            </a:endParaRPr>
          </a:p>
          <a:p>
            <a:pPr marL="357188" indent="-357188">
              <a:buAutoNum type="arabicPeriod" startAt="3"/>
            </a:pPr>
            <a:r>
              <a:rPr lang="sv-SE" sz="1600" dirty="0" smtClean="0">
                <a:latin typeface="+mj-lt"/>
              </a:rPr>
              <a:t>Melakukan </a:t>
            </a:r>
            <a:r>
              <a:rPr lang="sv-SE" sz="1600" dirty="0">
                <a:latin typeface="+mj-lt"/>
              </a:rPr>
              <a:t>kegiatan lainnya yang terkait </a:t>
            </a:r>
            <a:r>
              <a:rPr lang="sv-SE" sz="1600" dirty="0" smtClean="0">
                <a:latin typeface="+mj-lt"/>
              </a:rPr>
              <a:t>pengeboran</a:t>
            </a:r>
            <a:endParaRPr lang="id-ID" sz="1600" dirty="0" smtClean="0">
              <a:latin typeface="+mj-lt"/>
            </a:endParaRPr>
          </a:p>
          <a:p>
            <a:pPr marL="357188" indent="-357188">
              <a:buAutoNum type="arabicPeriod" startAt="3"/>
            </a:pPr>
            <a:r>
              <a:rPr lang="id-ID" sz="1600" dirty="0">
                <a:latin typeface="+mj-lt"/>
              </a:rPr>
              <a:t>Melaporkan hasil kegiatan secara berkala kepada pimpinan</a:t>
            </a:r>
            <a:endParaRPr lang="en-US" sz="1600" dirty="0">
              <a:latin typeface="+mj-lt"/>
              <a:cs typeface="Lato Light"/>
            </a:endParaRPr>
          </a:p>
        </p:txBody>
      </p:sp>
      <p:cxnSp>
        <p:nvCxnSpPr>
          <p:cNvPr id="64" name="Straight Connector 63"/>
          <p:cNvCxnSpPr>
            <a:stCxn id="53" idx="3"/>
            <a:endCxn id="56" idx="7"/>
          </p:cNvCxnSpPr>
          <p:nvPr/>
        </p:nvCxnSpPr>
        <p:spPr>
          <a:xfrm flipH="1">
            <a:off x="1121942" y="2283388"/>
            <a:ext cx="982402" cy="114262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1979712" y="1556792"/>
            <a:ext cx="851038" cy="851260"/>
            <a:chOff x="15270472" y="4509046"/>
            <a:chExt cx="1592106" cy="1591898"/>
          </a:xfrm>
        </p:grpSpPr>
        <p:sp>
          <p:nvSpPr>
            <p:cNvPr id="53" name="Oval 52"/>
            <p:cNvSpPr/>
            <p:nvPr/>
          </p:nvSpPr>
          <p:spPr>
            <a:xfrm>
              <a:off x="15270472" y="4509046"/>
              <a:ext cx="1592106" cy="159189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301" dirty="0">
                <a:latin typeface="Lato Light"/>
                <a:cs typeface="Lato Light"/>
              </a:endParaRPr>
            </a:p>
          </p:txBody>
        </p:sp>
        <p:sp>
          <p:nvSpPr>
            <p:cNvPr id="54" name="AutoShape 81"/>
            <p:cNvSpPr>
              <a:spLocks/>
            </p:cNvSpPr>
            <p:nvPr/>
          </p:nvSpPr>
          <p:spPr bwMode="auto">
            <a:xfrm>
              <a:off x="15630214" y="4980611"/>
              <a:ext cx="841202" cy="6162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782" y="15633"/>
                  </a:moveTo>
                  <a:cubicBezTo>
                    <a:pt x="11211" y="15633"/>
                    <a:pt x="11622" y="15565"/>
                    <a:pt x="12011" y="15416"/>
                  </a:cubicBezTo>
                  <a:cubicBezTo>
                    <a:pt x="12403" y="15272"/>
                    <a:pt x="12778" y="15084"/>
                    <a:pt x="13138" y="14855"/>
                  </a:cubicBezTo>
                  <a:cubicBezTo>
                    <a:pt x="13498" y="14626"/>
                    <a:pt x="13845" y="14361"/>
                    <a:pt x="14181" y="14073"/>
                  </a:cubicBezTo>
                  <a:cubicBezTo>
                    <a:pt x="14516" y="13774"/>
                    <a:pt x="14844" y="13471"/>
                    <a:pt x="15168" y="13160"/>
                  </a:cubicBezTo>
                  <a:cubicBezTo>
                    <a:pt x="16142" y="12226"/>
                    <a:pt x="17126" y="11306"/>
                    <a:pt x="18120" y="10410"/>
                  </a:cubicBezTo>
                  <a:cubicBezTo>
                    <a:pt x="19112" y="9515"/>
                    <a:pt x="20113" y="8616"/>
                    <a:pt x="21120" y="7714"/>
                  </a:cubicBezTo>
                  <a:cubicBezTo>
                    <a:pt x="21198" y="7640"/>
                    <a:pt x="21279" y="7570"/>
                    <a:pt x="21360" y="7496"/>
                  </a:cubicBezTo>
                  <a:cubicBezTo>
                    <a:pt x="21443" y="7429"/>
                    <a:pt x="21524" y="7347"/>
                    <a:pt x="21599" y="7250"/>
                  </a:cubicBezTo>
                  <a:lnTo>
                    <a:pt x="21599" y="19981"/>
                  </a:lnTo>
                  <a:cubicBezTo>
                    <a:pt x="21599" y="20416"/>
                    <a:pt x="21470" y="20800"/>
                    <a:pt x="21208" y="21118"/>
                  </a:cubicBezTo>
                  <a:cubicBezTo>
                    <a:pt x="20946" y="21438"/>
                    <a:pt x="20632" y="21599"/>
                    <a:pt x="20265" y="21599"/>
                  </a:cubicBezTo>
                  <a:lnTo>
                    <a:pt x="1346" y="21599"/>
                  </a:lnTo>
                  <a:cubicBezTo>
                    <a:pt x="979" y="21599"/>
                    <a:pt x="663" y="21438"/>
                    <a:pt x="396" y="21118"/>
                  </a:cubicBezTo>
                  <a:cubicBezTo>
                    <a:pt x="132" y="20803"/>
                    <a:pt x="0" y="20419"/>
                    <a:pt x="0" y="19981"/>
                  </a:cubicBezTo>
                  <a:lnTo>
                    <a:pt x="0" y="7250"/>
                  </a:lnTo>
                  <a:cubicBezTo>
                    <a:pt x="75" y="7347"/>
                    <a:pt x="156" y="7429"/>
                    <a:pt x="239" y="7496"/>
                  </a:cubicBezTo>
                  <a:cubicBezTo>
                    <a:pt x="320" y="7570"/>
                    <a:pt x="401" y="7640"/>
                    <a:pt x="479" y="7714"/>
                  </a:cubicBezTo>
                  <a:cubicBezTo>
                    <a:pt x="1488" y="8616"/>
                    <a:pt x="2487" y="9514"/>
                    <a:pt x="3481" y="10410"/>
                  </a:cubicBezTo>
                  <a:cubicBezTo>
                    <a:pt x="4473" y="11306"/>
                    <a:pt x="5457" y="12223"/>
                    <a:pt x="6434" y="13160"/>
                  </a:cubicBezTo>
                  <a:cubicBezTo>
                    <a:pt x="6738" y="13454"/>
                    <a:pt x="7058" y="13744"/>
                    <a:pt x="7394" y="14038"/>
                  </a:cubicBezTo>
                  <a:cubicBezTo>
                    <a:pt x="7729" y="14338"/>
                    <a:pt x="8079" y="14599"/>
                    <a:pt x="8437" y="14840"/>
                  </a:cubicBezTo>
                  <a:cubicBezTo>
                    <a:pt x="8797" y="15075"/>
                    <a:pt x="9174" y="15269"/>
                    <a:pt x="9568" y="15413"/>
                  </a:cubicBezTo>
                  <a:cubicBezTo>
                    <a:pt x="9965" y="15563"/>
                    <a:pt x="10371" y="15633"/>
                    <a:pt x="10782" y="15633"/>
                  </a:cubicBezTo>
                  <a:moveTo>
                    <a:pt x="10782" y="12413"/>
                  </a:moveTo>
                  <a:cubicBezTo>
                    <a:pt x="10540" y="12413"/>
                    <a:pt x="10278" y="12334"/>
                    <a:pt x="9996" y="12167"/>
                  </a:cubicBezTo>
                  <a:cubicBezTo>
                    <a:pt x="9715" y="12005"/>
                    <a:pt x="9441" y="11806"/>
                    <a:pt x="9171" y="11576"/>
                  </a:cubicBezTo>
                  <a:cubicBezTo>
                    <a:pt x="8900" y="11347"/>
                    <a:pt x="8638" y="11106"/>
                    <a:pt x="8380" y="10854"/>
                  </a:cubicBezTo>
                  <a:cubicBezTo>
                    <a:pt x="8121" y="10601"/>
                    <a:pt x="7896" y="10390"/>
                    <a:pt x="7700" y="10222"/>
                  </a:cubicBezTo>
                  <a:cubicBezTo>
                    <a:pt x="6752" y="9356"/>
                    <a:pt x="5819" y="8507"/>
                    <a:pt x="4891" y="7664"/>
                  </a:cubicBezTo>
                  <a:cubicBezTo>
                    <a:pt x="3966" y="6815"/>
                    <a:pt x="3023" y="5960"/>
                    <a:pt x="2061" y="5087"/>
                  </a:cubicBezTo>
                  <a:cubicBezTo>
                    <a:pt x="1882" y="4920"/>
                    <a:pt x="1672" y="4691"/>
                    <a:pt x="1434" y="4406"/>
                  </a:cubicBezTo>
                  <a:cubicBezTo>
                    <a:pt x="1194" y="4118"/>
                    <a:pt x="974" y="3804"/>
                    <a:pt x="766" y="3460"/>
                  </a:cubicBezTo>
                  <a:cubicBezTo>
                    <a:pt x="560" y="3110"/>
                    <a:pt x="384" y="2761"/>
                    <a:pt x="239" y="2405"/>
                  </a:cubicBezTo>
                  <a:cubicBezTo>
                    <a:pt x="95" y="2050"/>
                    <a:pt x="22" y="1724"/>
                    <a:pt x="22" y="1436"/>
                  </a:cubicBezTo>
                  <a:cubicBezTo>
                    <a:pt x="22" y="1051"/>
                    <a:pt x="164" y="713"/>
                    <a:pt x="443" y="425"/>
                  </a:cubicBezTo>
                  <a:cubicBezTo>
                    <a:pt x="727" y="143"/>
                    <a:pt x="1025" y="0"/>
                    <a:pt x="1346" y="0"/>
                  </a:cubicBezTo>
                  <a:lnTo>
                    <a:pt x="20265" y="0"/>
                  </a:lnTo>
                  <a:cubicBezTo>
                    <a:pt x="20583" y="0"/>
                    <a:pt x="20882" y="143"/>
                    <a:pt x="21161" y="425"/>
                  </a:cubicBezTo>
                  <a:cubicBezTo>
                    <a:pt x="21438" y="713"/>
                    <a:pt x="21577" y="1051"/>
                    <a:pt x="21577" y="1436"/>
                  </a:cubicBezTo>
                  <a:cubicBezTo>
                    <a:pt x="21577" y="1724"/>
                    <a:pt x="21504" y="2050"/>
                    <a:pt x="21360" y="2405"/>
                  </a:cubicBezTo>
                  <a:cubicBezTo>
                    <a:pt x="21215" y="2761"/>
                    <a:pt x="21039" y="3110"/>
                    <a:pt x="20833" y="3460"/>
                  </a:cubicBezTo>
                  <a:cubicBezTo>
                    <a:pt x="20627" y="3804"/>
                    <a:pt x="20402" y="4121"/>
                    <a:pt x="20165" y="4406"/>
                  </a:cubicBezTo>
                  <a:cubicBezTo>
                    <a:pt x="19927" y="4691"/>
                    <a:pt x="19717" y="4923"/>
                    <a:pt x="19538" y="5087"/>
                  </a:cubicBezTo>
                  <a:cubicBezTo>
                    <a:pt x="18578" y="5948"/>
                    <a:pt x="17633" y="6803"/>
                    <a:pt x="16708" y="7652"/>
                  </a:cubicBezTo>
                  <a:cubicBezTo>
                    <a:pt x="15782" y="8501"/>
                    <a:pt x="14844" y="9356"/>
                    <a:pt x="13899" y="10222"/>
                  </a:cubicBezTo>
                  <a:cubicBezTo>
                    <a:pt x="13703" y="10390"/>
                    <a:pt x="13481" y="10601"/>
                    <a:pt x="13226" y="10854"/>
                  </a:cubicBezTo>
                  <a:cubicBezTo>
                    <a:pt x="12971" y="11106"/>
                    <a:pt x="12709" y="11347"/>
                    <a:pt x="12435" y="11576"/>
                  </a:cubicBezTo>
                  <a:cubicBezTo>
                    <a:pt x="12161" y="11806"/>
                    <a:pt x="11884" y="12005"/>
                    <a:pt x="11603" y="12167"/>
                  </a:cubicBezTo>
                  <a:cubicBezTo>
                    <a:pt x="11321" y="12334"/>
                    <a:pt x="11064" y="12413"/>
                    <a:pt x="10829" y="12413"/>
                  </a:cubicBezTo>
                  <a:lnTo>
                    <a:pt x="10804" y="12413"/>
                  </a:lnTo>
                  <a:lnTo>
                    <a:pt x="10782" y="124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28582" tIns="28582" rIns="28582" bIns="28582" anchor="ctr"/>
            <a:lstStyle/>
            <a:p>
              <a:pPr defTabSz="257141">
                <a:defRPr/>
              </a:pPr>
              <a:endParaRPr lang="es-ES" sz="165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95536" y="3301349"/>
            <a:ext cx="851038" cy="851261"/>
            <a:chOff x="15251383" y="6852908"/>
            <a:chExt cx="1592106" cy="1591899"/>
          </a:xfrm>
        </p:grpSpPr>
        <p:sp>
          <p:nvSpPr>
            <p:cNvPr id="56" name="Oval 55"/>
            <p:cNvSpPr/>
            <p:nvPr/>
          </p:nvSpPr>
          <p:spPr>
            <a:xfrm>
              <a:off x="15251383" y="6852908"/>
              <a:ext cx="1592106" cy="159189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301" dirty="0">
                <a:latin typeface="Lato Light"/>
                <a:cs typeface="Lato Light"/>
              </a:endParaRPr>
            </a:p>
          </p:txBody>
        </p:sp>
        <p:sp>
          <p:nvSpPr>
            <p:cNvPr id="57" name="AutoShape 104"/>
            <p:cNvSpPr>
              <a:spLocks/>
            </p:cNvSpPr>
            <p:nvPr/>
          </p:nvSpPr>
          <p:spPr bwMode="auto">
            <a:xfrm>
              <a:off x="15604797" y="7287590"/>
              <a:ext cx="861467" cy="694250"/>
            </a:xfrm>
            <a:custGeom>
              <a:avLst/>
              <a:gdLst>
                <a:gd name="T0" fmla="+- 0 10800 41"/>
                <a:gd name="T1" fmla="*/ T0 w 21518"/>
                <a:gd name="T2" fmla="+- 0 10800 84"/>
                <a:gd name="T3" fmla="*/ 10800 h 21432"/>
                <a:gd name="T4" fmla="+- 0 10800 41"/>
                <a:gd name="T5" fmla="*/ T4 w 21518"/>
                <a:gd name="T6" fmla="+- 0 10800 84"/>
                <a:gd name="T7" fmla="*/ 10800 h 21432"/>
                <a:gd name="T8" fmla="+- 0 10800 41"/>
                <a:gd name="T9" fmla="*/ T8 w 21518"/>
                <a:gd name="T10" fmla="+- 0 10800 84"/>
                <a:gd name="T11" fmla="*/ 10800 h 21432"/>
                <a:gd name="T12" fmla="+- 0 10800 41"/>
                <a:gd name="T13" fmla="*/ T12 w 21518"/>
                <a:gd name="T14" fmla="+- 0 10800 84"/>
                <a:gd name="T15" fmla="*/ 10800 h 2143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18" h="21432">
                  <a:moveTo>
                    <a:pt x="18959" y="13478"/>
                  </a:moveTo>
                  <a:cubicBezTo>
                    <a:pt x="19078" y="13531"/>
                    <a:pt x="19165" y="13624"/>
                    <a:pt x="19216" y="13755"/>
                  </a:cubicBezTo>
                  <a:cubicBezTo>
                    <a:pt x="19268" y="13884"/>
                    <a:pt x="19272" y="14021"/>
                    <a:pt x="19228" y="14164"/>
                  </a:cubicBezTo>
                  <a:cubicBezTo>
                    <a:pt x="18832" y="15579"/>
                    <a:pt x="18235" y="16805"/>
                    <a:pt x="17439" y="17841"/>
                  </a:cubicBezTo>
                  <a:cubicBezTo>
                    <a:pt x="16642" y="18886"/>
                    <a:pt x="15731" y="19706"/>
                    <a:pt x="14707" y="20308"/>
                  </a:cubicBezTo>
                  <a:cubicBezTo>
                    <a:pt x="13684" y="20911"/>
                    <a:pt x="12578" y="21275"/>
                    <a:pt x="11389" y="21395"/>
                  </a:cubicBezTo>
                  <a:cubicBezTo>
                    <a:pt x="10201" y="21516"/>
                    <a:pt x="9023" y="21336"/>
                    <a:pt x="7856" y="20866"/>
                  </a:cubicBezTo>
                  <a:cubicBezTo>
                    <a:pt x="6847" y="20443"/>
                    <a:pt x="5945" y="19849"/>
                    <a:pt x="5149" y="19068"/>
                  </a:cubicBezTo>
                  <a:cubicBezTo>
                    <a:pt x="4353" y="18292"/>
                    <a:pt x="3683" y="17362"/>
                    <a:pt x="3137" y="16281"/>
                  </a:cubicBezTo>
                  <a:lnTo>
                    <a:pt x="839" y="17623"/>
                  </a:lnTo>
                  <a:cubicBezTo>
                    <a:pt x="518" y="17827"/>
                    <a:pt x="282" y="17853"/>
                    <a:pt x="129" y="17693"/>
                  </a:cubicBezTo>
                  <a:cubicBezTo>
                    <a:pt x="-25" y="17539"/>
                    <a:pt x="-41" y="17250"/>
                    <a:pt x="78" y="16828"/>
                  </a:cubicBezTo>
                  <a:lnTo>
                    <a:pt x="1760" y="10972"/>
                  </a:lnTo>
                  <a:cubicBezTo>
                    <a:pt x="1835" y="10675"/>
                    <a:pt x="1985" y="10476"/>
                    <a:pt x="2200" y="10370"/>
                  </a:cubicBezTo>
                  <a:cubicBezTo>
                    <a:pt x="2416" y="10260"/>
                    <a:pt x="2638" y="10244"/>
                    <a:pt x="2863" y="10314"/>
                  </a:cubicBezTo>
                  <a:lnTo>
                    <a:pt x="7772" y="12327"/>
                  </a:lnTo>
                  <a:cubicBezTo>
                    <a:pt x="8109" y="12470"/>
                    <a:pt x="8280" y="12649"/>
                    <a:pt x="8287" y="12868"/>
                  </a:cubicBezTo>
                  <a:cubicBezTo>
                    <a:pt x="8297" y="13089"/>
                    <a:pt x="8140" y="13302"/>
                    <a:pt x="7819" y="13506"/>
                  </a:cubicBezTo>
                  <a:lnTo>
                    <a:pt x="5552" y="14845"/>
                  </a:lnTo>
                  <a:cubicBezTo>
                    <a:pt x="5948" y="15542"/>
                    <a:pt x="6409" y="16144"/>
                    <a:pt x="6938" y="16648"/>
                  </a:cubicBezTo>
                  <a:cubicBezTo>
                    <a:pt x="7465" y="17155"/>
                    <a:pt x="8063" y="17539"/>
                    <a:pt x="8739" y="17808"/>
                  </a:cubicBezTo>
                  <a:cubicBezTo>
                    <a:pt x="9569" y="18141"/>
                    <a:pt x="10395" y="18264"/>
                    <a:pt x="11222" y="18186"/>
                  </a:cubicBezTo>
                  <a:cubicBezTo>
                    <a:pt x="12049" y="18105"/>
                    <a:pt x="12827" y="17855"/>
                    <a:pt x="13543" y="17432"/>
                  </a:cubicBezTo>
                  <a:cubicBezTo>
                    <a:pt x="14265" y="17015"/>
                    <a:pt x="14900" y="16438"/>
                    <a:pt x="15448" y="15702"/>
                  </a:cubicBezTo>
                  <a:cubicBezTo>
                    <a:pt x="15998" y="14971"/>
                    <a:pt x="16410" y="14111"/>
                    <a:pt x="16687" y="13114"/>
                  </a:cubicBezTo>
                  <a:cubicBezTo>
                    <a:pt x="16734" y="12971"/>
                    <a:pt x="16808" y="12873"/>
                    <a:pt x="16919" y="12823"/>
                  </a:cubicBezTo>
                  <a:cubicBezTo>
                    <a:pt x="17026" y="12767"/>
                    <a:pt x="17141" y="12758"/>
                    <a:pt x="17261" y="12795"/>
                  </a:cubicBezTo>
                  <a:lnTo>
                    <a:pt x="18959" y="13478"/>
                  </a:lnTo>
                  <a:close/>
                  <a:moveTo>
                    <a:pt x="20675" y="3811"/>
                  </a:moveTo>
                  <a:cubicBezTo>
                    <a:pt x="20999" y="3609"/>
                    <a:pt x="21235" y="3581"/>
                    <a:pt x="21390" y="3741"/>
                  </a:cubicBezTo>
                  <a:cubicBezTo>
                    <a:pt x="21542" y="3895"/>
                    <a:pt x="21558" y="4175"/>
                    <a:pt x="21439" y="4576"/>
                  </a:cubicBezTo>
                  <a:lnTo>
                    <a:pt x="19755" y="10462"/>
                  </a:lnTo>
                  <a:cubicBezTo>
                    <a:pt x="19682" y="10756"/>
                    <a:pt x="19535" y="10961"/>
                    <a:pt x="19317" y="11064"/>
                  </a:cubicBezTo>
                  <a:cubicBezTo>
                    <a:pt x="19099" y="11173"/>
                    <a:pt x="18879" y="11190"/>
                    <a:pt x="18656" y="11117"/>
                  </a:cubicBezTo>
                  <a:lnTo>
                    <a:pt x="13745" y="9109"/>
                  </a:lnTo>
                  <a:cubicBezTo>
                    <a:pt x="13408" y="8964"/>
                    <a:pt x="13234" y="8782"/>
                    <a:pt x="13227" y="8563"/>
                  </a:cubicBezTo>
                  <a:cubicBezTo>
                    <a:pt x="13220" y="8345"/>
                    <a:pt x="13370" y="8132"/>
                    <a:pt x="13675" y="7928"/>
                  </a:cubicBezTo>
                  <a:lnTo>
                    <a:pt x="15942" y="6586"/>
                  </a:lnTo>
                  <a:cubicBezTo>
                    <a:pt x="15560" y="5889"/>
                    <a:pt x="15103" y="5287"/>
                    <a:pt x="14569" y="4786"/>
                  </a:cubicBezTo>
                  <a:cubicBezTo>
                    <a:pt x="14033" y="4279"/>
                    <a:pt x="13438" y="3892"/>
                    <a:pt x="12778" y="3626"/>
                  </a:cubicBezTo>
                  <a:cubicBezTo>
                    <a:pt x="11948" y="3293"/>
                    <a:pt x="11119" y="3170"/>
                    <a:pt x="10292" y="3248"/>
                  </a:cubicBezTo>
                  <a:cubicBezTo>
                    <a:pt x="9466" y="3329"/>
                    <a:pt x="8693" y="3581"/>
                    <a:pt x="7974" y="3999"/>
                  </a:cubicBezTo>
                  <a:cubicBezTo>
                    <a:pt x="7252" y="4421"/>
                    <a:pt x="6615" y="4998"/>
                    <a:pt x="6067" y="5732"/>
                  </a:cubicBezTo>
                  <a:cubicBezTo>
                    <a:pt x="5519" y="6463"/>
                    <a:pt x="5107" y="7326"/>
                    <a:pt x="4830" y="8317"/>
                  </a:cubicBezTo>
                  <a:cubicBezTo>
                    <a:pt x="4784" y="8460"/>
                    <a:pt x="4706" y="8558"/>
                    <a:pt x="4598" y="8614"/>
                  </a:cubicBezTo>
                  <a:cubicBezTo>
                    <a:pt x="4491" y="8664"/>
                    <a:pt x="4376" y="8672"/>
                    <a:pt x="4257" y="8639"/>
                  </a:cubicBezTo>
                  <a:lnTo>
                    <a:pt x="2549" y="7953"/>
                  </a:lnTo>
                  <a:cubicBezTo>
                    <a:pt x="2430" y="7902"/>
                    <a:pt x="2345" y="7810"/>
                    <a:pt x="2294" y="7681"/>
                  </a:cubicBezTo>
                  <a:cubicBezTo>
                    <a:pt x="2242" y="7552"/>
                    <a:pt x="2238" y="7415"/>
                    <a:pt x="2282" y="7270"/>
                  </a:cubicBezTo>
                  <a:cubicBezTo>
                    <a:pt x="2678" y="5878"/>
                    <a:pt x="3275" y="4654"/>
                    <a:pt x="4071" y="3604"/>
                  </a:cubicBezTo>
                  <a:cubicBezTo>
                    <a:pt x="4868" y="2554"/>
                    <a:pt x="5779" y="1727"/>
                    <a:pt x="6800" y="1125"/>
                  </a:cubicBezTo>
                  <a:cubicBezTo>
                    <a:pt x="7826" y="520"/>
                    <a:pt x="8927" y="156"/>
                    <a:pt x="10107" y="36"/>
                  </a:cubicBezTo>
                  <a:cubicBezTo>
                    <a:pt x="11290" y="-84"/>
                    <a:pt x="12471" y="95"/>
                    <a:pt x="13654" y="568"/>
                  </a:cubicBezTo>
                  <a:cubicBezTo>
                    <a:pt x="14647" y="988"/>
                    <a:pt x="15548" y="1587"/>
                    <a:pt x="16349" y="2363"/>
                  </a:cubicBezTo>
                  <a:cubicBezTo>
                    <a:pt x="17153" y="3144"/>
                    <a:pt x="17827" y="4071"/>
                    <a:pt x="18373" y="5152"/>
                  </a:cubicBezTo>
                  <a:lnTo>
                    <a:pt x="20675" y="3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28582" tIns="28582" rIns="28582" bIns="28582" anchor="ctr"/>
            <a:lstStyle/>
            <a:p>
              <a:pPr defTabSz="257141">
                <a:defRPr/>
              </a:pPr>
              <a:endParaRPr lang="es-ES" sz="165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6660232" y="3493115"/>
            <a:ext cx="2483768" cy="3364885"/>
          </a:xfrm>
          <a:prstGeom prst="rect">
            <a:avLst/>
          </a:prstGeom>
          <a:solidFill>
            <a:srgbClr val="3CB63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660232" y="3789040"/>
            <a:ext cx="249828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smtClean="0">
                <a:solidFill>
                  <a:srgbClr val="002060"/>
                </a:solidFill>
              </a:rPr>
              <a:t>Sektor Terkait</a:t>
            </a: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06794" y="4285545"/>
            <a:ext cx="20517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700" b="1" dirty="0" err="1" smtClean="0">
                <a:solidFill>
                  <a:schemeClr val="bg1"/>
                </a:solidFill>
              </a:rPr>
              <a:t>Konstruksi</a:t>
            </a:r>
            <a:r>
              <a:rPr lang="en-ID" sz="1700" b="1" dirty="0" smtClean="0">
                <a:solidFill>
                  <a:schemeClr val="bg1"/>
                </a:solidFill>
              </a:rPr>
              <a:t> 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106794" y="4645585"/>
            <a:ext cx="20517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700" b="1" dirty="0" smtClean="0">
                <a:solidFill>
                  <a:srgbClr val="FFFF00"/>
                </a:solidFill>
              </a:rPr>
              <a:t>Industri Manufaktur</a:t>
            </a:r>
            <a:endParaRPr lang="en-US" sz="1700" b="1" dirty="0">
              <a:solidFill>
                <a:srgbClr val="FFFF00"/>
              </a:solidFill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971" y="4347632"/>
            <a:ext cx="379060" cy="284295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312" y="6093296"/>
            <a:ext cx="272968" cy="2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49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-7257" y="3783021"/>
            <a:ext cx="9181907" cy="2814331"/>
            <a:chOff x="-2823468" y="872671"/>
            <a:chExt cx="15367000" cy="4710113"/>
          </a:xfrm>
        </p:grpSpPr>
        <p:sp>
          <p:nvSpPr>
            <p:cNvPr id="2" name="Rectangle 1"/>
            <p:cNvSpPr/>
            <p:nvPr/>
          </p:nvSpPr>
          <p:spPr>
            <a:xfrm>
              <a:off x="-2823468" y="874259"/>
              <a:ext cx="7683500" cy="23542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860032" y="874259"/>
              <a:ext cx="7683500" cy="235426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-2823468" y="3228521"/>
              <a:ext cx="7683500" cy="235426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860032" y="3228521"/>
              <a:ext cx="7683500" cy="235426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507357" y="872671"/>
              <a:ext cx="4708525" cy="4710113"/>
            </a:xfrm>
            <a:prstGeom prst="ellipse">
              <a:avLst/>
            </a:prstGeom>
            <a:solidFill>
              <a:schemeClr val="bg1">
                <a:lumMod val="95000"/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6" tIns="91443" rIns="182886" bIns="91443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7" name="Title 20"/>
            <p:cNvSpPr txBox="1">
              <a:spLocks/>
            </p:cNvSpPr>
            <p:nvPr/>
          </p:nvSpPr>
          <p:spPr>
            <a:xfrm>
              <a:off x="-2550417" y="1023482"/>
              <a:ext cx="5108575" cy="195739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l" fontAlgn="auto">
                <a:spcAft>
                  <a:spcPts val="0"/>
                </a:spcAft>
                <a:buFont typeface="+mj-lt"/>
                <a:buAutoNum type="arabicPeriod"/>
                <a:tabLst>
                  <a:tab pos="271463" algn="l"/>
                </a:tabLst>
                <a:defRPr/>
              </a:pPr>
              <a:r>
                <a:rPr lang="pt-BR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Mampu melakukan pembuatan metode dan teknik pengeboran sumur minyak/gas lepas pantai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sp>
          <p:nvSpPr>
            <p:cNvPr id="8" name="Title 20"/>
            <p:cNvSpPr txBox="1">
              <a:spLocks/>
            </p:cNvSpPr>
            <p:nvPr/>
          </p:nvSpPr>
          <p:spPr>
            <a:xfrm>
              <a:off x="-2550417" y="3621885"/>
              <a:ext cx="5108575" cy="154531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l" fontAlgn="auto">
                <a:spcAft>
                  <a:spcPts val="0"/>
                </a:spcAft>
                <a:buFont typeface="+mj-lt"/>
                <a:buAutoNum type="arabicPeriod" startAt="2"/>
                <a:defRPr/>
              </a:pPr>
              <a:r>
                <a:rPr lang="fi-FI" sz="1600" b="1" dirty="0">
                  <a:solidFill>
                    <a:schemeClr val="tx1"/>
                  </a:solidFill>
                  <a:latin typeface="+mj-lt"/>
                  <a:cs typeface="Lato Light"/>
                </a:rPr>
                <a:t>Mampu menggunakan aplikasi pengolah data hasil pengeboran sumur</a:t>
              </a:r>
              <a:endParaRPr lang="en-US" sz="1600" b="1" dirty="0">
                <a:solidFill>
                  <a:schemeClr val="tx1"/>
                </a:solidFill>
                <a:latin typeface="+mj-lt"/>
                <a:cs typeface="Lato Light"/>
              </a:endParaRPr>
            </a:p>
          </p:txBody>
        </p:sp>
        <p:sp>
          <p:nvSpPr>
            <p:cNvPr id="9" name="Title 20"/>
            <p:cNvSpPr txBox="1">
              <a:spLocks/>
            </p:cNvSpPr>
            <p:nvPr/>
          </p:nvSpPr>
          <p:spPr>
            <a:xfrm>
              <a:off x="7106344" y="1023486"/>
              <a:ext cx="5108575" cy="195739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r" fontAlgn="auto">
                <a:spcAft>
                  <a:spcPts val="0"/>
                </a:spcAft>
                <a:buFont typeface="+mj-lt"/>
                <a:buAutoNum type="arabicPeriod" startAt="3"/>
                <a:defRPr/>
              </a:pPr>
              <a:r>
                <a:rPr lang="fi-FI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Mampu menuliskan catatan dan membuat laporan kegiatan pengujian sumur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sp>
          <p:nvSpPr>
            <p:cNvPr id="10" name="Title 20"/>
            <p:cNvSpPr txBox="1">
              <a:spLocks/>
            </p:cNvSpPr>
            <p:nvPr/>
          </p:nvSpPr>
          <p:spPr>
            <a:xfrm>
              <a:off x="7106344" y="4033967"/>
              <a:ext cx="5108575" cy="721150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r" fontAlgn="auto">
                <a:spcAft>
                  <a:spcPts val="0"/>
                </a:spcAft>
                <a:buFont typeface="+mj-lt"/>
                <a:buAutoNum type="arabicPeriod" startAt="4"/>
                <a:defRPr/>
              </a:pPr>
              <a:r>
                <a:rPr lang="id-ID" sz="1600" b="1" dirty="0" smtClean="0">
                  <a:solidFill>
                    <a:schemeClr val="bg1"/>
                  </a:solidFill>
                  <a:latin typeface="+mj-lt"/>
                  <a:cs typeface="Lato Light"/>
                </a:rPr>
                <a:t>-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3373311" y="1589267"/>
              <a:ext cx="1206957" cy="1207271"/>
              <a:chOff x="1865313" y="2312988"/>
              <a:chExt cx="446087" cy="446087"/>
            </a:xfrm>
            <a:solidFill>
              <a:schemeClr val="bg1"/>
            </a:solidFill>
          </p:grpSpPr>
          <p:sp>
            <p:nvSpPr>
              <p:cNvPr id="12" name="Freeform 205"/>
              <p:cNvSpPr>
                <a:spLocks noChangeArrowheads="1"/>
              </p:cNvSpPr>
              <p:nvPr/>
            </p:nvSpPr>
            <p:spPr bwMode="auto">
              <a:xfrm>
                <a:off x="2052638" y="2455863"/>
                <a:ext cx="112712" cy="157162"/>
              </a:xfrm>
              <a:custGeom>
                <a:avLst/>
                <a:gdLst>
                  <a:gd name="T0" fmla="*/ 302 w 313"/>
                  <a:gd name="T1" fmla="*/ 196 h 437"/>
                  <a:gd name="T2" fmla="*/ 41 w 313"/>
                  <a:gd name="T3" fmla="*/ 9 h 437"/>
                  <a:gd name="T4" fmla="*/ 10 w 313"/>
                  <a:gd name="T5" fmla="*/ 9 h 437"/>
                  <a:gd name="T6" fmla="*/ 0 w 313"/>
                  <a:gd name="T7" fmla="*/ 30 h 437"/>
                  <a:gd name="T8" fmla="*/ 0 w 313"/>
                  <a:gd name="T9" fmla="*/ 405 h 437"/>
                  <a:gd name="T10" fmla="*/ 10 w 313"/>
                  <a:gd name="T11" fmla="*/ 436 h 437"/>
                  <a:gd name="T12" fmla="*/ 31 w 313"/>
                  <a:gd name="T13" fmla="*/ 436 h 437"/>
                  <a:gd name="T14" fmla="*/ 41 w 313"/>
                  <a:gd name="T15" fmla="*/ 436 h 437"/>
                  <a:gd name="T16" fmla="*/ 302 w 313"/>
                  <a:gd name="T17" fmla="*/ 249 h 437"/>
                  <a:gd name="T18" fmla="*/ 312 w 313"/>
                  <a:gd name="T19" fmla="*/ 217 h 437"/>
                  <a:gd name="T20" fmla="*/ 302 w 313"/>
                  <a:gd name="T21" fmla="*/ 196 h 437"/>
                  <a:gd name="T22" fmla="*/ 302 w 313"/>
                  <a:gd name="T23" fmla="*/ 196 h 437"/>
                  <a:gd name="T24" fmla="*/ 302 w 313"/>
                  <a:gd name="T25" fmla="*/ 196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3" h="437">
                    <a:moveTo>
                      <a:pt x="302" y="196"/>
                    </a:moveTo>
                    <a:cubicBezTo>
                      <a:pt x="41" y="9"/>
                      <a:pt x="41" y="9"/>
                      <a:pt x="41" y="9"/>
                    </a:cubicBezTo>
                    <a:cubicBezTo>
                      <a:pt x="31" y="0"/>
                      <a:pt x="20" y="0"/>
                      <a:pt x="10" y="9"/>
                    </a:cubicBezTo>
                    <a:cubicBezTo>
                      <a:pt x="0" y="9"/>
                      <a:pt x="0" y="19"/>
                      <a:pt x="0" y="30"/>
                    </a:cubicBezTo>
                    <a:cubicBezTo>
                      <a:pt x="0" y="405"/>
                      <a:pt x="0" y="405"/>
                      <a:pt x="0" y="405"/>
                    </a:cubicBezTo>
                    <a:cubicBezTo>
                      <a:pt x="0" y="426"/>
                      <a:pt x="0" y="436"/>
                      <a:pt x="10" y="436"/>
                    </a:cubicBezTo>
                    <a:cubicBezTo>
                      <a:pt x="20" y="436"/>
                      <a:pt x="20" y="436"/>
                      <a:pt x="31" y="436"/>
                    </a:cubicBezTo>
                    <a:lnTo>
                      <a:pt x="41" y="436"/>
                    </a:lnTo>
                    <a:cubicBezTo>
                      <a:pt x="302" y="249"/>
                      <a:pt x="302" y="249"/>
                      <a:pt x="302" y="249"/>
                    </a:cubicBezTo>
                    <a:cubicBezTo>
                      <a:pt x="312" y="238"/>
                      <a:pt x="312" y="228"/>
                      <a:pt x="312" y="217"/>
                    </a:cubicBezTo>
                    <a:cubicBezTo>
                      <a:pt x="312" y="207"/>
                      <a:pt x="312" y="207"/>
                      <a:pt x="302" y="196"/>
                    </a:cubicBezTo>
                    <a:close/>
                    <a:moveTo>
                      <a:pt x="302" y="196"/>
                    </a:moveTo>
                    <a:lnTo>
                      <a:pt x="302" y="19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3" name="Freeform 206"/>
              <p:cNvSpPr>
                <a:spLocks noChangeArrowheads="1"/>
              </p:cNvSpPr>
              <p:nvPr/>
            </p:nvSpPr>
            <p:spPr bwMode="auto">
              <a:xfrm>
                <a:off x="1865313" y="2312988"/>
                <a:ext cx="446087" cy="446087"/>
              </a:xfrm>
              <a:custGeom>
                <a:avLst/>
                <a:gdLst>
                  <a:gd name="T0" fmla="*/ 614 w 1240"/>
                  <a:gd name="T1" fmla="*/ 0 h 1240"/>
                  <a:gd name="T2" fmla="*/ 0 w 1240"/>
                  <a:gd name="T3" fmla="*/ 614 h 1240"/>
                  <a:gd name="T4" fmla="*/ 614 w 1240"/>
                  <a:gd name="T5" fmla="*/ 1239 h 1240"/>
                  <a:gd name="T6" fmla="*/ 1239 w 1240"/>
                  <a:gd name="T7" fmla="*/ 614 h 1240"/>
                  <a:gd name="T8" fmla="*/ 614 w 1240"/>
                  <a:gd name="T9" fmla="*/ 0 h 1240"/>
                  <a:gd name="T10" fmla="*/ 614 w 1240"/>
                  <a:gd name="T11" fmla="*/ 1135 h 1240"/>
                  <a:gd name="T12" fmla="*/ 104 w 1240"/>
                  <a:gd name="T13" fmla="*/ 614 h 1240"/>
                  <a:gd name="T14" fmla="*/ 614 w 1240"/>
                  <a:gd name="T15" fmla="*/ 104 h 1240"/>
                  <a:gd name="T16" fmla="*/ 1135 w 1240"/>
                  <a:gd name="T17" fmla="*/ 614 h 1240"/>
                  <a:gd name="T18" fmla="*/ 614 w 1240"/>
                  <a:gd name="T19" fmla="*/ 1135 h 1240"/>
                  <a:gd name="T20" fmla="*/ 614 w 1240"/>
                  <a:gd name="T21" fmla="*/ 1135 h 1240"/>
                  <a:gd name="T22" fmla="*/ 614 w 1240"/>
                  <a:gd name="T23" fmla="*/ 1135 h 1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0" h="1240">
                    <a:moveTo>
                      <a:pt x="614" y="0"/>
                    </a:moveTo>
                    <a:cubicBezTo>
                      <a:pt x="271" y="0"/>
                      <a:pt x="0" y="271"/>
                      <a:pt x="0" y="614"/>
                    </a:cubicBezTo>
                    <a:cubicBezTo>
                      <a:pt x="0" y="958"/>
                      <a:pt x="271" y="1239"/>
                      <a:pt x="614" y="1239"/>
                    </a:cubicBezTo>
                    <a:cubicBezTo>
                      <a:pt x="969" y="1239"/>
                      <a:pt x="1239" y="958"/>
                      <a:pt x="1239" y="614"/>
                    </a:cubicBezTo>
                    <a:cubicBezTo>
                      <a:pt x="1239" y="271"/>
                      <a:pt x="969" y="0"/>
                      <a:pt x="614" y="0"/>
                    </a:cubicBezTo>
                    <a:close/>
                    <a:moveTo>
                      <a:pt x="614" y="1135"/>
                    </a:moveTo>
                    <a:cubicBezTo>
                      <a:pt x="333" y="1135"/>
                      <a:pt x="104" y="906"/>
                      <a:pt x="104" y="614"/>
                    </a:cubicBezTo>
                    <a:cubicBezTo>
                      <a:pt x="104" y="333"/>
                      <a:pt x="333" y="104"/>
                      <a:pt x="614" y="104"/>
                    </a:cubicBezTo>
                    <a:cubicBezTo>
                      <a:pt x="906" y="104"/>
                      <a:pt x="1135" y="333"/>
                      <a:pt x="1135" y="614"/>
                    </a:cubicBezTo>
                    <a:cubicBezTo>
                      <a:pt x="1135" y="906"/>
                      <a:pt x="906" y="1135"/>
                      <a:pt x="614" y="1135"/>
                    </a:cubicBezTo>
                    <a:close/>
                    <a:moveTo>
                      <a:pt x="614" y="1135"/>
                    </a:moveTo>
                    <a:lnTo>
                      <a:pt x="614" y="113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</p:grpSp>
        <p:grpSp>
          <p:nvGrpSpPr>
            <p:cNvPr id="14" name="Group 4698"/>
            <p:cNvGrpSpPr>
              <a:grpSpLocks/>
            </p:cNvGrpSpPr>
            <p:nvPr/>
          </p:nvGrpSpPr>
          <p:grpSpPr bwMode="auto">
            <a:xfrm>
              <a:off x="5193118" y="3595388"/>
              <a:ext cx="1202109" cy="1178278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15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6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7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8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9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0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1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2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3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4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5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</p:grpSp>
        <p:sp>
          <p:nvSpPr>
            <p:cNvPr id="26" name="Freeform 107"/>
            <p:cNvSpPr>
              <a:spLocks noChangeArrowheads="1"/>
            </p:cNvSpPr>
            <p:nvPr/>
          </p:nvSpPr>
          <p:spPr bwMode="auto">
            <a:xfrm>
              <a:off x="5142607" y="1474334"/>
              <a:ext cx="1090612" cy="1312862"/>
            </a:xfrm>
            <a:custGeom>
              <a:avLst/>
              <a:gdLst>
                <a:gd name="T0" fmla="*/ 710 w 736"/>
                <a:gd name="T1" fmla="*/ 435 h 888"/>
                <a:gd name="T2" fmla="*/ 117 w 736"/>
                <a:gd name="T3" fmla="*/ 435 h 888"/>
                <a:gd name="T4" fmla="*/ 133 w 736"/>
                <a:gd name="T5" fmla="*/ 419 h 888"/>
                <a:gd name="T6" fmla="*/ 610 w 736"/>
                <a:gd name="T7" fmla="*/ 134 h 888"/>
                <a:gd name="T8" fmla="*/ 618 w 736"/>
                <a:gd name="T9" fmla="*/ 92 h 888"/>
                <a:gd name="T10" fmla="*/ 593 w 736"/>
                <a:gd name="T11" fmla="*/ 26 h 888"/>
                <a:gd name="T12" fmla="*/ 551 w 736"/>
                <a:gd name="T13" fmla="*/ 9 h 888"/>
                <a:gd name="T14" fmla="*/ 16 w 736"/>
                <a:gd name="T15" fmla="*/ 335 h 888"/>
                <a:gd name="T16" fmla="*/ 8 w 736"/>
                <a:gd name="T17" fmla="*/ 377 h 888"/>
                <a:gd name="T18" fmla="*/ 58 w 736"/>
                <a:gd name="T19" fmla="*/ 435 h 888"/>
                <a:gd name="T20" fmla="*/ 58 w 736"/>
                <a:gd name="T21" fmla="*/ 862 h 888"/>
                <a:gd name="T22" fmla="*/ 83 w 736"/>
                <a:gd name="T23" fmla="*/ 887 h 888"/>
                <a:gd name="T24" fmla="*/ 710 w 736"/>
                <a:gd name="T25" fmla="*/ 887 h 888"/>
                <a:gd name="T26" fmla="*/ 735 w 736"/>
                <a:gd name="T27" fmla="*/ 862 h 888"/>
                <a:gd name="T28" fmla="*/ 735 w 736"/>
                <a:gd name="T29" fmla="*/ 460 h 888"/>
                <a:gd name="T30" fmla="*/ 710 w 736"/>
                <a:gd name="T31" fmla="*/ 435 h 888"/>
                <a:gd name="T32" fmla="*/ 501 w 736"/>
                <a:gd name="T33" fmla="*/ 452 h 888"/>
                <a:gd name="T34" fmla="*/ 418 w 736"/>
                <a:gd name="T35" fmla="*/ 536 h 888"/>
                <a:gd name="T36" fmla="*/ 300 w 736"/>
                <a:gd name="T37" fmla="*/ 536 h 888"/>
                <a:gd name="T38" fmla="*/ 393 w 736"/>
                <a:gd name="T39" fmla="*/ 452 h 888"/>
                <a:gd name="T40" fmla="*/ 501 w 736"/>
                <a:gd name="T41" fmla="*/ 452 h 888"/>
                <a:gd name="T42" fmla="*/ 468 w 736"/>
                <a:gd name="T43" fmla="*/ 92 h 888"/>
                <a:gd name="T44" fmla="*/ 568 w 736"/>
                <a:gd name="T45" fmla="*/ 26 h 888"/>
                <a:gd name="T46" fmla="*/ 551 w 736"/>
                <a:gd name="T47" fmla="*/ 118 h 888"/>
                <a:gd name="T48" fmla="*/ 451 w 736"/>
                <a:gd name="T49" fmla="*/ 185 h 888"/>
                <a:gd name="T50" fmla="*/ 468 w 736"/>
                <a:gd name="T51" fmla="*/ 92 h 888"/>
                <a:gd name="T52" fmla="*/ 292 w 736"/>
                <a:gd name="T53" fmla="*/ 201 h 888"/>
                <a:gd name="T54" fmla="*/ 393 w 736"/>
                <a:gd name="T55" fmla="*/ 134 h 888"/>
                <a:gd name="T56" fmla="*/ 376 w 736"/>
                <a:gd name="T57" fmla="*/ 235 h 888"/>
                <a:gd name="T58" fmla="*/ 267 w 736"/>
                <a:gd name="T59" fmla="*/ 293 h 888"/>
                <a:gd name="T60" fmla="*/ 292 w 736"/>
                <a:gd name="T61" fmla="*/ 201 h 888"/>
                <a:gd name="T62" fmla="*/ 83 w 736"/>
                <a:gd name="T63" fmla="*/ 410 h 888"/>
                <a:gd name="T64" fmla="*/ 100 w 736"/>
                <a:gd name="T65" fmla="*/ 318 h 888"/>
                <a:gd name="T66" fmla="*/ 200 w 736"/>
                <a:gd name="T67" fmla="*/ 251 h 888"/>
                <a:gd name="T68" fmla="*/ 184 w 736"/>
                <a:gd name="T69" fmla="*/ 343 h 888"/>
                <a:gd name="T70" fmla="*/ 83 w 736"/>
                <a:gd name="T71" fmla="*/ 410 h 888"/>
                <a:gd name="T72" fmla="*/ 192 w 736"/>
                <a:gd name="T73" fmla="*/ 452 h 888"/>
                <a:gd name="T74" fmla="*/ 300 w 736"/>
                <a:gd name="T75" fmla="*/ 452 h 888"/>
                <a:gd name="T76" fmla="*/ 217 w 736"/>
                <a:gd name="T77" fmla="*/ 536 h 888"/>
                <a:gd name="T78" fmla="*/ 108 w 736"/>
                <a:gd name="T79" fmla="*/ 536 h 888"/>
                <a:gd name="T80" fmla="*/ 192 w 736"/>
                <a:gd name="T81" fmla="*/ 452 h 888"/>
                <a:gd name="T82" fmla="*/ 694 w 736"/>
                <a:gd name="T83" fmla="*/ 853 h 888"/>
                <a:gd name="T84" fmla="*/ 108 w 736"/>
                <a:gd name="T85" fmla="*/ 853 h 888"/>
                <a:gd name="T86" fmla="*/ 108 w 736"/>
                <a:gd name="T87" fmla="*/ 586 h 888"/>
                <a:gd name="T88" fmla="*/ 694 w 736"/>
                <a:gd name="T89" fmla="*/ 586 h 888"/>
                <a:gd name="T90" fmla="*/ 694 w 736"/>
                <a:gd name="T91" fmla="*/ 853 h 888"/>
                <a:gd name="T92" fmla="*/ 618 w 736"/>
                <a:gd name="T93" fmla="*/ 536 h 888"/>
                <a:gd name="T94" fmla="*/ 501 w 736"/>
                <a:gd name="T95" fmla="*/ 536 h 888"/>
                <a:gd name="T96" fmla="*/ 585 w 736"/>
                <a:gd name="T97" fmla="*/ 452 h 888"/>
                <a:gd name="T98" fmla="*/ 702 w 736"/>
                <a:gd name="T99" fmla="*/ 452 h 888"/>
                <a:gd name="T100" fmla="*/ 618 w 736"/>
                <a:gd name="T101" fmla="*/ 536 h 888"/>
                <a:gd name="T102" fmla="*/ 618 w 736"/>
                <a:gd name="T103" fmla="*/ 536 h 888"/>
                <a:gd name="T104" fmla="*/ 618 w 736"/>
                <a:gd name="T105" fmla="*/ 536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36" h="888">
                  <a:moveTo>
                    <a:pt x="710" y="435"/>
                  </a:moveTo>
                  <a:cubicBezTo>
                    <a:pt x="117" y="435"/>
                    <a:pt x="117" y="435"/>
                    <a:pt x="117" y="435"/>
                  </a:cubicBezTo>
                  <a:cubicBezTo>
                    <a:pt x="133" y="419"/>
                    <a:pt x="133" y="419"/>
                    <a:pt x="133" y="419"/>
                  </a:cubicBezTo>
                  <a:cubicBezTo>
                    <a:pt x="284" y="335"/>
                    <a:pt x="610" y="134"/>
                    <a:pt x="610" y="134"/>
                  </a:cubicBezTo>
                  <a:cubicBezTo>
                    <a:pt x="627" y="126"/>
                    <a:pt x="627" y="109"/>
                    <a:pt x="618" y="92"/>
                  </a:cubicBezTo>
                  <a:cubicBezTo>
                    <a:pt x="593" y="26"/>
                    <a:pt x="593" y="26"/>
                    <a:pt x="593" y="26"/>
                  </a:cubicBezTo>
                  <a:cubicBezTo>
                    <a:pt x="585" y="9"/>
                    <a:pt x="568" y="0"/>
                    <a:pt x="551" y="9"/>
                  </a:cubicBezTo>
                  <a:cubicBezTo>
                    <a:pt x="16" y="335"/>
                    <a:pt x="16" y="335"/>
                    <a:pt x="16" y="335"/>
                  </a:cubicBezTo>
                  <a:cubicBezTo>
                    <a:pt x="8" y="343"/>
                    <a:pt x="0" y="360"/>
                    <a:pt x="8" y="377"/>
                  </a:cubicBezTo>
                  <a:cubicBezTo>
                    <a:pt x="58" y="435"/>
                    <a:pt x="58" y="435"/>
                    <a:pt x="58" y="435"/>
                  </a:cubicBezTo>
                  <a:cubicBezTo>
                    <a:pt x="58" y="862"/>
                    <a:pt x="58" y="862"/>
                    <a:pt x="58" y="862"/>
                  </a:cubicBezTo>
                  <a:cubicBezTo>
                    <a:pt x="58" y="878"/>
                    <a:pt x="75" y="887"/>
                    <a:pt x="83" y="887"/>
                  </a:cubicBezTo>
                  <a:cubicBezTo>
                    <a:pt x="710" y="887"/>
                    <a:pt x="710" y="887"/>
                    <a:pt x="710" y="887"/>
                  </a:cubicBezTo>
                  <a:cubicBezTo>
                    <a:pt x="727" y="887"/>
                    <a:pt x="735" y="878"/>
                    <a:pt x="735" y="862"/>
                  </a:cubicBezTo>
                  <a:cubicBezTo>
                    <a:pt x="735" y="460"/>
                    <a:pt x="735" y="460"/>
                    <a:pt x="735" y="460"/>
                  </a:cubicBezTo>
                  <a:cubicBezTo>
                    <a:pt x="735" y="443"/>
                    <a:pt x="727" y="435"/>
                    <a:pt x="710" y="435"/>
                  </a:cubicBezTo>
                  <a:close/>
                  <a:moveTo>
                    <a:pt x="501" y="452"/>
                  </a:moveTo>
                  <a:cubicBezTo>
                    <a:pt x="418" y="536"/>
                    <a:pt x="418" y="536"/>
                    <a:pt x="418" y="536"/>
                  </a:cubicBezTo>
                  <a:cubicBezTo>
                    <a:pt x="300" y="536"/>
                    <a:pt x="300" y="536"/>
                    <a:pt x="300" y="536"/>
                  </a:cubicBezTo>
                  <a:cubicBezTo>
                    <a:pt x="393" y="452"/>
                    <a:pt x="393" y="452"/>
                    <a:pt x="393" y="452"/>
                  </a:cubicBezTo>
                  <a:lnTo>
                    <a:pt x="501" y="452"/>
                  </a:lnTo>
                  <a:close/>
                  <a:moveTo>
                    <a:pt x="468" y="92"/>
                  </a:moveTo>
                  <a:cubicBezTo>
                    <a:pt x="568" y="26"/>
                    <a:pt x="568" y="26"/>
                    <a:pt x="568" y="26"/>
                  </a:cubicBezTo>
                  <a:cubicBezTo>
                    <a:pt x="551" y="118"/>
                    <a:pt x="551" y="118"/>
                    <a:pt x="551" y="118"/>
                  </a:cubicBezTo>
                  <a:cubicBezTo>
                    <a:pt x="451" y="185"/>
                    <a:pt x="451" y="185"/>
                    <a:pt x="451" y="185"/>
                  </a:cubicBezTo>
                  <a:lnTo>
                    <a:pt x="468" y="92"/>
                  </a:lnTo>
                  <a:close/>
                  <a:moveTo>
                    <a:pt x="292" y="201"/>
                  </a:moveTo>
                  <a:cubicBezTo>
                    <a:pt x="393" y="134"/>
                    <a:pt x="393" y="134"/>
                    <a:pt x="393" y="134"/>
                  </a:cubicBezTo>
                  <a:cubicBezTo>
                    <a:pt x="376" y="235"/>
                    <a:pt x="376" y="235"/>
                    <a:pt x="376" y="235"/>
                  </a:cubicBezTo>
                  <a:cubicBezTo>
                    <a:pt x="267" y="293"/>
                    <a:pt x="267" y="293"/>
                    <a:pt x="267" y="293"/>
                  </a:cubicBezTo>
                  <a:lnTo>
                    <a:pt x="292" y="201"/>
                  </a:lnTo>
                  <a:close/>
                  <a:moveTo>
                    <a:pt x="83" y="410"/>
                  </a:moveTo>
                  <a:cubicBezTo>
                    <a:pt x="100" y="318"/>
                    <a:pt x="100" y="318"/>
                    <a:pt x="100" y="318"/>
                  </a:cubicBezTo>
                  <a:cubicBezTo>
                    <a:pt x="200" y="251"/>
                    <a:pt x="200" y="251"/>
                    <a:pt x="200" y="251"/>
                  </a:cubicBezTo>
                  <a:cubicBezTo>
                    <a:pt x="184" y="343"/>
                    <a:pt x="184" y="343"/>
                    <a:pt x="184" y="343"/>
                  </a:cubicBezTo>
                  <a:lnTo>
                    <a:pt x="83" y="410"/>
                  </a:lnTo>
                  <a:close/>
                  <a:moveTo>
                    <a:pt x="192" y="452"/>
                  </a:moveTo>
                  <a:cubicBezTo>
                    <a:pt x="300" y="452"/>
                    <a:pt x="300" y="452"/>
                    <a:pt x="300" y="452"/>
                  </a:cubicBezTo>
                  <a:cubicBezTo>
                    <a:pt x="217" y="536"/>
                    <a:pt x="217" y="536"/>
                    <a:pt x="217" y="536"/>
                  </a:cubicBezTo>
                  <a:cubicBezTo>
                    <a:pt x="108" y="536"/>
                    <a:pt x="108" y="536"/>
                    <a:pt x="108" y="536"/>
                  </a:cubicBezTo>
                  <a:lnTo>
                    <a:pt x="192" y="452"/>
                  </a:lnTo>
                  <a:close/>
                  <a:moveTo>
                    <a:pt x="694" y="853"/>
                  </a:moveTo>
                  <a:cubicBezTo>
                    <a:pt x="108" y="853"/>
                    <a:pt x="108" y="853"/>
                    <a:pt x="108" y="853"/>
                  </a:cubicBezTo>
                  <a:cubicBezTo>
                    <a:pt x="108" y="586"/>
                    <a:pt x="108" y="586"/>
                    <a:pt x="108" y="586"/>
                  </a:cubicBezTo>
                  <a:cubicBezTo>
                    <a:pt x="694" y="586"/>
                    <a:pt x="694" y="586"/>
                    <a:pt x="694" y="586"/>
                  </a:cubicBezTo>
                  <a:lnTo>
                    <a:pt x="694" y="853"/>
                  </a:lnTo>
                  <a:close/>
                  <a:moveTo>
                    <a:pt x="618" y="536"/>
                  </a:moveTo>
                  <a:cubicBezTo>
                    <a:pt x="501" y="536"/>
                    <a:pt x="501" y="536"/>
                    <a:pt x="501" y="536"/>
                  </a:cubicBezTo>
                  <a:cubicBezTo>
                    <a:pt x="585" y="452"/>
                    <a:pt x="585" y="452"/>
                    <a:pt x="585" y="452"/>
                  </a:cubicBezTo>
                  <a:cubicBezTo>
                    <a:pt x="702" y="452"/>
                    <a:pt x="702" y="452"/>
                    <a:pt x="702" y="452"/>
                  </a:cubicBezTo>
                  <a:lnTo>
                    <a:pt x="618" y="536"/>
                  </a:lnTo>
                  <a:close/>
                  <a:moveTo>
                    <a:pt x="618" y="536"/>
                  </a:moveTo>
                  <a:lnTo>
                    <a:pt x="618" y="5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82886" tIns="91443" rIns="182886" bIns="91443" anchor="ctr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  <a:ea typeface="+mn-ea"/>
              </a:endParaRPr>
            </a:p>
          </p:txBody>
        </p:sp>
        <p:sp>
          <p:nvSpPr>
            <p:cNvPr id="27" name="Freeform 214"/>
            <p:cNvSpPr>
              <a:spLocks noChangeArrowheads="1"/>
            </p:cNvSpPr>
            <p:nvPr/>
          </p:nvSpPr>
          <p:spPr bwMode="auto">
            <a:xfrm>
              <a:off x="3321744" y="3628571"/>
              <a:ext cx="1249363" cy="992188"/>
            </a:xfrm>
            <a:custGeom>
              <a:avLst/>
              <a:gdLst>
                <a:gd name="T0" fmla="*/ 562 w 1115"/>
                <a:gd name="T1" fmla="*/ 333 h 886"/>
                <a:gd name="T2" fmla="*/ 395 w 1115"/>
                <a:gd name="T3" fmla="*/ 500 h 886"/>
                <a:gd name="T4" fmla="*/ 562 w 1115"/>
                <a:gd name="T5" fmla="*/ 667 h 886"/>
                <a:gd name="T6" fmla="*/ 729 w 1115"/>
                <a:gd name="T7" fmla="*/ 500 h 886"/>
                <a:gd name="T8" fmla="*/ 562 w 1115"/>
                <a:gd name="T9" fmla="*/ 333 h 886"/>
                <a:gd name="T10" fmla="*/ 1000 w 1115"/>
                <a:gd name="T11" fmla="*/ 167 h 886"/>
                <a:gd name="T12" fmla="*/ 875 w 1115"/>
                <a:gd name="T13" fmla="*/ 167 h 886"/>
                <a:gd name="T14" fmla="*/ 822 w 1115"/>
                <a:gd name="T15" fmla="*/ 135 h 886"/>
                <a:gd name="T16" fmla="*/ 791 w 1115"/>
                <a:gd name="T17" fmla="*/ 31 h 886"/>
                <a:gd name="T18" fmla="*/ 750 w 1115"/>
                <a:gd name="T19" fmla="*/ 0 h 886"/>
                <a:gd name="T20" fmla="*/ 375 w 1115"/>
                <a:gd name="T21" fmla="*/ 0 h 886"/>
                <a:gd name="T22" fmla="*/ 322 w 1115"/>
                <a:gd name="T23" fmla="*/ 31 h 886"/>
                <a:gd name="T24" fmla="*/ 291 w 1115"/>
                <a:gd name="T25" fmla="*/ 135 h 886"/>
                <a:gd name="T26" fmla="*/ 250 w 1115"/>
                <a:gd name="T27" fmla="*/ 167 h 886"/>
                <a:gd name="T28" fmla="*/ 114 w 1115"/>
                <a:gd name="T29" fmla="*/ 167 h 886"/>
                <a:gd name="T30" fmla="*/ 0 w 1115"/>
                <a:gd name="T31" fmla="*/ 281 h 886"/>
                <a:gd name="T32" fmla="*/ 0 w 1115"/>
                <a:gd name="T33" fmla="*/ 781 h 886"/>
                <a:gd name="T34" fmla="*/ 114 w 1115"/>
                <a:gd name="T35" fmla="*/ 885 h 886"/>
                <a:gd name="T36" fmla="*/ 1000 w 1115"/>
                <a:gd name="T37" fmla="*/ 885 h 886"/>
                <a:gd name="T38" fmla="*/ 1114 w 1115"/>
                <a:gd name="T39" fmla="*/ 781 h 886"/>
                <a:gd name="T40" fmla="*/ 1114 w 1115"/>
                <a:gd name="T41" fmla="*/ 281 h 886"/>
                <a:gd name="T42" fmla="*/ 1000 w 1115"/>
                <a:gd name="T43" fmla="*/ 167 h 886"/>
                <a:gd name="T44" fmla="*/ 562 w 1115"/>
                <a:gd name="T45" fmla="*/ 781 h 886"/>
                <a:gd name="T46" fmla="*/ 281 w 1115"/>
                <a:gd name="T47" fmla="*/ 500 h 886"/>
                <a:gd name="T48" fmla="*/ 562 w 1115"/>
                <a:gd name="T49" fmla="*/ 219 h 886"/>
                <a:gd name="T50" fmla="*/ 833 w 1115"/>
                <a:gd name="T51" fmla="*/ 500 h 886"/>
                <a:gd name="T52" fmla="*/ 562 w 1115"/>
                <a:gd name="T53" fmla="*/ 781 h 886"/>
                <a:gd name="T54" fmla="*/ 968 w 1115"/>
                <a:gd name="T55" fmla="*/ 354 h 886"/>
                <a:gd name="T56" fmla="*/ 927 w 1115"/>
                <a:gd name="T57" fmla="*/ 312 h 886"/>
                <a:gd name="T58" fmla="*/ 968 w 1115"/>
                <a:gd name="T59" fmla="*/ 281 h 886"/>
                <a:gd name="T60" fmla="*/ 1000 w 1115"/>
                <a:gd name="T61" fmla="*/ 312 h 886"/>
                <a:gd name="T62" fmla="*/ 968 w 1115"/>
                <a:gd name="T63" fmla="*/ 354 h 886"/>
                <a:gd name="T64" fmla="*/ 968 w 1115"/>
                <a:gd name="T65" fmla="*/ 354 h 886"/>
                <a:gd name="T66" fmla="*/ 968 w 1115"/>
                <a:gd name="T67" fmla="*/ 354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15" h="886">
                  <a:moveTo>
                    <a:pt x="562" y="333"/>
                  </a:moveTo>
                  <a:cubicBezTo>
                    <a:pt x="468" y="333"/>
                    <a:pt x="395" y="406"/>
                    <a:pt x="395" y="500"/>
                  </a:cubicBezTo>
                  <a:cubicBezTo>
                    <a:pt x="395" y="594"/>
                    <a:pt x="468" y="667"/>
                    <a:pt x="562" y="667"/>
                  </a:cubicBezTo>
                  <a:cubicBezTo>
                    <a:pt x="645" y="667"/>
                    <a:pt x="729" y="594"/>
                    <a:pt x="729" y="500"/>
                  </a:cubicBezTo>
                  <a:cubicBezTo>
                    <a:pt x="729" y="406"/>
                    <a:pt x="645" y="333"/>
                    <a:pt x="562" y="333"/>
                  </a:cubicBezTo>
                  <a:close/>
                  <a:moveTo>
                    <a:pt x="1000" y="167"/>
                  </a:moveTo>
                  <a:cubicBezTo>
                    <a:pt x="875" y="167"/>
                    <a:pt x="875" y="167"/>
                    <a:pt x="875" y="167"/>
                  </a:cubicBezTo>
                  <a:cubicBezTo>
                    <a:pt x="854" y="167"/>
                    <a:pt x="833" y="156"/>
                    <a:pt x="822" y="135"/>
                  </a:cubicBezTo>
                  <a:cubicBezTo>
                    <a:pt x="791" y="31"/>
                    <a:pt x="791" y="31"/>
                    <a:pt x="791" y="31"/>
                  </a:cubicBezTo>
                  <a:cubicBezTo>
                    <a:pt x="781" y="10"/>
                    <a:pt x="770" y="0"/>
                    <a:pt x="750" y="0"/>
                  </a:cubicBezTo>
                  <a:cubicBezTo>
                    <a:pt x="375" y="0"/>
                    <a:pt x="375" y="0"/>
                    <a:pt x="375" y="0"/>
                  </a:cubicBezTo>
                  <a:cubicBezTo>
                    <a:pt x="354" y="0"/>
                    <a:pt x="333" y="10"/>
                    <a:pt x="322" y="31"/>
                  </a:cubicBezTo>
                  <a:cubicBezTo>
                    <a:pt x="291" y="135"/>
                    <a:pt x="291" y="135"/>
                    <a:pt x="291" y="135"/>
                  </a:cubicBezTo>
                  <a:cubicBezTo>
                    <a:pt x="281" y="156"/>
                    <a:pt x="270" y="167"/>
                    <a:pt x="250" y="167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52" y="167"/>
                    <a:pt x="0" y="219"/>
                    <a:pt x="0" y="281"/>
                  </a:cubicBezTo>
                  <a:cubicBezTo>
                    <a:pt x="0" y="781"/>
                    <a:pt x="0" y="781"/>
                    <a:pt x="0" y="781"/>
                  </a:cubicBezTo>
                  <a:cubicBezTo>
                    <a:pt x="0" y="844"/>
                    <a:pt x="52" y="885"/>
                    <a:pt x="114" y="885"/>
                  </a:cubicBezTo>
                  <a:cubicBezTo>
                    <a:pt x="1000" y="885"/>
                    <a:pt x="1000" y="885"/>
                    <a:pt x="1000" y="885"/>
                  </a:cubicBezTo>
                  <a:cubicBezTo>
                    <a:pt x="1062" y="885"/>
                    <a:pt x="1114" y="844"/>
                    <a:pt x="1114" y="781"/>
                  </a:cubicBezTo>
                  <a:cubicBezTo>
                    <a:pt x="1114" y="281"/>
                    <a:pt x="1114" y="281"/>
                    <a:pt x="1114" y="281"/>
                  </a:cubicBezTo>
                  <a:cubicBezTo>
                    <a:pt x="1114" y="219"/>
                    <a:pt x="1062" y="167"/>
                    <a:pt x="1000" y="167"/>
                  </a:cubicBezTo>
                  <a:close/>
                  <a:moveTo>
                    <a:pt x="562" y="781"/>
                  </a:moveTo>
                  <a:cubicBezTo>
                    <a:pt x="406" y="781"/>
                    <a:pt x="281" y="656"/>
                    <a:pt x="281" y="500"/>
                  </a:cubicBezTo>
                  <a:cubicBezTo>
                    <a:pt x="281" y="344"/>
                    <a:pt x="406" y="219"/>
                    <a:pt x="562" y="219"/>
                  </a:cubicBezTo>
                  <a:cubicBezTo>
                    <a:pt x="708" y="219"/>
                    <a:pt x="833" y="344"/>
                    <a:pt x="833" y="500"/>
                  </a:cubicBezTo>
                  <a:cubicBezTo>
                    <a:pt x="833" y="656"/>
                    <a:pt x="708" y="781"/>
                    <a:pt x="562" y="781"/>
                  </a:cubicBezTo>
                  <a:close/>
                  <a:moveTo>
                    <a:pt x="968" y="354"/>
                  </a:moveTo>
                  <a:cubicBezTo>
                    <a:pt x="947" y="354"/>
                    <a:pt x="927" y="333"/>
                    <a:pt x="927" y="312"/>
                  </a:cubicBezTo>
                  <a:cubicBezTo>
                    <a:pt x="927" y="292"/>
                    <a:pt x="947" y="281"/>
                    <a:pt x="968" y="281"/>
                  </a:cubicBezTo>
                  <a:cubicBezTo>
                    <a:pt x="989" y="281"/>
                    <a:pt x="1000" y="292"/>
                    <a:pt x="1000" y="312"/>
                  </a:cubicBezTo>
                  <a:cubicBezTo>
                    <a:pt x="1000" y="333"/>
                    <a:pt x="989" y="354"/>
                    <a:pt x="968" y="354"/>
                  </a:cubicBezTo>
                  <a:close/>
                  <a:moveTo>
                    <a:pt x="968" y="354"/>
                  </a:moveTo>
                  <a:lnTo>
                    <a:pt x="968" y="35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82886" tIns="91443" rIns="182886" bIns="91443" anchor="ctr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  <a:ea typeface="+mn-ea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-7257" y="3356210"/>
            <a:ext cx="9151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smtClean="0"/>
              <a:t>PELATIHAN, SERTIFIKASI, DAN PERSYARATAN KOMPETENSI</a:t>
            </a:r>
            <a:endParaRPr lang="en-US" sz="2000" b="1"/>
          </a:p>
        </p:txBody>
      </p:sp>
      <p:sp>
        <p:nvSpPr>
          <p:cNvPr id="30" name="TextBox 29"/>
          <p:cNvSpPr txBox="1"/>
          <p:nvPr/>
        </p:nvSpPr>
        <p:spPr>
          <a:xfrm>
            <a:off x="5652120" y="332656"/>
            <a:ext cx="32403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b="1" dirty="0" err="1" smtClean="0"/>
              <a:t>Pelatihan</a:t>
            </a:r>
            <a:r>
              <a:rPr lang="en-ID" sz="1600" b="1" dirty="0" smtClean="0"/>
              <a:t> yang </a:t>
            </a:r>
            <a:r>
              <a:rPr lang="en-ID" sz="1600" b="1" dirty="0" err="1" smtClean="0"/>
              <a:t>dibutuhkan</a:t>
            </a:r>
            <a:r>
              <a:rPr lang="en-ID" sz="1600" b="1" dirty="0" smtClean="0"/>
              <a:t>: </a:t>
            </a:r>
          </a:p>
          <a:p>
            <a:pPr marL="358775" indent="-358775">
              <a:buFont typeface="+mj-lt"/>
              <a:buAutoNum type="arabicPeriod"/>
            </a:pPr>
            <a:r>
              <a:rPr lang="sv-SE" sz="1600" dirty="0"/>
              <a:t>Pelatihan Pengeboran sumur minyak dan gas lepas </a:t>
            </a:r>
            <a:r>
              <a:rPr lang="sv-SE" sz="1600" dirty="0" smtClean="0"/>
              <a:t>pantai</a:t>
            </a:r>
            <a:endParaRPr lang="sv-SE" sz="1600" dirty="0"/>
          </a:p>
          <a:p>
            <a:pPr marL="358775" indent="-358775">
              <a:buFont typeface="+mj-lt"/>
              <a:buAutoNum type="arabicPeriod"/>
            </a:pPr>
            <a:r>
              <a:rPr lang="sv-SE" sz="1600" dirty="0" smtClean="0"/>
              <a:t>Pelatihan </a:t>
            </a:r>
            <a:r>
              <a:rPr lang="sv-SE" sz="1600" dirty="0"/>
              <a:t>K3 dan perlindungan </a:t>
            </a:r>
            <a:r>
              <a:rPr lang="sv-SE" sz="1600" dirty="0" smtClean="0"/>
              <a:t>lingkungan</a:t>
            </a:r>
            <a:endParaRPr lang="sv-SE" sz="1600" dirty="0"/>
          </a:p>
          <a:p>
            <a:pPr marL="358775" indent="-358775">
              <a:buFont typeface="+mj-lt"/>
              <a:buAutoNum type="arabicPeriod"/>
            </a:pPr>
            <a:r>
              <a:rPr lang="sv-SE" sz="1600" dirty="0" smtClean="0"/>
              <a:t>Pelatihan </a:t>
            </a:r>
            <a:r>
              <a:rPr lang="sv-SE" sz="1600" dirty="0"/>
              <a:t>Risk Management </a:t>
            </a:r>
            <a:r>
              <a:rPr lang="sv-SE" sz="1600" dirty="0" smtClean="0"/>
              <a:t>Pengeboran</a:t>
            </a:r>
            <a:endParaRPr lang="sv-SE" sz="1600" dirty="0"/>
          </a:p>
          <a:p>
            <a:pPr marL="358775" indent="-358775">
              <a:buFont typeface="+mj-lt"/>
              <a:buAutoNum type="arabicPeriod"/>
            </a:pPr>
            <a:r>
              <a:rPr lang="sv-SE" sz="1600" dirty="0" smtClean="0"/>
              <a:t>Pengembangan </a:t>
            </a:r>
            <a:r>
              <a:rPr lang="sv-SE" sz="1600" dirty="0"/>
              <a:t>profesi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79512" y="1556792"/>
            <a:ext cx="289335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500" b="1" dirty="0" err="1" smtClean="0"/>
              <a:t>Sertifikasi</a:t>
            </a:r>
            <a:r>
              <a:rPr lang="en-ID" sz="1500" b="1" dirty="0" smtClean="0"/>
              <a:t> </a:t>
            </a:r>
            <a:r>
              <a:rPr lang="en-ID" sz="1500" b="1" dirty="0" err="1" smtClean="0"/>
              <a:t>Keterampilan</a:t>
            </a:r>
            <a:r>
              <a:rPr lang="en-ID" sz="1500" b="1" dirty="0" smtClean="0"/>
              <a:t>:</a:t>
            </a:r>
          </a:p>
          <a:p>
            <a:pPr marL="358775" indent="-358775">
              <a:buAutoNum type="arabicPeriod"/>
            </a:pPr>
            <a:r>
              <a:rPr lang="sv-SE" sz="1500" dirty="0"/>
              <a:t>SIB (Surat Ijin Bekerja</a:t>
            </a:r>
            <a:r>
              <a:rPr lang="sv-SE" sz="1500" dirty="0" smtClean="0"/>
              <a:t>)</a:t>
            </a:r>
            <a:endParaRPr lang="sv-SE" sz="1500" dirty="0"/>
          </a:p>
          <a:p>
            <a:pPr marL="358775" indent="-358775">
              <a:buAutoNum type="arabicPeriod"/>
            </a:pPr>
            <a:r>
              <a:rPr lang="sv-SE" sz="1500" dirty="0" smtClean="0"/>
              <a:t>Sertifikat </a:t>
            </a:r>
            <a:r>
              <a:rPr lang="id-ID" sz="1500" dirty="0"/>
              <a:t>Ahli Pengeboran Sumur  Minyak dan Gas Lepas Pantai</a:t>
            </a:r>
            <a:r>
              <a:rPr lang="sv-SE" sz="1500" dirty="0" smtClean="0"/>
              <a:t> </a:t>
            </a:r>
            <a:r>
              <a:rPr lang="sv-SE" sz="1500" dirty="0"/>
              <a:t>dari </a:t>
            </a:r>
            <a:r>
              <a:rPr lang="sv-SE" sz="1500" dirty="0" smtClean="0"/>
              <a:t>asosiasi/LSP</a:t>
            </a:r>
            <a:r>
              <a:rPr lang="en-ID" sz="1500" dirty="0" smtClean="0"/>
              <a:t> 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2987824" y="1392971"/>
            <a:ext cx="2502369" cy="1603981"/>
            <a:chOff x="9563627" y="4570041"/>
            <a:chExt cx="7412676" cy="4751414"/>
          </a:xfrm>
        </p:grpSpPr>
        <p:sp>
          <p:nvSpPr>
            <p:cNvPr id="58" name="Freeform 1"/>
            <p:cNvSpPr>
              <a:spLocks noChangeArrowheads="1"/>
            </p:cNvSpPr>
            <p:nvPr/>
          </p:nvSpPr>
          <p:spPr bwMode="auto">
            <a:xfrm>
              <a:off x="11356910" y="4664826"/>
              <a:ext cx="639516" cy="1013380"/>
            </a:xfrm>
            <a:custGeom>
              <a:avLst/>
              <a:gdLst>
                <a:gd name="T0" fmla="*/ 93 w 1282"/>
                <a:gd name="T1" fmla="*/ 344 h 2032"/>
                <a:gd name="T2" fmla="*/ 93 w 1282"/>
                <a:gd name="T3" fmla="*/ 344 h 2032"/>
                <a:gd name="T4" fmla="*/ 750 w 1282"/>
                <a:gd name="T5" fmla="*/ 1000 h 2032"/>
                <a:gd name="T6" fmla="*/ 93 w 1282"/>
                <a:gd name="T7" fmla="*/ 1656 h 2032"/>
                <a:gd name="T8" fmla="*/ 93 w 1282"/>
                <a:gd name="T9" fmla="*/ 1937 h 2032"/>
                <a:gd name="T10" fmla="*/ 375 w 1282"/>
                <a:gd name="T11" fmla="*/ 1937 h 2032"/>
                <a:gd name="T12" fmla="*/ 1281 w 1282"/>
                <a:gd name="T13" fmla="*/ 1000 h 2032"/>
                <a:gd name="T14" fmla="*/ 375 w 1282"/>
                <a:gd name="T15" fmla="*/ 94 h 2032"/>
                <a:gd name="T16" fmla="*/ 93 w 1282"/>
                <a:gd name="T17" fmla="*/ 94 h 2032"/>
                <a:gd name="T18" fmla="*/ 31 w 1282"/>
                <a:gd name="T19" fmla="*/ 219 h 2032"/>
                <a:gd name="T20" fmla="*/ 93 w 1282"/>
                <a:gd name="T21" fmla="*/ 344 h 2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2" h="2032">
                  <a:moveTo>
                    <a:pt x="93" y="344"/>
                  </a:moveTo>
                  <a:lnTo>
                    <a:pt x="93" y="344"/>
                  </a:lnTo>
                  <a:cubicBezTo>
                    <a:pt x="750" y="1000"/>
                    <a:pt x="750" y="1000"/>
                    <a:pt x="750" y="1000"/>
                  </a:cubicBezTo>
                  <a:cubicBezTo>
                    <a:pt x="93" y="1656"/>
                    <a:pt x="93" y="1656"/>
                    <a:pt x="93" y="1656"/>
                  </a:cubicBezTo>
                  <a:cubicBezTo>
                    <a:pt x="0" y="1750"/>
                    <a:pt x="0" y="1875"/>
                    <a:pt x="93" y="1937"/>
                  </a:cubicBezTo>
                  <a:cubicBezTo>
                    <a:pt x="156" y="2031"/>
                    <a:pt x="281" y="2031"/>
                    <a:pt x="375" y="1937"/>
                  </a:cubicBezTo>
                  <a:cubicBezTo>
                    <a:pt x="1281" y="1000"/>
                    <a:pt x="1281" y="1000"/>
                    <a:pt x="1281" y="1000"/>
                  </a:cubicBezTo>
                  <a:cubicBezTo>
                    <a:pt x="375" y="94"/>
                    <a:pt x="375" y="94"/>
                    <a:pt x="375" y="94"/>
                  </a:cubicBezTo>
                  <a:cubicBezTo>
                    <a:pt x="281" y="0"/>
                    <a:pt x="156" y="0"/>
                    <a:pt x="93" y="94"/>
                  </a:cubicBezTo>
                  <a:cubicBezTo>
                    <a:pt x="62" y="125"/>
                    <a:pt x="31" y="156"/>
                    <a:pt x="31" y="219"/>
                  </a:cubicBezTo>
                  <a:cubicBezTo>
                    <a:pt x="31" y="281"/>
                    <a:pt x="62" y="313"/>
                    <a:pt x="93" y="34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37168" tIns="68584" rIns="137168" bIns="68584" anchor="ctr"/>
            <a:lstStyle/>
            <a:p>
              <a:endParaRPr lang="en-US" sz="2701" dirty="0">
                <a:latin typeface="Lato Light"/>
              </a:endParaRPr>
            </a:p>
          </p:txBody>
        </p:sp>
        <p:sp>
          <p:nvSpPr>
            <p:cNvPr id="59" name="Freeform 27"/>
            <p:cNvSpPr>
              <a:spLocks noChangeArrowheads="1"/>
            </p:cNvSpPr>
            <p:nvPr/>
          </p:nvSpPr>
          <p:spPr bwMode="auto">
            <a:xfrm>
              <a:off x="14532516" y="8278703"/>
              <a:ext cx="639518" cy="997994"/>
            </a:xfrm>
            <a:custGeom>
              <a:avLst/>
              <a:gdLst>
                <a:gd name="T0" fmla="*/ 1219 w 1283"/>
                <a:gd name="T1" fmla="*/ 1656 h 2001"/>
                <a:gd name="T2" fmla="*/ 1219 w 1283"/>
                <a:gd name="T3" fmla="*/ 1656 h 2001"/>
                <a:gd name="T4" fmla="*/ 563 w 1283"/>
                <a:gd name="T5" fmla="*/ 1000 h 2001"/>
                <a:gd name="T6" fmla="*/ 1219 w 1283"/>
                <a:gd name="T7" fmla="*/ 344 h 2001"/>
                <a:gd name="T8" fmla="*/ 1219 w 1283"/>
                <a:gd name="T9" fmla="*/ 63 h 2001"/>
                <a:gd name="T10" fmla="*/ 938 w 1283"/>
                <a:gd name="T11" fmla="*/ 63 h 2001"/>
                <a:gd name="T12" fmla="*/ 0 w 1283"/>
                <a:gd name="T13" fmla="*/ 1000 h 2001"/>
                <a:gd name="T14" fmla="*/ 938 w 1283"/>
                <a:gd name="T15" fmla="*/ 1938 h 2001"/>
                <a:gd name="T16" fmla="*/ 1219 w 1283"/>
                <a:gd name="T17" fmla="*/ 1938 h 2001"/>
                <a:gd name="T18" fmla="*/ 1282 w 1283"/>
                <a:gd name="T19" fmla="*/ 1781 h 2001"/>
                <a:gd name="T20" fmla="*/ 1219 w 1283"/>
                <a:gd name="T21" fmla="*/ 1656 h 2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3" h="2001">
                  <a:moveTo>
                    <a:pt x="1219" y="1656"/>
                  </a:moveTo>
                  <a:lnTo>
                    <a:pt x="1219" y="1656"/>
                  </a:lnTo>
                  <a:cubicBezTo>
                    <a:pt x="563" y="1000"/>
                    <a:pt x="563" y="1000"/>
                    <a:pt x="563" y="1000"/>
                  </a:cubicBezTo>
                  <a:cubicBezTo>
                    <a:pt x="1219" y="344"/>
                    <a:pt x="1219" y="344"/>
                    <a:pt x="1219" y="344"/>
                  </a:cubicBezTo>
                  <a:cubicBezTo>
                    <a:pt x="1282" y="250"/>
                    <a:pt x="1282" y="125"/>
                    <a:pt x="1219" y="63"/>
                  </a:cubicBezTo>
                  <a:cubicBezTo>
                    <a:pt x="1157" y="0"/>
                    <a:pt x="1032" y="0"/>
                    <a:pt x="938" y="63"/>
                  </a:cubicBezTo>
                  <a:cubicBezTo>
                    <a:pt x="0" y="1000"/>
                    <a:pt x="0" y="1000"/>
                    <a:pt x="0" y="1000"/>
                  </a:cubicBezTo>
                  <a:cubicBezTo>
                    <a:pt x="938" y="1938"/>
                    <a:pt x="938" y="1938"/>
                    <a:pt x="938" y="1938"/>
                  </a:cubicBezTo>
                  <a:cubicBezTo>
                    <a:pt x="1032" y="2000"/>
                    <a:pt x="1157" y="2000"/>
                    <a:pt x="1219" y="1938"/>
                  </a:cubicBezTo>
                  <a:cubicBezTo>
                    <a:pt x="1251" y="1875"/>
                    <a:pt x="1282" y="1844"/>
                    <a:pt x="1282" y="1781"/>
                  </a:cubicBezTo>
                  <a:cubicBezTo>
                    <a:pt x="1282" y="1719"/>
                    <a:pt x="1251" y="1688"/>
                    <a:pt x="1219" y="165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37168" tIns="68584" rIns="137168" bIns="68584" anchor="ctr"/>
            <a:lstStyle/>
            <a:p>
              <a:endParaRPr lang="en-US" sz="2701" dirty="0">
                <a:latin typeface="Lato Light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9563627" y="5071495"/>
              <a:ext cx="7412676" cy="3800730"/>
              <a:chOff x="6420323" y="2550227"/>
              <a:chExt cx="4941784" cy="2533160"/>
            </a:xfrm>
            <a:solidFill>
              <a:schemeClr val="bg1">
                <a:lumMod val="65000"/>
              </a:schemeClr>
            </a:solidFill>
          </p:grpSpPr>
          <p:sp>
            <p:nvSpPr>
              <p:cNvPr id="87" name="Freeform 2"/>
              <p:cNvSpPr>
                <a:spLocks noChangeArrowheads="1"/>
              </p:cNvSpPr>
              <p:nvPr/>
            </p:nvSpPr>
            <p:spPr bwMode="auto">
              <a:xfrm>
                <a:off x="7626100" y="2550227"/>
                <a:ext cx="134789" cy="134789"/>
              </a:xfrm>
              <a:custGeom>
                <a:avLst/>
                <a:gdLst>
                  <a:gd name="T0" fmla="*/ 187 w 407"/>
                  <a:gd name="T1" fmla="*/ 406 h 407"/>
                  <a:gd name="T2" fmla="*/ 187 w 407"/>
                  <a:gd name="T3" fmla="*/ 406 h 407"/>
                  <a:gd name="T4" fmla="*/ 0 w 407"/>
                  <a:gd name="T5" fmla="*/ 187 h 407"/>
                  <a:gd name="T6" fmla="*/ 187 w 407"/>
                  <a:gd name="T7" fmla="*/ 0 h 407"/>
                  <a:gd name="T8" fmla="*/ 406 w 407"/>
                  <a:gd name="T9" fmla="*/ 187 h 407"/>
                  <a:gd name="T10" fmla="*/ 187 w 407"/>
                  <a:gd name="T11" fmla="*/ 40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7">
                    <a:moveTo>
                      <a:pt x="187" y="406"/>
                    </a:moveTo>
                    <a:lnTo>
                      <a:pt x="187" y="406"/>
                    </a:lnTo>
                    <a:cubicBezTo>
                      <a:pt x="94" y="406"/>
                      <a:pt x="0" y="312"/>
                      <a:pt x="0" y="187"/>
                    </a:cubicBezTo>
                    <a:cubicBezTo>
                      <a:pt x="0" y="93"/>
                      <a:pt x="94" y="0"/>
                      <a:pt x="187" y="0"/>
                    </a:cubicBezTo>
                    <a:cubicBezTo>
                      <a:pt x="312" y="0"/>
                      <a:pt x="406" y="93"/>
                      <a:pt x="406" y="187"/>
                    </a:cubicBezTo>
                    <a:cubicBezTo>
                      <a:pt x="406" y="312"/>
                      <a:pt x="312" y="406"/>
                      <a:pt x="187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8" name="Freeform 3"/>
              <p:cNvSpPr>
                <a:spLocks noChangeArrowheads="1"/>
              </p:cNvSpPr>
              <p:nvPr/>
            </p:nvSpPr>
            <p:spPr bwMode="auto">
              <a:xfrm>
                <a:off x="7626100" y="4947132"/>
                <a:ext cx="134789" cy="136255"/>
              </a:xfrm>
              <a:custGeom>
                <a:avLst/>
                <a:gdLst>
                  <a:gd name="T0" fmla="*/ 187 w 407"/>
                  <a:gd name="T1" fmla="*/ 407 h 408"/>
                  <a:gd name="T2" fmla="*/ 187 w 407"/>
                  <a:gd name="T3" fmla="*/ 407 h 408"/>
                  <a:gd name="T4" fmla="*/ 0 w 407"/>
                  <a:gd name="T5" fmla="*/ 219 h 408"/>
                  <a:gd name="T6" fmla="*/ 187 w 407"/>
                  <a:gd name="T7" fmla="*/ 0 h 408"/>
                  <a:gd name="T8" fmla="*/ 406 w 407"/>
                  <a:gd name="T9" fmla="*/ 219 h 408"/>
                  <a:gd name="T10" fmla="*/ 187 w 407"/>
                  <a:gd name="T11" fmla="*/ 407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8">
                    <a:moveTo>
                      <a:pt x="187" y="407"/>
                    </a:moveTo>
                    <a:lnTo>
                      <a:pt x="187" y="407"/>
                    </a:lnTo>
                    <a:cubicBezTo>
                      <a:pt x="94" y="407"/>
                      <a:pt x="0" y="313"/>
                      <a:pt x="0" y="219"/>
                    </a:cubicBezTo>
                    <a:cubicBezTo>
                      <a:pt x="0" y="94"/>
                      <a:pt x="94" y="0"/>
                      <a:pt x="187" y="0"/>
                    </a:cubicBezTo>
                    <a:cubicBezTo>
                      <a:pt x="312" y="0"/>
                      <a:pt x="406" y="94"/>
                      <a:pt x="406" y="219"/>
                    </a:cubicBezTo>
                    <a:cubicBezTo>
                      <a:pt x="406" y="313"/>
                      <a:pt x="312" y="407"/>
                      <a:pt x="187" y="40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9" name="Freeform 4"/>
              <p:cNvSpPr>
                <a:spLocks noChangeArrowheads="1"/>
              </p:cNvSpPr>
              <p:nvPr/>
            </p:nvSpPr>
            <p:spPr bwMode="auto">
              <a:xfrm>
                <a:off x="8820158" y="3754540"/>
                <a:ext cx="134789" cy="124534"/>
              </a:xfrm>
              <a:custGeom>
                <a:avLst/>
                <a:gdLst>
                  <a:gd name="T0" fmla="*/ 0 w 406"/>
                  <a:gd name="T1" fmla="*/ 187 h 375"/>
                  <a:gd name="T2" fmla="*/ 0 w 406"/>
                  <a:gd name="T3" fmla="*/ 187 h 375"/>
                  <a:gd name="T4" fmla="*/ 218 w 406"/>
                  <a:gd name="T5" fmla="*/ 0 h 375"/>
                  <a:gd name="T6" fmla="*/ 405 w 406"/>
                  <a:gd name="T7" fmla="*/ 187 h 375"/>
                  <a:gd name="T8" fmla="*/ 218 w 406"/>
                  <a:gd name="T9" fmla="*/ 374 h 375"/>
                  <a:gd name="T10" fmla="*/ 0 w 406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6" h="375">
                    <a:moveTo>
                      <a:pt x="0" y="187"/>
                    </a:moveTo>
                    <a:lnTo>
                      <a:pt x="0" y="187"/>
                    </a:lnTo>
                    <a:cubicBezTo>
                      <a:pt x="0" y="62"/>
                      <a:pt x="93" y="0"/>
                      <a:pt x="218" y="0"/>
                    </a:cubicBezTo>
                    <a:cubicBezTo>
                      <a:pt x="311" y="0"/>
                      <a:pt x="405" y="62"/>
                      <a:pt x="405" y="187"/>
                    </a:cubicBezTo>
                    <a:cubicBezTo>
                      <a:pt x="405" y="280"/>
                      <a:pt x="311" y="374"/>
                      <a:pt x="218" y="374"/>
                    </a:cubicBezTo>
                    <a:cubicBezTo>
                      <a:pt x="93" y="374"/>
                      <a:pt x="0" y="280"/>
                      <a:pt x="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0" name="Freeform 5"/>
              <p:cNvSpPr>
                <a:spLocks noChangeArrowheads="1"/>
              </p:cNvSpPr>
              <p:nvPr/>
            </p:nvSpPr>
            <p:spPr bwMode="auto">
              <a:xfrm>
                <a:off x="6420323" y="3754540"/>
                <a:ext cx="134789" cy="124534"/>
              </a:xfrm>
              <a:custGeom>
                <a:avLst/>
                <a:gdLst>
                  <a:gd name="T0" fmla="*/ 0 w 407"/>
                  <a:gd name="T1" fmla="*/ 187 h 375"/>
                  <a:gd name="T2" fmla="*/ 0 w 407"/>
                  <a:gd name="T3" fmla="*/ 187 h 375"/>
                  <a:gd name="T4" fmla="*/ 219 w 407"/>
                  <a:gd name="T5" fmla="*/ 0 h 375"/>
                  <a:gd name="T6" fmla="*/ 406 w 407"/>
                  <a:gd name="T7" fmla="*/ 187 h 375"/>
                  <a:gd name="T8" fmla="*/ 219 w 407"/>
                  <a:gd name="T9" fmla="*/ 374 h 375"/>
                  <a:gd name="T10" fmla="*/ 0 w 407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375">
                    <a:moveTo>
                      <a:pt x="0" y="187"/>
                    </a:moveTo>
                    <a:lnTo>
                      <a:pt x="0" y="187"/>
                    </a:lnTo>
                    <a:cubicBezTo>
                      <a:pt x="0" y="62"/>
                      <a:pt x="94" y="0"/>
                      <a:pt x="219" y="0"/>
                    </a:cubicBezTo>
                    <a:cubicBezTo>
                      <a:pt x="312" y="0"/>
                      <a:pt x="406" y="62"/>
                      <a:pt x="406" y="187"/>
                    </a:cubicBezTo>
                    <a:cubicBezTo>
                      <a:pt x="406" y="280"/>
                      <a:pt x="312" y="374"/>
                      <a:pt x="219" y="374"/>
                    </a:cubicBezTo>
                    <a:cubicBezTo>
                      <a:pt x="94" y="374"/>
                      <a:pt x="0" y="280"/>
                      <a:pt x="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1" name="Freeform 6"/>
              <p:cNvSpPr>
                <a:spLocks noChangeArrowheads="1"/>
              </p:cNvSpPr>
              <p:nvPr/>
            </p:nvSpPr>
            <p:spPr bwMode="auto">
              <a:xfrm>
                <a:off x="6763157" y="4594043"/>
                <a:ext cx="146510" cy="145044"/>
              </a:xfrm>
              <a:custGeom>
                <a:avLst/>
                <a:gdLst>
                  <a:gd name="T0" fmla="*/ 94 w 439"/>
                  <a:gd name="T1" fmla="*/ 344 h 438"/>
                  <a:gd name="T2" fmla="*/ 94 w 439"/>
                  <a:gd name="T3" fmla="*/ 344 h 438"/>
                  <a:gd name="T4" fmla="*/ 94 w 439"/>
                  <a:gd name="T5" fmla="*/ 62 h 438"/>
                  <a:gd name="T6" fmla="*/ 375 w 439"/>
                  <a:gd name="T7" fmla="*/ 62 h 438"/>
                  <a:gd name="T8" fmla="*/ 375 w 439"/>
                  <a:gd name="T9" fmla="*/ 344 h 438"/>
                  <a:gd name="T10" fmla="*/ 94 w 439"/>
                  <a:gd name="T11" fmla="*/ 344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94" y="344"/>
                    </a:moveTo>
                    <a:lnTo>
                      <a:pt x="94" y="344"/>
                    </a:lnTo>
                    <a:cubicBezTo>
                      <a:pt x="0" y="281"/>
                      <a:pt x="0" y="156"/>
                      <a:pt x="94" y="62"/>
                    </a:cubicBezTo>
                    <a:cubicBezTo>
                      <a:pt x="156" y="0"/>
                      <a:pt x="281" y="0"/>
                      <a:pt x="375" y="62"/>
                    </a:cubicBezTo>
                    <a:cubicBezTo>
                      <a:pt x="438" y="156"/>
                      <a:pt x="438" y="281"/>
                      <a:pt x="375" y="344"/>
                    </a:cubicBezTo>
                    <a:cubicBezTo>
                      <a:pt x="281" y="437"/>
                      <a:pt x="156" y="437"/>
                      <a:pt x="94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2" name="Freeform 7"/>
              <p:cNvSpPr>
                <a:spLocks noChangeArrowheads="1"/>
              </p:cNvSpPr>
              <p:nvPr/>
            </p:nvSpPr>
            <p:spPr bwMode="auto">
              <a:xfrm>
                <a:off x="8467068" y="4594043"/>
                <a:ext cx="146510" cy="145044"/>
              </a:xfrm>
              <a:custGeom>
                <a:avLst/>
                <a:gdLst>
                  <a:gd name="T0" fmla="*/ 63 w 439"/>
                  <a:gd name="T1" fmla="*/ 62 h 438"/>
                  <a:gd name="T2" fmla="*/ 63 w 439"/>
                  <a:gd name="T3" fmla="*/ 62 h 438"/>
                  <a:gd name="T4" fmla="*/ 344 w 439"/>
                  <a:gd name="T5" fmla="*/ 62 h 438"/>
                  <a:gd name="T6" fmla="*/ 344 w 439"/>
                  <a:gd name="T7" fmla="*/ 344 h 438"/>
                  <a:gd name="T8" fmla="*/ 63 w 439"/>
                  <a:gd name="T9" fmla="*/ 344 h 438"/>
                  <a:gd name="T10" fmla="*/ 63 w 439"/>
                  <a:gd name="T11" fmla="*/ 62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63" y="62"/>
                    </a:moveTo>
                    <a:lnTo>
                      <a:pt x="63" y="62"/>
                    </a:lnTo>
                    <a:cubicBezTo>
                      <a:pt x="156" y="0"/>
                      <a:pt x="281" y="0"/>
                      <a:pt x="344" y="62"/>
                    </a:cubicBezTo>
                    <a:cubicBezTo>
                      <a:pt x="438" y="156"/>
                      <a:pt x="438" y="281"/>
                      <a:pt x="344" y="344"/>
                    </a:cubicBezTo>
                    <a:cubicBezTo>
                      <a:pt x="281" y="437"/>
                      <a:pt x="156" y="437"/>
                      <a:pt x="63" y="344"/>
                    </a:cubicBezTo>
                    <a:cubicBezTo>
                      <a:pt x="0" y="281"/>
                      <a:pt x="0" y="156"/>
                      <a:pt x="63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3" name="Freeform 8"/>
              <p:cNvSpPr>
                <a:spLocks noChangeArrowheads="1"/>
              </p:cNvSpPr>
              <p:nvPr/>
            </p:nvSpPr>
            <p:spPr bwMode="auto">
              <a:xfrm>
                <a:off x="6763157" y="2891596"/>
                <a:ext cx="146510" cy="145044"/>
              </a:xfrm>
              <a:custGeom>
                <a:avLst/>
                <a:gdLst>
                  <a:gd name="T0" fmla="*/ 94 w 439"/>
                  <a:gd name="T1" fmla="*/ 93 h 438"/>
                  <a:gd name="T2" fmla="*/ 94 w 439"/>
                  <a:gd name="T3" fmla="*/ 93 h 438"/>
                  <a:gd name="T4" fmla="*/ 375 w 439"/>
                  <a:gd name="T5" fmla="*/ 93 h 438"/>
                  <a:gd name="T6" fmla="*/ 375 w 439"/>
                  <a:gd name="T7" fmla="*/ 375 h 438"/>
                  <a:gd name="T8" fmla="*/ 94 w 439"/>
                  <a:gd name="T9" fmla="*/ 375 h 438"/>
                  <a:gd name="T10" fmla="*/ 94 w 439"/>
                  <a:gd name="T11" fmla="*/ 9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94" y="93"/>
                    </a:moveTo>
                    <a:lnTo>
                      <a:pt x="94" y="93"/>
                    </a:lnTo>
                    <a:cubicBezTo>
                      <a:pt x="156" y="0"/>
                      <a:pt x="281" y="0"/>
                      <a:pt x="375" y="93"/>
                    </a:cubicBezTo>
                    <a:cubicBezTo>
                      <a:pt x="438" y="156"/>
                      <a:pt x="438" y="281"/>
                      <a:pt x="375" y="375"/>
                    </a:cubicBezTo>
                    <a:cubicBezTo>
                      <a:pt x="281" y="437"/>
                      <a:pt x="156" y="437"/>
                      <a:pt x="94" y="375"/>
                    </a:cubicBezTo>
                    <a:cubicBezTo>
                      <a:pt x="0" y="281"/>
                      <a:pt x="0" y="156"/>
                      <a:pt x="94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4" name="Freeform 9"/>
              <p:cNvSpPr>
                <a:spLocks noChangeArrowheads="1"/>
              </p:cNvSpPr>
              <p:nvPr/>
            </p:nvSpPr>
            <p:spPr bwMode="auto">
              <a:xfrm>
                <a:off x="7158734" y="4853365"/>
                <a:ext cx="145045" cy="146510"/>
              </a:xfrm>
              <a:custGeom>
                <a:avLst/>
                <a:gdLst>
                  <a:gd name="T0" fmla="*/ 156 w 438"/>
                  <a:gd name="T1" fmla="*/ 406 h 439"/>
                  <a:gd name="T2" fmla="*/ 156 w 438"/>
                  <a:gd name="T3" fmla="*/ 406 h 439"/>
                  <a:gd name="T4" fmla="*/ 31 w 438"/>
                  <a:gd name="T5" fmla="*/ 125 h 439"/>
                  <a:gd name="T6" fmla="*/ 281 w 438"/>
                  <a:gd name="T7" fmla="*/ 31 h 439"/>
                  <a:gd name="T8" fmla="*/ 406 w 438"/>
                  <a:gd name="T9" fmla="*/ 281 h 439"/>
                  <a:gd name="T10" fmla="*/ 156 w 438"/>
                  <a:gd name="T11" fmla="*/ 40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156" y="406"/>
                    </a:moveTo>
                    <a:lnTo>
                      <a:pt x="156" y="406"/>
                    </a:lnTo>
                    <a:cubicBezTo>
                      <a:pt x="31" y="344"/>
                      <a:pt x="0" y="250"/>
                      <a:pt x="31" y="125"/>
                    </a:cubicBezTo>
                    <a:cubicBezTo>
                      <a:pt x="62" y="31"/>
                      <a:pt x="187" y="0"/>
                      <a:pt x="281" y="31"/>
                    </a:cubicBezTo>
                    <a:cubicBezTo>
                      <a:pt x="406" y="63"/>
                      <a:pt x="437" y="188"/>
                      <a:pt x="406" y="281"/>
                    </a:cubicBezTo>
                    <a:cubicBezTo>
                      <a:pt x="343" y="406"/>
                      <a:pt x="250" y="438"/>
                      <a:pt x="156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5" name="Freeform 10"/>
              <p:cNvSpPr>
                <a:spLocks noChangeArrowheads="1"/>
              </p:cNvSpPr>
              <p:nvPr/>
            </p:nvSpPr>
            <p:spPr bwMode="auto">
              <a:xfrm>
                <a:off x="8726391" y="4199930"/>
                <a:ext cx="146510" cy="146510"/>
              </a:xfrm>
              <a:custGeom>
                <a:avLst/>
                <a:gdLst>
                  <a:gd name="T0" fmla="*/ 32 w 439"/>
                  <a:gd name="T1" fmla="*/ 157 h 439"/>
                  <a:gd name="T2" fmla="*/ 32 w 439"/>
                  <a:gd name="T3" fmla="*/ 157 h 439"/>
                  <a:gd name="T4" fmla="*/ 282 w 439"/>
                  <a:gd name="T5" fmla="*/ 32 h 439"/>
                  <a:gd name="T6" fmla="*/ 407 w 439"/>
                  <a:gd name="T7" fmla="*/ 313 h 439"/>
                  <a:gd name="T8" fmla="*/ 157 w 439"/>
                  <a:gd name="T9" fmla="*/ 407 h 439"/>
                  <a:gd name="T10" fmla="*/ 32 w 439"/>
                  <a:gd name="T11" fmla="*/ 157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32" y="157"/>
                    </a:moveTo>
                    <a:lnTo>
                      <a:pt x="32" y="157"/>
                    </a:lnTo>
                    <a:cubicBezTo>
                      <a:pt x="94" y="63"/>
                      <a:pt x="188" y="0"/>
                      <a:pt x="282" y="32"/>
                    </a:cubicBezTo>
                    <a:cubicBezTo>
                      <a:pt x="407" y="94"/>
                      <a:pt x="438" y="188"/>
                      <a:pt x="407" y="313"/>
                    </a:cubicBezTo>
                    <a:cubicBezTo>
                      <a:pt x="375" y="407"/>
                      <a:pt x="250" y="438"/>
                      <a:pt x="157" y="407"/>
                    </a:cubicBezTo>
                    <a:cubicBezTo>
                      <a:pt x="32" y="375"/>
                      <a:pt x="0" y="250"/>
                      <a:pt x="32" y="15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6" name="Freeform 11"/>
              <p:cNvSpPr>
                <a:spLocks noChangeArrowheads="1"/>
              </p:cNvSpPr>
              <p:nvPr/>
            </p:nvSpPr>
            <p:spPr bwMode="auto">
              <a:xfrm>
                <a:off x="6503833" y="3275452"/>
                <a:ext cx="156766" cy="156765"/>
              </a:xfrm>
              <a:custGeom>
                <a:avLst/>
                <a:gdLst>
                  <a:gd name="T0" fmla="*/ 31 w 470"/>
                  <a:gd name="T1" fmla="*/ 156 h 470"/>
                  <a:gd name="T2" fmla="*/ 31 w 470"/>
                  <a:gd name="T3" fmla="*/ 156 h 470"/>
                  <a:gd name="T4" fmla="*/ 312 w 470"/>
                  <a:gd name="T5" fmla="*/ 63 h 470"/>
                  <a:gd name="T6" fmla="*/ 406 w 470"/>
                  <a:gd name="T7" fmla="*/ 313 h 470"/>
                  <a:gd name="T8" fmla="*/ 156 w 470"/>
                  <a:gd name="T9" fmla="*/ 438 h 470"/>
                  <a:gd name="T10" fmla="*/ 31 w 470"/>
                  <a:gd name="T11" fmla="*/ 156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31" y="156"/>
                    </a:moveTo>
                    <a:lnTo>
                      <a:pt x="31" y="156"/>
                    </a:lnTo>
                    <a:cubicBezTo>
                      <a:pt x="94" y="63"/>
                      <a:pt x="219" y="0"/>
                      <a:pt x="312" y="63"/>
                    </a:cubicBezTo>
                    <a:cubicBezTo>
                      <a:pt x="406" y="94"/>
                      <a:pt x="469" y="219"/>
                      <a:pt x="406" y="313"/>
                    </a:cubicBezTo>
                    <a:cubicBezTo>
                      <a:pt x="375" y="406"/>
                      <a:pt x="250" y="469"/>
                      <a:pt x="156" y="438"/>
                    </a:cubicBezTo>
                    <a:cubicBezTo>
                      <a:pt x="62" y="375"/>
                      <a:pt x="0" y="281"/>
                      <a:pt x="31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7" name="Freeform 12"/>
              <p:cNvSpPr>
                <a:spLocks noChangeArrowheads="1"/>
              </p:cNvSpPr>
              <p:nvPr/>
            </p:nvSpPr>
            <p:spPr bwMode="auto">
              <a:xfrm>
                <a:off x="6503833" y="4199930"/>
                <a:ext cx="156766" cy="146510"/>
              </a:xfrm>
              <a:custGeom>
                <a:avLst/>
                <a:gdLst>
                  <a:gd name="T0" fmla="*/ 31 w 470"/>
                  <a:gd name="T1" fmla="*/ 313 h 439"/>
                  <a:gd name="T2" fmla="*/ 31 w 470"/>
                  <a:gd name="T3" fmla="*/ 313 h 439"/>
                  <a:gd name="T4" fmla="*/ 156 w 470"/>
                  <a:gd name="T5" fmla="*/ 32 h 439"/>
                  <a:gd name="T6" fmla="*/ 406 w 470"/>
                  <a:gd name="T7" fmla="*/ 157 h 439"/>
                  <a:gd name="T8" fmla="*/ 312 w 470"/>
                  <a:gd name="T9" fmla="*/ 407 h 439"/>
                  <a:gd name="T10" fmla="*/ 31 w 470"/>
                  <a:gd name="T11" fmla="*/ 31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31" y="313"/>
                    </a:moveTo>
                    <a:lnTo>
                      <a:pt x="31" y="313"/>
                    </a:lnTo>
                    <a:cubicBezTo>
                      <a:pt x="0" y="188"/>
                      <a:pt x="62" y="94"/>
                      <a:pt x="156" y="32"/>
                    </a:cubicBezTo>
                    <a:cubicBezTo>
                      <a:pt x="250" y="0"/>
                      <a:pt x="375" y="63"/>
                      <a:pt x="406" y="157"/>
                    </a:cubicBezTo>
                    <a:cubicBezTo>
                      <a:pt x="469" y="250"/>
                      <a:pt x="406" y="375"/>
                      <a:pt x="312" y="407"/>
                    </a:cubicBezTo>
                    <a:cubicBezTo>
                      <a:pt x="219" y="438"/>
                      <a:pt x="94" y="407"/>
                      <a:pt x="31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8" name="Freeform 13"/>
              <p:cNvSpPr>
                <a:spLocks noChangeArrowheads="1"/>
              </p:cNvSpPr>
              <p:nvPr/>
            </p:nvSpPr>
            <p:spPr bwMode="auto">
              <a:xfrm>
                <a:off x="8071491" y="4853365"/>
                <a:ext cx="155301" cy="146510"/>
              </a:xfrm>
              <a:custGeom>
                <a:avLst/>
                <a:gdLst>
                  <a:gd name="T0" fmla="*/ 156 w 469"/>
                  <a:gd name="T1" fmla="*/ 31 h 439"/>
                  <a:gd name="T2" fmla="*/ 156 w 469"/>
                  <a:gd name="T3" fmla="*/ 31 h 439"/>
                  <a:gd name="T4" fmla="*/ 406 w 469"/>
                  <a:gd name="T5" fmla="*/ 125 h 439"/>
                  <a:gd name="T6" fmla="*/ 312 w 469"/>
                  <a:gd name="T7" fmla="*/ 406 h 439"/>
                  <a:gd name="T8" fmla="*/ 62 w 469"/>
                  <a:gd name="T9" fmla="*/ 281 h 439"/>
                  <a:gd name="T10" fmla="*/ 156 w 469"/>
                  <a:gd name="T11" fmla="*/ 31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156" y="31"/>
                    </a:moveTo>
                    <a:lnTo>
                      <a:pt x="156" y="31"/>
                    </a:lnTo>
                    <a:cubicBezTo>
                      <a:pt x="250" y="0"/>
                      <a:pt x="375" y="31"/>
                      <a:pt x="406" y="125"/>
                    </a:cubicBezTo>
                    <a:cubicBezTo>
                      <a:pt x="468" y="250"/>
                      <a:pt x="406" y="344"/>
                      <a:pt x="312" y="406"/>
                    </a:cubicBezTo>
                    <a:cubicBezTo>
                      <a:pt x="218" y="438"/>
                      <a:pt x="93" y="406"/>
                      <a:pt x="62" y="281"/>
                    </a:cubicBezTo>
                    <a:cubicBezTo>
                      <a:pt x="0" y="188"/>
                      <a:pt x="62" y="63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9" name="Freeform 14"/>
              <p:cNvSpPr>
                <a:spLocks noChangeArrowheads="1"/>
              </p:cNvSpPr>
              <p:nvPr/>
            </p:nvSpPr>
            <p:spPr bwMode="auto">
              <a:xfrm>
                <a:off x="7158734" y="2632273"/>
                <a:ext cx="145045" cy="145045"/>
              </a:xfrm>
              <a:custGeom>
                <a:avLst/>
                <a:gdLst>
                  <a:gd name="T0" fmla="*/ 156 w 438"/>
                  <a:gd name="T1" fmla="*/ 31 h 438"/>
                  <a:gd name="T2" fmla="*/ 156 w 438"/>
                  <a:gd name="T3" fmla="*/ 31 h 438"/>
                  <a:gd name="T4" fmla="*/ 406 w 438"/>
                  <a:gd name="T5" fmla="*/ 156 h 438"/>
                  <a:gd name="T6" fmla="*/ 281 w 438"/>
                  <a:gd name="T7" fmla="*/ 406 h 438"/>
                  <a:gd name="T8" fmla="*/ 31 w 438"/>
                  <a:gd name="T9" fmla="*/ 312 h 438"/>
                  <a:gd name="T10" fmla="*/ 156 w 438"/>
                  <a:gd name="T11" fmla="*/ 3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156" y="31"/>
                    </a:moveTo>
                    <a:lnTo>
                      <a:pt x="156" y="31"/>
                    </a:lnTo>
                    <a:cubicBezTo>
                      <a:pt x="250" y="0"/>
                      <a:pt x="343" y="31"/>
                      <a:pt x="406" y="156"/>
                    </a:cubicBezTo>
                    <a:cubicBezTo>
                      <a:pt x="437" y="250"/>
                      <a:pt x="406" y="375"/>
                      <a:pt x="281" y="406"/>
                    </a:cubicBezTo>
                    <a:cubicBezTo>
                      <a:pt x="187" y="437"/>
                      <a:pt x="62" y="406"/>
                      <a:pt x="31" y="312"/>
                    </a:cubicBezTo>
                    <a:cubicBezTo>
                      <a:pt x="0" y="187"/>
                      <a:pt x="31" y="93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0" name="Freeform 15"/>
              <p:cNvSpPr>
                <a:spLocks noChangeArrowheads="1"/>
              </p:cNvSpPr>
              <p:nvPr/>
            </p:nvSpPr>
            <p:spPr bwMode="auto">
              <a:xfrm>
                <a:off x="7385824" y="2570739"/>
                <a:ext cx="146510" cy="134789"/>
              </a:xfrm>
              <a:custGeom>
                <a:avLst/>
                <a:gdLst>
                  <a:gd name="T0" fmla="*/ 250 w 439"/>
                  <a:gd name="T1" fmla="*/ 406 h 407"/>
                  <a:gd name="T2" fmla="*/ 250 w 439"/>
                  <a:gd name="T3" fmla="*/ 406 h 407"/>
                  <a:gd name="T4" fmla="*/ 0 w 439"/>
                  <a:gd name="T5" fmla="*/ 250 h 407"/>
                  <a:gd name="T6" fmla="*/ 156 w 439"/>
                  <a:gd name="T7" fmla="*/ 0 h 407"/>
                  <a:gd name="T8" fmla="*/ 406 w 439"/>
                  <a:gd name="T9" fmla="*/ 156 h 407"/>
                  <a:gd name="T10" fmla="*/ 250 w 439"/>
                  <a:gd name="T11" fmla="*/ 40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250" y="406"/>
                    </a:moveTo>
                    <a:lnTo>
                      <a:pt x="250" y="406"/>
                    </a:lnTo>
                    <a:cubicBezTo>
                      <a:pt x="125" y="406"/>
                      <a:pt x="31" y="344"/>
                      <a:pt x="0" y="250"/>
                    </a:cubicBezTo>
                    <a:cubicBezTo>
                      <a:pt x="0" y="125"/>
                      <a:pt x="63" y="31"/>
                      <a:pt x="156" y="0"/>
                    </a:cubicBezTo>
                    <a:cubicBezTo>
                      <a:pt x="281" y="0"/>
                      <a:pt x="375" y="63"/>
                      <a:pt x="406" y="156"/>
                    </a:cubicBezTo>
                    <a:cubicBezTo>
                      <a:pt x="438" y="281"/>
                      <a:pt x="344" y="375"/>
                      <a:pt x="250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1" name="Freeform 16"/>
              <p:cNvSpPr>
                <a:spLocks noChangeArrowheads="1"/>
              </p:cNvSpPr>
              <p:nvPr/>
            </p:nvSpPr>
            <p:spPr bwMode="auto">
              <a:xfrm>
                <a:off x="7853191" y="4916365"/>
                <a:ext cx="146510" cy="145044"/>
              </a:xfrm>
              <a:custGeom>
                <a:avLst/>
                <a:gdLst>
                  <a:gd name="T0" fmla="*/ 250 w 439"/>
                  <a:gd name="T1" fmla="*/ 437 h 438"/>
                  <a:gd name="T2" fmla="*/ 250 w 439"/>
                  <a:gd name="T3" fmla="*/ 437 h 438"/>
                  <a:gd name="T4" fmla="*/ 32 w 439"/>
                  <a:gd name="T5" fmla="*/ 281 h 438"/>
                  <a:gd name="T6" fmla="*/ 188 w 439"/>
                  <a:gd name="T7" fmla="*/ 31 h 438"/>
                  <a:gd name="T8" fmla="*/ 407 w 439"/>
                  <a:gd name="T9" fmla="*/ 187 h 438"/>
                  <a:gd name="T10" fmla="*/ 250 w 439"/>
                  <a:gd name="T1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250" y="437"/>
                    </a:moveTo>
                    <a:lnTo>
                      <a:pt x="250" y="437"/>
                    </a:lnTo>
                    <a:cubicBezTo>
                      <a:pt x="157" y="437"/>
                      <a:pt x="32" y="375"/>
                      <a:pt x="32" y="281"/>
                    </a:cubicBezTo>
                    <a:cubicBezTo>
                      <a:pt x="0" y="156"/>
                      <a:pt x="63" y="62"/>
                      <a:pt x="188" y="31"/>
                    </a:cubicBezTo>
                    <a:cubicBezTo>
                      <a:pt x="282" y="0"/>
                      <a:pt x="375" y="93"/>
                      <a:pt x="407" y="187"/>
                    </a:cubicBezTo>
                    <a:cubicBezTo>
                      <a:pt x="438" y="312"/>
                      <a:pt x="344" y="406"/>
                      <a:pt x="250" y="43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2" name="Freeform 17"/>
              <p:cNvSpPr>
                <a:spLocks noChangeArrowheads="1"/>
              </p:cNvSpPr>
              <p:nvPr/>
            </p:nvSpPr>
            <p:spPr bwMode="auto">
              <a:xfrm>
                <a:off x="6442299" y="3981631"/>
                <a:ext cx="146510" cy="134789"/>
              </a:xfrm>
              <a:custGeom>
                <a:avLst/>
                <a:gdLst>
                  <a:gd name="T0" fmla="*/ 32 w 439"/>
                  <a:gd name="T1" fmla="*/ 250 h 407"/>
                  <a:gd name="T2" fmla="*/ 32 w 439"/>
                  <a:gd name="T3" fmla="*/ 250 h 407"/>
                  <a:gd name="T4" fmla="*/ 188 w 439"/>
                  <a:gd name="T5" fmla="*/ 0 h 407"/>
                  <a:gd name="T6" fmla="*/ 407 w 439"/>
                  <a:gd name="T7" fmla="*/ 156 h 407"/>
                  <a:gd name="T8" fmla="*/ 250 w 439"/>
                  <a:gd name="T9" fmla="*/ 406 h 407"/>
                  <a:gd name="T10" fmla="*/ 32 w 439"/>
                  <a:gd name="T11" fmla="*/ 25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32" y="250"/>
                    </a:moveTo>
                    <a:lnTo>
                      <a:pt x="32" y="250"/>
                    </a:lnTo>
                    <a:cubicBezTo>
                      <a:pt x="0" y="125"/>
                      <a:pt x="63" y="31"/>
                      <a:pt x="188" y="0"/>
                    </a:cubicBezTo>
                    <a:cubicBezTo>
                      <a:pt x="282" y="0"/>
                      <a:pt x="375" y="63"/>
                      <a:pt x="407" y="156"/>
                    </a:cubicBezTo>
                    <a:cubicBezTo>
                      <a:pt x="438" y="281"/>
                      <a:pt x="344" y="375"/>
                      <a:pt x="250" y="406"/>
                    </a:cubicBezTo>
                    <a:cubicBezTo>
                      <a:pt x="157" y="406"/>
                      <a:pt x="32" y="344"/>
                      <a:pt x="32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3" name="Freeform 18"/>
              <p:cNvSpPr>
                <a:spLocks noChangeArrowheads="1"/>
              </p:cNvSpPr>
              <p:nvPr/>
            </p:nvSpPr>
            <p:spPr bwMode="auto">
              <a:xfrm>
                <a:off x="6950689" y="4739087"/>
                <a:ext cx="145045" cy="146510"/>
              </a:xfrm>
              <a:custGeom>
                <a:avLst/>
                <a:gdLst>
                  <a:gd name="T0" fmla="*/ 93 w 438"/>
                  <a:gd name="T1" fmla="*/ 375 h 439"/>
                  <a:gd name="T2" fmla="*/ 93 w 438"/>
                  <a:gd name="T3" fmla="*/ 375 h 439"/>
                  <a:gd name="T4" fmla="*/ 62 w 438"/>
                  <a:gd name="T5" fmla="*/ 125 h 439"/>
                  <a:gd name="T6" fmla="*/ 312 w 438"/>
                  <a:gd name="T7" fmla="*/ 63 h 439"/>
                  <a:gd name="T8" fmla="*/ 375 w 438"/>
                  <a:gd name="T9" fmla="*/ 344 h 439"/>
                  <a:gd name="T10" fmla="*/ 93 w 438"/>
                  <a:gd name="T11" fmla="*/ 37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93" y="375"/>
                    </a:moveTo>
                    <a:lnTo>
                      <a:pt x="93" y="375"/>
                    </a:lnTo>
                    <a:cubicBezTo>
                      <a:pt x="0" y="313"/>
                      <a:pt x="0" y="219"/>
                      <a:pt x="62" y="125"/>
                    </a:cubicBezTo>
                    <a:cubicBezTo>
                      <a:pt x="125" y="32"/>
                      <a:pt x="250" y="0"/>
                      <a:pt x="312" y="63"/>
                    </a:cubicBezTo>
                    <a:cubicBezTo>
                      <a:pt x="406" y="125"/>
                      <a:pt x="437" y="250"/>
                      <a:pt x="375" y="344"/>
                    </a:cubicBezTo>
                    <a:cubicBezTo>
                      <a:pt x="312" y="438"/>
                      <a:pt x="187" y="438"/>
                      <a:pt x="93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4" name="Freeform 19"/>
              <p:cNvSpPr>
                <a:spLocks noChangeArrowheads="1"/>
              </p:cNvSpPr>
              <p:nvPr/>
            </p:nvSpPr>
            <p:spPr bwMode="auto">
              <a:xfrm>
                <a:off x="8612114" y="4407975"/>
                <a:ext cx="155301" cy="146510"/>
              </a:xfrm>
              <a:custGeom>
                <a:avLst/>
                <a:gdLst>
                  <a:gd name="T0" fmla="*/ 62 w 469"/>
                  <a:gd name="T1" fmla="*/ 125 h 439"/>
                  <a:gd name="T2" fmla="*/ 62 w 469"/>
                  <a:gd name="T3" fmla="*/ 125 h 439"/>
                  <a:gd name="T4" fmla="*/ 343 w 469"/>
                  <a:gd name="T5" fmla="*/ 63 h 439"/>
                  <a:gd name="T6" fmla="*/ 406 w 469"/>
                  <a:gd name="T7" fmla="*/ 344 h 439"/>
                  <a:gd name="T8" fmla="*/ 125 w 469"/>
                  <a:gd name="T9" fmla="*/ 407 h 439"/>
                  <a:gd name="T10" fmla="*/ 62 w 469"/>
                  <a:gd name="T11" fmla="*/ 12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62" y="125"/>
                    </a:moveTo>
                    <a:lnTo>
                      <a:pt x="62" y="125"/>
                    </a:lnTo>
                    <a:cubicBezTo>
                      <a:pt x="125" y="32"/>
                      <a:pt x="250" y="0"/>
                      <a:pt x="343" y="63"/>
                    </a:cubicBezTo>
                    <a:cubicBezTo>
                      <a:pt x="437" y="125"/>
                      <a:pt x="468" y="250"/>
                      <a:pt x="406" y="344"/>
                    </a:cubicBezTo>
                    <a:cubicBezTo>
                      <a:pt x="343" y="438"/>
                      <a:pt x="218" y="438"/>
                      <a:pt x="125" y="407"/>
                    </a:cubicBezTo>
                    <a:cubicBezTo>
                      <a:pt x="31" y="344"/>
                      <a:pt x="0" y="219"/>
                      <a:pt x="62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5" name="Freeform 20"/>
              <p:cNvSpPr>
                <a:spLocks noChangeArrowheads="1"/>
              </p:cNvSpPr>
              <p:nvPr/>
            </p:nvSpPr>
            <p:spPr bwMode="auto">
              <a:xfrm>
                <a:off x="6618111" y="3068873"/>
                <a:ext cx="145045" cy="156766"/>
              </a:xfrm>
              <a:custGeom>
                <a:avLst/>
                <a:gdLst>
                  <a:gd name="T0" fmla="*/ 62 w 438"/>
                  <a:gd name="T1" fmla="*/ 125 h 470"/>
                  <a:gd name="T2" fmla="*/ 62 w 438"/>
                  <a:gd name="T3" fmla="*/ 125 h 470"/>
                  <a:gd name="T4" fmla="*/ 343 w 438"/>
                  <a:gd name="T5" fmla="*/ 63 h 470"/>
                  <a:gd name="T6" fmla="*/ 375 w 438"/>
                  <a:gd name="T7" fmla="*/ 344 h 470"/>
                  <a:gd name="T8" fmla="*/ 125 w 438"/>
                  <a:gd name="T9" fmla="*/ 406 h 470"/>
                  <a:gd name="T10" fmla="*/ 62 w 438"/>
                  <a:gd name="T11" fmla="*/ 125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70">
                    <a:moveTo>
                      <a:pt x="62" y="125"/>
                    </a:moveTo>
                    <a:lnTo>
                      <a:pt x="62" y="125"/>
                    </a:lnTo>
                    <a:cubicBezTo>
                      <a:pt x="125" y="31"/>
                      <a:pt x="250" y="0"/>
                      <a:pt x="343" y="63"/>
                    </a:cubicBezTo>
                    <a:cubicBezTo>
                      <a:pt x="437" y="125"/>
                      <a:pt x="437" y="250"/>
                      <a:pt x="375" y="344"/>
                    </a:cubicBezTo>
                    <a:cubicBezTo>
                      <a:pt x="312" y="438"/>
                      <a:pt x="187" y="469"/>
                      <a:pt x="125" y="406"/>
                    </a:cubicBezTo>
                    <a:cubicBezTo>
                      <a:pt x="31" y="344"/>
                      <a:pt x="0" y="219"/>
                      <a:pt x="62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6" name="Freeform 21"/>
              <p:cNvSpPr>
                <a:spLocks noChangeArrowheads="1"/>
              </p:cNvSpPr>
              <p:nvPr/>
            </p:nvSpPr>
            <p:spPr bwMode="auto">
              <a:xfrm>
                <a:off x="7385824" y="4916365"/>
                <a:ext cx="146510" cy="145044"/>
              </a:xfrm>
              <a:custGeom>
                <a:avLst/>
                <a:gdLst>
                  <a:gd name="T0" fmla="*/ 156 w 439"/>
                  <a:gd name="T1" fmla="*/ 437 h 438"/>
                  <a:gd name="T2" fmla="*/ 156 w 439"/>
                  <a:gd name="T3" fmla="*/ 437 h 438"/>
                  <a:gd name="T4" fmla="*/ 0 w 439"/>
                  <a:gd name="T5" fmla="*/ 187 h 438"/>
                  <a:gd name="T6" fmla="*/ 250 w 439"/>
                  <a:gd name="T7" fmla="*/ 31 h 438"/>
                  <a:gd name="T8" fmla="*/ 406 w 439"/>
                  <a:gd name="T9" fmla="*/ 281 h 438"/>
                  <a:gd name="T10" fmla="*/ 156 w 439"/>
                  <a:gd name="T1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156" y="437"/>
                    </a:moveTo>
                    <a:lnTo>
                      <a:pt x="156" y="437"/>
                    </a:lnTo>
                    <a:cubicBezTo>
                      <a:pt x="63" y="406"/>
                      <a:pt x="0" y="312"/>
                      <a:pt x="0" y="187"/>
                    </a:cubicBezTo>
                    <a:cubicBezTo>
                      <a:pt x="31" y="93"/>
                      <a:pt x="125" y="0"/>
                      <a:pt x="250" y="31"/>
                    </a:cubicBezTo>
                    <a:cubicBezTo>
                      <a:pt x="344" y="62"/>
                      <a:pt x="438" y="156"/>
                      <a:pt x="406" y="281"/>
                    </a:cubicBezTo>
                    <a:cubicBezTo>
                      <a:pt x="375" y="375"/>
                      <a:pt x="281" y="437"/>
                      <a:pt x="156" y="43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7" name="Freeform 22"/>
              <p:cNvSpPr>
                <a:spLocks noChangeArrowheads="1"/>
              </p:cNvSpPr>
              <p:nvPr/>
            </p:nvSpPr>
            <p:spPr bwMode="auto">
              <a:xfrm>
                <a:off x="8798181" y="3981631"/>
                <a:ext cx="145045" cy="134789"/>
              </a:xfrm>
              <a:custGeom>
                <a:avLst/>
                <a:gdLst>
                  <a:gd name="T0" fmla="*/ 0 w 438"/>
                  <a:gd name="T1" fmla="*/ 156 h 407"/>
                  <a:gd name="T2" fmla="*/ 0 w 438"/>
                  <a:gd name="T3" fmla="*/ 156 h 407"/>
                  <a:gd name="T4" fmla="*/ 250 w 438"/>
                  <a:gd name="T5" fmla="*/ 0 h 407"/>
                  <a:gd name="T6" fmla="*/ 405 w 438"/>
                  <a:gd name="T7" fmla="*/ 250 h 407"/>
                  <a:gd name="T8" fmla="*/ 156 w 438"/>
                  <a:gd name="T9" fmla="*/ 406 h 407"/>
                  <a:gd name="T10" fmla="*/ 0 w 438"/>
                  <a:gd name="T11" fmla="*/ 15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0" y="156"/>
                    </a:moveTo>
                    <a:lnTo>
                      <a:pt x="0" y="156"/>
                    </a:lnTo>
                    <a:cubicBezTo>
                      <a:pt x="31" y="63"/>
                      <a:pt x="125" y="0"/>
                      <a:pt x="250" y="0"/>
                    </a:cubicBezTo>
                    <a:cubicBezTo>
                      <a:pt x="343" y="31"/>
                      <a:pt x="437" y="125"/>
                      <a:pt x="405" y="250"/>
                    </a:cubicBezTo>
                    <a:cubicBezTo>
                      <a:pt x="374" y="344"/>
                      <a:pt x="281" y="406"/>
                      <a:pt x="156" y="406"/>
                    </a:cubicBezTo>
                    <a:cubicBezTo>
                      <a:pt x="63" y="375"/>
                      <a:pt x="0" y="281"/>
                      <a:pt x="0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8" name="Freeform 23"/>
              <p:cNvSpPr>
                <a:spLocks noChangeArrowheads="1"/>
              </p:cNvSpPr>
              <p:nvPr/>
            </p:nvSpPr>
            <p:spPr bwMode="auto">
              <a:xfrm>
                <a:off x="6442299" y="3505473"/>
                <a:ext cx="146510" cy="145045"/>
              </a:xfrm>
              <a:custGeom>
                <a:avLst/>
                <a:gdLst>
                  <a:gd name="T0" fmla="*/ 32 w 439"/>
                  <a:gd name="T1" fmla="*/ 187 h 438"/>
                  <a:gd name="T2" fmla="*/ 32 w 439"/>
                  <a:gd name="T3" fmla="*/ 187 h 438"/>
                  <a:gd name="T4" fmla="*/ 250 w 439"/>
                  <a:gd name="T5" fmla="*/ 31 h 438"/>
                  <a:gd name="T6" fmla="*/ 407 w 439"/>
                  <a:gd name="T7" fmla="*/ 281 h 438"/>
                  <a:gd name="T8" fmla="*/ 188 w 439"/>
                  <a:gd name="T9" fmla="*/ 437 h 438"/>
                  <a:gd name="T10" fmla="*/ 32 w 439"/>
                  <a:gd name="T11" fmla="*/ 18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32" y="187"/>
                    </a:moveTo>
                    <a:lnTo>
                      <a:pt x="32" y="187"/>
                    </a:lnTo>
                    <a:cubicBezTo>
                      <a:pt x="32" y="93"/>
                      <a:pt x="157" y="0"/>
                      <a:pt x="250" y="31"/>
                    </a:cubicBezTo>
                    <a:cubicBezTo>
                      <a:pt x="344" y="62"/>
                      <a:pt x="438" y="156"/>
                      <a:pt x="407" y="281"/>
                    </a:cubicBezTo>
                    <a:cubicBezTo>
                      <a:pt x="375" y="375"/>
                      <a:pt x="282" y="437"/>
                      <a:pt x="188" y="437"/>
                    </a:cubicBezTo>
                    <a:cubicBezTo>
                      <a:pt x="63" y="406"/>
                      <a:pt x="0" y="312"/>
                      <a:pt x="32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9" name="Freeform 24"/>
              <p:cNvSpPr>
                <a:spLocks noChangeArrowheads="1"/>
              </p:cNvSpPr>
              <p:nvPr/>
            </p:nvSpPr>
            <p:spPr bwMode="auto">
              <a:xfrm>
                <a:off x="6618111" y="4407975"/>
                <a:ext cx="145045" cy="146510"/>
              </a:xfrm>
              <a:custGeom>
                <a:avLst/>
                <a:gdLst>
                  <a:gd name="T0" fmla="*/ 62 w 438"/>
                  <a:gd name="T1" fmla="*/ 344 h 439"/>
                  <a:gd name="T2" fmla="*/ 62 w 438"/>
                  <a:gd name="T3" fmla="*/ 344 h 439"/>
                  <a:gd name="T4" fmla="*/ 125 w 438"/>
                  <a:gd name="T5" fmla="*/ 63 h 439"/>
                  <a:gd name="T6" fmla="*/ 375 w 438"/>
                  <a:gd name="T7" fmla="*/ 125 h 439"/>
                  <a:gd name="T8" fmla="*/ 343 w 438"/>
                  <a:gd name="T9" fmla="*/ 407 h 439"/>
                  <a:gd name="T10" fmla="*/ 62 w 438"/>
                  <a:gd name="T11" fmla="*/ 344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62" y="344"/>
                    </a:moveTo>
                    <a:lnTo>
                      <a:pt x="62" y="344"/>
                    </a:lnTo>
                    <a:cubicBezTo>
                      <a:pt x="0" y="250"/>
                      <a:pt x="31" y="125"/>
                      <a:pt x="125" y="63"/>
                    </a:cubicBezTo>
                    <a:cubicBezTo>
                      <a:pt x="187" y="0"/>
                      <a:pt x="312" y="32"/>
                      <a:pt x="375" y="125"/>
                    </a:cubicBezTo>
                    <a:cubicBezTo>
                      <a:pt x="437" y="219"/>
                      <a:pt x="437" y="344"/>
                      <a:pt x="343" y="407"/>
                    </a:cubicBezTo>
                    <a:cubicBezTo>
                      <a:pt x="250" y="438"/>
                      <a:pt x="125" y="438"/>
                      <a:pt x="62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0" name="Freeform 25"/>
              <p:cNvSpPr>
                <a:spLocks noChangeArrowheads="1"/>
              </p:cNvSpPr>
              <p:nvPr/>
            </p:nvSpPr>
            <p:spPr bwMode="auto">
              <a:xfrm>
                <a:off x="8279535" y="4739087"/>
                <a:ext cx="155301" cy="146510"/>
              </a:xfrm>
              <a:custGeom>
                <a:avLst/>
                <a:gdLst>
                  <a:gd name="T0" fmla="*/ 125 w 469"/>
                  <a:gd name="T1" fmla="*/ 63 h 439"/>
                  <a:gd name="T2" fmla="*/ 125 w 469"/>
                  <a:gd name="T3" fmla="*/ 63 h 439"/>
                  <a:gd name="T4" fmla="*/ 406 w 469"/>
                  <a:gd name="T5" fmla="*/ 125 h 439"/>
                  <a:gd name="T6" fmla="*/ 343 w 469"/>
                  <a:gd name="T7" fmla="*/ 375 h 439"/>
                  <a:gd name="T8" fmla="*/ 62 w 469"/>
                  <a:gd name="T9" fmla="*/ 344 h 439"/>
                  <a:gd name="T10" fmla="*/ 125 w 469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125" y="63"/>
                    </a:moveTo>
                    <a:lnTo>
                      <a:pt x="125" y="63"/>
                    </a:lnTo>
                    <a:cubicBezTo>
                      <a:pt x="218" y="0"/>
                      <a:pt x="343" y="32"/>
                      <a:pt x="406" y="125"/>
                    </a:cubicBezTo>
                    <a:cubicBezTo>
                      <a:pt x="468" y="219"/>
                      <a:pt x="437" y="313"/>
                      <a:pt x="343" y="375"/>
                    </a:cubicBezTo>
                    <a:cubicBezTo>
                      <a:pt x="250" y="438"/>
                      <a:pt x="125" y="438"/>
                      <a:pt x="62" y="344"/>
                    </a:cubicBezTo>
                    <a:cubicBezTo>
                      <a:pt x="0" y="250"/>
                      <a:pt x="31" y="125"/>
                      <a:pt x="125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1" name="Freeform 26"/>
              <p:cNvSpPr>
                <a:spLocks noChangeArrowheads="1"/>
              </p:cNvSpPr>
              <p:nvPr/>
            </p:nvSpPr>
            <p:spPr bwMode="auto">
              <a:xfrm>
                <a:off x="6950689" y="2746551"/>
                <a:ext cx="145045" cy="146510"/>
              </a:xfrm>
              <a:custGeom>
                <a:avLst/>
                <a:gdLst>
                  <a:gd name="T0" fmla="*/ 93 w 438"/>
                  <a:gd name="T1" fmla="*/ 63 h 439"/>
                  <a:gd name="T2" fmla="*/ 93 w 438"/>
                  <a:gd name="T3" fmla="*/ 63 h 439"/>
                  <a:gd name="T4" fmla="*/ 375 w 438"/>
                  <a:gd name="T5" fmla="*/ 94 h 439"/>
                  <a:gd name="T6" fmla="*/ 312 w 438"/>
                  <a:gd name="T7" fmla="*/ 375 h 439"/>
                  <a:gd name="T8" fmla="*/ 62 w 438"/>
                  <a:gd name="T9" fmla="*/ 313 h 439"/>
                  <a:gd name="T10" fmla="*/ 93 w 438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93" y="63"/>
                    </a:moveTo>
                    <a:lnTo>
                      <a:pt x="93" y="63"/>
                    </a:lnTo>
                    <a:cubicBezTo>
                      <a:pt x="187" y="0"/>
                      <a:pt x="312" y="0"/>
                      <a:pt x="375" y="94"/>
                    </a:cubicBezTo>
                    <a:cubicBezTo>
                      <a:pt x="437" y="188"/>
                      <a:pt x="406" y="313"/>
                      <a:pt x="312" y="375"/>
                    </a:cubicBezTo>
                    <a:cubicBezTo>
                      <a:pt x="250" y="438"/>
                      <a:pt x="125" y="407"/>
                      <a:pt x="62" y="313"/>
                    </a:cubicBezTo>
                    <a:cubicBezTo>
                      <a:pt x="0" y="219"/>
                      <a:pt x="0" y="94"/>
                      <a:pt x="93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2" name="Freeform 28"/>
              <p:cNvSpPr>
                <a:spLocks noChangeArrowheads="1"/>
              </p:cNvSpPr>
              <p:nvPr/>
            </p:nvSpPr>
            <p:spPr bwMode="auto">
              <a:xfrm>
                <a:off x="10023005" y="4947132"/>
                <a:ext cx="134789" cy="136255"/>
              </a:xfrm>
              <a:custGeom>
                <a:avLst/>
                <a:gdLst>
                  <a:gd name="T0" fmla="*/ 187 w 407"/>
                  <a:gd name="T1" fmla="*/ 0 h 408"/>
                  <a:gd name="T2" fmla="*/ 187 w 407"/>
                  <a:gd name="T3" fmla="*/ 0 h 408"/>
                  <a:gd name="T4" fmla="*/ 406 w 407"/>
                  <a:gd name="T5" fmla="*/ 219 h 408"/>
                  <a:gd name="T6" fmla="*/ 187 w 407"/>
                  <a:gd name="T7" fmla="*/ 407 h 408"/>
                  <a:gd name="T8" fmla="*/ 0 w 407"/>
                  <a:gd name="T9" fmla="*/ 219 h 408"/>
                  <a:gd name="T10" fmla="*/ 187 w 407"/>
                  <a:gd name="T11" fmla="*/ 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8">
                    <a:moveTo>
                      <a:pt x="187" y="0"/>
                    </a:moveTo>
                    <a:lnTo>
                      <a:pt x="187" y="0"/>
                    </a:lnTo>
                    <a:cubicBezTo>
                      <a:pt x="312" y="0"/>
                      <a:pt x="406" y="94"/>
                      <a:pt x="406" y="219"/>
                    </a:cubicBezTo>
                    <a:cubicBezTo>
                      <a:pt x="406" y="313"/>
                      <a:pt x="312" y="407"/>
                      <a:pt x="187" y="407"/>
                    </a:cubicBezTo>
                    <a:cubicBezTo>
                      <a:pt x="93" y="407"/>
                      <a:pt x="0" y="313"/>
                      <a:pt x="0" y="219"/>
                    </a:cubicBezTo>
                    <a:cubicBezTo>
                      <a:pt x="0" y="94"/>
                      <a:pt x="93" y="0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3" name="Freeform 29"/>
              <p:cNvSpPr>
                <a:spLocks noChangeArrowheads="1"/>
              </p:cNvSpPr>
              <p:nvPr/>
            </p:nvSpPr>
            <p:spPr bwMode="auto">
              <a:xfrm>
                <a:off x="10023005" y="2550227"/>
                <a:ext cx="134789" cy="134789"/>
              </a:xfrm>
              <a:custGeom>
                <a:avLst/>
                <a:gdLst>
                  <a:gd name="T0" fmla="*/ 187 w 407"/>
                  <a:gd name="T1" fmla="*/ 0 h 407"/>
                  <a:gd name="T2" fmla="*/ 187 w 407"/>
                  <a:gd name="T3" fmla="*/ 0 h 407"/>
                  <a:gd name="T4" fmla="*/ 406 w 407"/>
                  <a:gd name="T5" fmla="*/ 187 h 407"/>
                  <a:gd name="T6" fmla="*/ 187 w 407"/>
                  <a:gd name="T7" fmla="*/ 406 h 407"/>
                  <a:gd name="T8" fmla="*/ 0 w 407"/>
                  <a:gd name="T9" fmla="*/ 187 h 407"/>
                  <a:gd name="T10" fmla="*/ 187 w 407"/>
                  <a:gd name="T11" fmla="*/ 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7">
                    <a:moveTo>
                      <a:pt x="187" y="0"/>
                    </a:moveTo>
                    <a:lnTo>
                      <a:pt x="187" y="0"/>
                    </a:lnTo>
                    <a:cubicBezTo>
                      <a:pt x="312" y="0"/>
                      <a:pt x="406" y="93"/>
                      <a:pt x="406" y="187"/>
                    </a:cubicBezTo>
                    <a:cubicBezTo>
                      <a:pt x="406" y="312"/>
                      <a:pt x="312" y="406"/>
                      <a:pt x="187" y="406"/>
                    </a:cubicBezTo>
                    <a:cubicBezTo>
                      <a:pt x="93" y="406"/>
                      <a:pt x="0" y="312"/>
                      <a:pt x="0" y="187"/>
                    </a:cubicBezTo>
                    <a:cubicBezTo>
                      <a:pt x="0" y="93"/>
                      <a:pt x="93" y="0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4" name="Freeform 30"/>
              <p:cNvSpPr>
                <a:spLocks noChangeArrowheads="1"/>
              </p:cNvSpPr>
              <p:nvPr/>
            </p:nvSpPr>
            <p:spPr bwMode="auto">
              <a:xfrm>
                <a:off x="11227318" y="3754540"/>
                <a:ext cx="134789" cy="124534"/>
              </a:xfrm>
              <a:custGeom>
                <a:avLst/>
                <a:gdLst>
                  <a:gd name="T0" fmla="*/ 406 w 407"/>
                  <a:gd name="T1" fmla="*/ 187 h 375"/>
                  <a:gd name="T2" fmla="*/ 406 w 407"/>
                  <a:gd name="T3" fmla="*/ 187 h 375"/>
                  <a:gd name="T4" fmla="*/ 187 w 407"/>
                  <a:gd name="T5" fmla="*/ 374 h 375"/>
                  <a:gd name="T6" fmla="*/ 0 w 407"/>
                  <a:gd name="T7" fmla="*/ 187 h 375"/>
                  <a:gd name="T8" fmla="*/ 187 w 407"/>
                  <a:gd name="T9" fmla="*/ 0 h 375"/>
                  <a:gd name="T10" fmla="*/ 406 w 407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375">
                    <a:moveTo>
                      <a:pt x="406" y="187"/>
                    </a:moveTo>
                    <a:lnTo>
                      <a:pt x="406" y="187"/>
                    </a:lnTo>
                    <a:cubicBezTo>
                      <a:pt x="406" y="311"/>
                      <a:pt x="312" y="374"/>
                      <a:pt x="187" y="374"/>
                    </a:cubicBezTo>
                    <a:cubicBezTo>
                      <a:pt x="93" y="374"/>
                      <a:pt x="0" y="311"/>
                      <a:pt x="0" y="187"/>
                    </a:cubicBezTo>
                    <a:cubicBezTo>
                      <a:pt x="0" y="93"/>
                      <a:pt x="93" y="0"/>
                      <a:pt x="187" y="0"/>
                    </a:cubicBezTo>
                    <a:cubicBezTo>
                      <a:pt x="312" y="0"/>
                      <a:pt x="406" y="93"/>
                      <a:pt x="406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5" name="Freeform 31"/>
              <p:cNvSpPr>
                <a:spLocks noChangeArrowheads="1"/>
              </p:cNvSpPr>
              <p:nvPr/>
            </p:nvSpPr>
            <p:spPr bwMode="auto">
              <a:xfrm>
                <a:off x="10863973" y="2891596"/>
                <a:ext cx="145045" cy="145044"/>
              </a:xfrm>
              <a:custGeom>
                <a:avLst/>
                <a:gdLst>
                  <a:gd name="T0" fmla="*/ 375 w 438"/>
                  <a:gd name="T1" fmla="*/ 93 h 438"/>
                  <a:gd name="T2" fmla="*/ 375 w 438"/>
                  <a:gd name="T3" fmla="*/ 93 h 438"/>
                  <a:gd name="T4" fmla="*/ 375 w 438"/>
                  <a:gd name="T5" fmla="*/ 375 h 438"/>
                  <a:gd name="T6" fmla="*/ 94 w 438"/>
                  <a:gd name="T7" fmla="*/ 375 h 438"/>
                  <a:gd name="T8" fmla="*/ 94 w 438"/>
                  <a:gd name="T9" fmla="*/ 93 h 438"/>
                  <a:gd name="T10" fmla="*/ 375 w 438"/>
                  <a:gd name="T11" fmla="*/ 9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375" y="93"/>
                    </a:moveTo>
                    <a:lnTo>
                      <a:pt x="375" y="93"/>
                    </a:lnTo>
                    <a:cubicBezTo>
                      <a:pt x="437" y="156"/>
                      <a:pt x="437" y="281"/>
                      <a:pt x="375" y="375"/>
                    </a:cubicBezTo>
                    <a:cubicBezTo>
                      <a:pt x="281" y="437"/>
                      <a:pt x="156" y="437"/>
                      <a:pt x="94" y="375"/>
                    </a:cubicBezTo>
                    <a:cubicBezTo>
                      <a:pt x="0" y="281"/>
                      <a:pt x="0" y="156"/>
                      <a:pt x="94" y="93"/>
                    </a:cubicBezTo>
                    <a:cubicBezTo>
                      <a:pt x="156" y="0"/>
                      <a:pt x="281" y="0"/>
                      <a:pt x="375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6" name="Freeform 32"/>
              <p:cNvSpPr>
                <a:spLocks noChangeArrowheads="1"/>
              </p:cNvSpPr>
              <p:nvPr/>
            </p:nvSpPr>
            <p:spPr bwMode="auto">
              <a:xfrm>
                <a:off x="9171782" y="2891596"/>
                <a:ext cx="146510" cy="145044"/>
              </a:xfrm>
              <a:custGeom>
                <a:avLst/>
                <a:gdLst>
                  <a:gd name="T0" fmla="*/ 344 w 439"/>
                  <a:gd name="T1" fmla="*/ 375 h 438"/>
                  <a:gd name="T2" fmla="*/ 344 w 439"/>
                  <a:gd name="T3" fmla="*/ 375 h 438"/>
                  <a:gd name="T4" fmla="*/ 63 w 439"/>
                  <a:gd name="T5" fmla="*/ 375 h 438"/>
                  <a:gd name="T6" fmla="*/ 63 w 439"/>
                  <a:gd name="T7" fmla="*/ 93 h 438"/>
                  <a:gd name="T8" fmla="*/ 344 w 439"/>
                  <a:gd name="T9" fmla="*/ 93 h 438"/>
                  <a:gd name="T10" fmla="*/ 344 w 439"/>
                  <a:gd name="T11" fmla="*/ 375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344" y="375"/>
                    </a:moveTo>
                    <a:lnTo>
                      <a:pt x="344" y="375"/>
                    </a:lnTo>
                    <a:cubicBezTo>
                      <a:pt x="281" y="437"/>
                      <a:pt x="156" y="437"/>
                      <a:pt x="63" y="375"/>
                    </a:cubicBezTo>
                    <a:cubicBezTo>
                      <a:pt x="0" y="281"/>
                      <a:pt x="0" y="156"/>
                      <a:pt x="63" y="93"/>
                    </a:cubicBezTo>
                    <a:cubicBezTo>
                      <a:pt x="156" y="0"/>
                      <a:pt x="281" y="0"/>
                      <a:pt x="344" y="93"/>
                    </a:cubicBezTo>
                    <a:cubicBezTo>
                      <a:pt x="438" y="156"/>
                      <a:pt x="438" y="281"/>
                      <a:pt x="344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7" name="Freeform 33"/>
              <p:cNvSpPr>
                <a:spLocks noChangeArrowheads="1"/>
              </p:cNvSpPr>
              <p:nvPr/>
            </p:nvSpPr>
            <p:spPr bwMode="auto">
              <a:xfrm>
                <a:off x="10863973" y="4594043"/>
                <a:ext cx="145045" cy="145044"/>
              </a:xfrm>
              <a:custGeom>
                <a:avLst/>
                <a:gdLst>
                  <a:gd name="T0" fmla="*/ 375 w 438"/>
                  <a:gd name="T1" fmla="*/ 344 h 438"/>
                  <a:gd name="T2" fmla="*/ 375 w 438"/>
                  <a:gd name="T3" fmla="*/ 344 h 438"/>
                  <a:gd name="T4" fmla="*/ 94 w 438"/>
                  <a:gd name="T5" fmla="*/ 344 h 438"/>
                  <a:gd name="T6" fmla="*/ 94 w 438"/>
                  <a:gd name="T7" fmla="*/ 62 h 438"/>
                  <a:gd name="T8" fmla="*/ 375 w 438"/>
                  <a:gd name="T9" fmla="*/ 62 h 438"/>
                  <a:gd name="T10" fmla="*/ 375 w 438"/>
                  <a:gd name="T11" fmla="*/ 344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375" y="344"/>
                    </a:moveTo>
                    <a:lnTo>
                      <a:pt x="375" y="344"/>
                    </a:lnTo>
                    <a:cubicBezTo>
                      <a:pt x="281" y="437"/>
                      <a:pt x="156" y="437"/>
                      <a:pt x="94" y="344"/>
                    </a:cubicBezTo>
                    <a:cubicBezTo>
                      <a:pt x="0" y="281"/>
                      <a:pt x="0" y="156"/>
                      <a:pt x="94" y="62"/>
                    </a:cubicBezTo>
                    <a:cubicBezTo>
                      <a:pt x="156" y="0"/>
                      <a:pt x="281" y="0"/>
                      <a:pt x="375" y="62"/>
                    </a:cubicBezTo>
                    <a:cubicBezTo>
                      <a:pt x="437" y="156"/>
                      <a:pt x="437" y="281"/>
                      <a:pt x="375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8" name="Freeform 34"/>
              <p:cNvSpPr>
                <a:spLocks noChangeArrowheads="1"/>
              </p:cNvSpPr>
              <p:nvPr/>
            </p:nvSpPr>
            <p:spPr bwMode="auto">
              <a:xfrm>
                <a:off x="10480116" y="2632273"/>
                <a:ext cx="145045" cy="155301"/>
              </a:xfrm>
              <a:custGeom>
                <a:avLst/>
                <a:gdLst>
                  <a:gd name="T0" fmla="*/ 281 w 438"/>
                  <a:gd name="T1" fmla="*/ 31 h 469"/>
                  <a:gd name="T2" fmla="*/ 281 w 438"/>
                  <a:gd name="T3" fmla="*/ 31 h 469"/>
                  <a:gd name="T4" fmla="*/ 406 w 438"/>
                  <a:gd name="T5" fmla="*/ 312 h 469"/>
                  <a:gd name="T6" fmla="*/ 125 w 438"/>
                  <a:gd name="T7" fmla="*/ 406 h 469"/>
                  <a:gd name="T8" fmla="*/ 31 w 438"/>
                  <a:gd name="T9" fmla="*/ 156 h 469"/>
                  <a:gd name="T10" fmla="*/ 281 w 438"/>
                  <a:gd name="T11" fmla="*/ 31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69">
                    <a:moveTo>
                      <a:pt x="281" y="31"/>
                    </a:moveTo>
                    <a:lnTo>
                      <a:pt x="281" y="31"/>
                    </a:lnTo>
                    <a:cubicBezTo>
                      <a:pt x="375" y="93"/>
                      <a:pt x="437" y="187"/>
                      <a:pt x="406" y="312"/>
                    </a:cubicBezTo>
                    <a:cubicBezTo>
                      <a:pt x="343" y="406"/>
                      <a:pt x="250" y="468"/>
                      <a:pt x="125" y="406"/>
                    </a:cubicBezTo>
                    <a:cubicBezTo>
                      <a:pt x="31" y="375"/>
                      <a:pt x="0" y="250"/>
                      <a:pt x="31" y="156"/>
                    </a:cubicBezTo>
                    <a:cubicBezTo>
                      <a:pt x="62" y="62"/>
                      <a:pt x="187" y="0"/>
                      <a:pt x="28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9" name="Freeform 35"/>
              <p:cNvSpPr>
                <a:spLocks noChangeArrowheads="1"/>
              </p:cNvSpPr>
              <p:nvPr/>
            </p:nvSpPr>
            <p:spPr bwMode="auto">
              <a:xfrm>
                <a:off x="8902203" y="3287173"/>
                <a:ext cx="155301" cy="146510"/>
              </a:xfrm>
              <a:custGeom>
                <a:avLst/>
                <a:gdLst>
                  <a:gd name="T0" fmla="*/ 437 w 469"/>
                  <a:gd name="T1" fmla="*/ 282 h 439"/>
                  <a:gd name="T2" fmla="*/ 437 w 469"/>
                  <a:gd name="T3" fmla="*/ 282 h 439"/>
                  <a:gd name="T4" fmla="*/ 156 w 469"/>
                  <a:gd name="T5" fmla="*/ 407 h 439"/>
                  <a:gd name="T6" fmla="*/ 62 w 469"/>
                  <a:gd name="T7" fmla="*/ 125 h 439"/>
                  <a:gd name="T8" fmla="*/ 312 w 469"/>
                  <a:gd name="T9" fmla="*/ 32 h 439"/>
                  <a:gd name="T10" fmla="*/ 437 w 469"/>
                  <a:gd name="T11" fmla="*/ 282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437" y="282"/>
                    </a:moveTo>
                    <a:lnTo>
                      <a:pt x="437" y="282"/>
                    </a:lnTo>
                    <a:cubicBezTo>
                      <a:pt x="375" y="407"/>
                      <a:pt x="250" y="438"/>
                      <a:pt x="156" y="407"/>
                    </a:cubicBezTo>
                    <a:cubicBezTo>
                      <a:pt x="62" y="344"/>
                      <a:pt x="0" y="250"/>
                      <a:pt x="62" y="125"/>
                    </a:cubicBezTo>
                    <a:cubicBezTo>
                      <a:pt x="93" y="32"/>
                      <a:pt x="218" y="0"/>
                      <a:pt x="312" y="32"/>
                    </a:cubicBezTo>
                    <a:cubicBezTo>
                      <a:pt x="406" y="63"/>
                      <a:pt x="468" y="188"/>
                      <a:pt x="437" y="2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0" name="Freeform 36"/>
              <p:cNvSpPr>
                <a:spLocks noChangeArrowheads="1"/>
              </p:cNvSpPr>
              <p:nvPr/>
            </p:nvSpPr>
            <p:spPr bwMode="auto">
              <a:xfrm>
                <a:off x="11123296" y="4199930"/>
                <a:ext cx="156765" cy="156766"/>
              </a:xfrm>
              <a:custGeom>
                <a:avLst/>
                <a:gdLst>
                  <a:gd name="T0" fmla="*/ 406 w 470"/>
                  <a:gd name="T1" fmla="*/ 313 h 470"/>
                  <a:gd name="T2" fmla="*/ 406 w 470"/>
                  <a:gd name="T3" fmla="*/ 313 h 470"/>
                  <a:gd name="T4" fmla="*/ 156 w 470"/>
                  <a:gd name="T5" fmla="*/ 407 h 470"/>
                  <a:gd name="T6" fmla="*/ 31 w 470"/>
                  <a:gd name="T7" fmla="*/ 157 h 470"/>
                  <a:gd name="T8" fmla="*/ 313 w 470"/>
                  <a:gd name="T9" fmla="*/ 32 h 470"/>
                  <a:gd name="T10" fmla="*/ 406 w 470"/>
                  <a:gd name="T11" fmla="*/ 313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406" y="313"/>
                    </a:moveTo>
                    <a:lnTo>
                      <a:pt x="406" y="313"/>
                    </a:lnTo>
                    <a:cubicBezTo>
                      <a:pt x="375" y="407"/>
                      <a:pt x="250" y="469"/>
                      <a:pt x="156" y="407"/>
                    </a:cubicBezTo>
                    <a:cubicBezTo>
                      <a:pt x="63" y="375"/>
                      <a:pt x="0" y="250"/>
                      <a:pt x="31" y="157"/>
                    </a:cubicBezTo>
                    <a:cubicBezTo>
                      <a:pt x="94" y="63"/>
                      <a:pt x="219" y="0"/>
                      <a:pt x="313" y="32"/>
                    </a:cubicBezTo>
                    <a:cubicBezTo>
                      <a:pt x="406" y="94"/>
                      <a:pt x="469" y="219"/>
                      <a:pt x="406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1" name="Freeform 37"/>
              <p:cNvSpPr>
                <a:spLocks noChangeArrowheads="1"/>
              </p:cNvSpPr>
              <p:nvPr/>
            </p:nvSpPr>
            <p:spPr bwMode="auto">
              <a:xfrm>
                <a:off x="11123296" y="3287173"/>
                <a:ext cx="156765" cy="146510"/>
              </a:xfrm>
              <a:custGeom>
                <a:avLst/>
                <a:gdLst>
                  <a:gd name="T0" fmla="*/ 406 w 470"/>
                  <a:gd name="T1" fmla="*/ 125 h 439"/>
                  <a:gd name="T2" fmla="*/ 406 w 470"/>
                  <a:gd name="T3" fmla="*/ 125 h 439"/>
                  <a:gd name="T4" fmla="*/ 313 w 470"/>
                  <a:gd name="T5" fmla="*/ 407 h 439"/>
                  <a:gd name="T6" fmla="*/ 31 w 470"/>
                  <a:gd name="T7" fmla="*/ 282 h 439"/>
                  <a:gd name="T8" fmla="*/ 156 w 470"/>
                  <a:gd name="T9" fmla="*/ 32 h 439"/>
                  <a:gd name="T10" fmla="*/ 406 w 470"/>
                  <a:gd name="T11" fmla="*/ 12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6" y="125"/>
                    </a:moveTo>
                    <a:lnTo>
                      <a:pt x="406" y="125"/>
                    </a:lnTo>
                    <a:cubicBezTo>
                      <a:pt x="469" y="250"/>
                      <a:pt x="406" y="344"/>
                      <a:pt x="313" y="407"/>
                    </a:cubicBezTo>
                    <a:cubicBezTo>
                      <a:pt x="219" y="438"/>
                      <a:pt x="94" y="407"/>
                      <a:pt x="31" y="282"/>
                    </a:cubicBezTo>
                    <a:cubicBezTo>
                      <a:pt x="0" y="188"/>
                      <a:pt x="63" y="63"/>
                      <a:pt x="156" y="32"/>
                    </a:cubicBezTo>
                    <a:cubicBezTo>
                      <a:pt x="250" y="0"/>
                      <a:pt x="375" y="32"/>
                      <a:pt x="406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2" name="Freeform 38"/>
              <p:cNvSpPr>
                <a:spLocks noChangeArrowheads="1"/>
              </p:cNvSpPr>
              <p:nvPr/>
            </p:nvSpPr>
            <p:spPr bwMode="auto">
              <a:xfrm>
                <a:off x="9555638" y="2632273"/>
                <a:ext cx="146510" cy="155301"/>
              </a:xfrm>
              <a:custGeom>
                <a:avLst/>
                <a:gdLst>
                  <a:gd name="T0" fmla="*/ 313 w 439"/>
                  <a:gd name="T1" fmla="*/ 406 h 469"/>
                  <a:gd name="T2" fmla="*/ 313 w 439"/>
                  <a:gd name="T3" fmla="*/ 406 h 469"/>
                  <a:gd name="T4" fmla="*/ 32 w 439"/>
                  <a:gd name="T5" fmla="*/ 312 h 469"/>
                  <a:gd name="T6" fmla="*/ 157 w 439"/>
                  <a:gd name="T7" fmla="*/ 31 h 469"/>
                  <a:gd name="T8" fmla="*/ 406 w 439"/>
                  <a:gd name="T9" fmla="*/ 156 h 469"/>
                  <a:gd name="T10" fmla="*/ 313 w 439"/>
                  <a:gd name="T11" fmla="*/ 406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69">
                    <a:moveTo>
                      <a:pt x="313" y="406"/>
                    </a:moveTo>
                    <a:lnTo>
                      <a:pt x="313" y="406"/>
                    </a:lnTo>
                    <a:cubicBezTo>
                      <a:pt x="188" y="468"/>
                      <a:pt x="94" y="406"/>
                      <a:pt x="32" y="312"/>
                    </a:cubicBezTo>
                    <a:cubicBezTo>
                      <a:pt x="0" y="187"/>
                      <a:pt x="63" y="93"/>
                      <a:pt x="157" y="31"/>
                    </a:cubicBezTo>
                    <a:cubicBezTo>
                      <a:pt x="250" y="0"/>
                      <a:pt x="375" y="62"/>
                      <a:pt x="406" y="156"/>
                    </a:cubicBezTo>
                    <a:cubicBezTo>
                      <a:pt x="438" y="250"/>
                      <a:pt x="406" y="375"/>
                      <a:pt x="313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3" name="Freeform 39"/>
              <p:cNvSpPr>
                <a:spLocks noChangeArrowheads="1"/>
              </p:cNvSpPr>
              <p:nvPr/>
            </p:nvSpPr>
            <p:spPr bwMode="auto">
              <a:xfrm>
                <a:off x="10480116" y="4853365"/>
                <a:ext cx="145045" cy="146510"/>
              </a:xfrm>
              <a:custGeom>
                <a:avLst/>
                <a:gdLst>
                  <a:gd name="T0" fmla="*/ 281 w 438"/>
                  <a:gd name="T1" fmla="*/ 406 h 439"/>
                  <a:gd name="T2" fmla="*/ 281 w 438"/>
                  <a:gd name="T3" fmla="*/ 406 h 439"/>
                  <a:gd name="T4" fmla="*/ 31 w 438"/>
                  <a:gd name="T5" fmla="*/ 281 h 439"/>
                  <a:gd name="T6" fmla="*/ 125 w 438"/>
                  <a:gd name="T7" fmla="*/ 31 h 439"/>
                  <a:gd name="T8" fmla="*/ 406 w 438"/>
                  <a:gd name="T9" fmla="*/ 156 h 439"/>
                  <a:gd name="T10" fmla="*/ 281 w 438"/>
                  <a:gd name="T11" fmla="*/ 40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281" y="406"/>
                    </a:moveTo>
                    <a:lnTo>
                      <a:pt x="281" y="406"/>
                    </a:lnTo>
                    <a:cubicBezTo>
                      <a:pt x="187" y="438"/>
                      <a:pt x="62" y="406"/>
                      <a:pt x="31" y="281"/>
                    </a:cubicBezTo>
                    <a:cubicBezTo>
                      <a:pt x="0" y="188"/>
                      <a:pt x="31" y="63"/>
                      <a:pt x="125" y="31"/>
                    </a:cubicBezTo>
                    <a:cubicBezTo>
                      <a:pt x="250" y="0"/>
                      <a:pt x="343" y="31"/>
                      <a:pt x="406" y="156"/>
                    </a:cubicBezTo>
                    <a:cubicBezTo>
                      <a:pt x="437" y="250"/>
                      <a:pt x="375" y="344"/>
                      <a:pt x="281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4" name="Freeform 40"/>
              <p:cNvSpPr>
                <a:spLocks noChangeArrowheads="1"/>
              </p:cNvSpPr>
              <p:nvPr/>
            </p:nvSpPr>
            <p:spPr bwMode="auto">
              <a:xfrm>
                <a:off x="10251561" y="4926620"/>
                <a:ext cx="146510" cy="134789"/>
              </a:xfrm>
              <a:custGeom>
                <a:avLst/>
                <a:gdLst>
                  <a:gd name="T0" fmla="*/ 188 w 439"/>
                  <a:gd name="T1" fmla="*/ 0 h 407"/>
                  <a:gd name="T2" fmla="*/ 188 w 439"/>
                  <a:gd name="T3" fmla="*/ 0 h 407"/>
                  <a:gd name="T4" fmla="*/ 406 w 439"/>
                  <a:gd name="T5" fmla="*/ 156 h 407"/>
                  <a:gd name="T6" fmla="*/ 250 w 439"/>
                  <a:gd name="T7" fmla="*/ 406 h 407"/>
                  <a:gd name="T8" fmla="*/ 31 w 439"/>
                  <a:gd name="T9" fmla="*/ 250 h 407"/>
                  <a:gd name="T10" fmla="*/ 188 w 439"/>
                  <a:gd name="T11" fmla="*/ 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188" y="0"/>
                    </a:moveTo>
                    <a:lnTo>
                      <a:pt x="188" y="0"/>
                    </a:lnTo>
                    <a:cubicBezTo>
                      <a:pt x="281" y="0"/>
                      <a:pt x="406" y="62"/>
                      <a:pt x="406" y="156"/>
                    </a:cubicBezTo>
                    <a:cubicBezTo>
                      <a:pt x="438" y="281"/>
                      <a:pt x="375" y="375"/>
                      <a:pt x="250" y="406"/>
                    </a:cubicBezTo>
                    <a:cubicBezTo>
                      <a:pt x="156" y="406"/>
                      <a:pt x="31" y="344"/>
                      <a:pt x="31" y="250"/>
                    </a:cubicBezTo>
                    <a:cubicBezTo>
                      <a:pt x="0" y="125"/>
                      <a:pt x="63" y="31"/>
                      <a:pt x="18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5" name="Freeform 41"/>
              <p:cNvSpPr>
                <a:spLocks noChangeArrowheads="1"/>
              </p:cNvSpPr>
              <p:nvPr/>
            </p:nvSpPr>
            <p:spPr bwMode="auto">
              <a:xfrm>
                <a:off x="9784194" y="2570739"/>
                <a:ext cx="145045" cy="146510"/>
              </a:xfrm>
              <a:custGeom>
                <a:avLst/>
                <a:gdLst>
                  <a:gd name="T0" fmla="*/ 187 w 438"/>
                  <a:gd name="T1" fmla="*/ 0 h 439"/>
                  <a:gd name="T2" fmla="*/ 187 w 438"/>
                  <a:gd name="T3" fmla="*/ 0 h 439"/>
                  <a:gd name="T4" fmla="*/ 406 w 438"/>
                  <a:gd name="T5" fmla="*/ 156 h 439"/>
                  <a:gd name="T6" fmla="*/ 250 w 438"/>
                  <a:gd name="T7" fmla="*/ 406 h 439"/>
                  <a:gd name="T8" fmla="*/ 31 w 438"/>
                  <a:gd name="T9" fmla="*/ 250 h 439"/>
                  <a:gd name="T10" fmla="*/ 187 w 438"/>
                  <a:gd name="T11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187" y="0"/>
                    </a:moveTo>
                    <a:lnTo>
                      <a:pt x="187" y="0"/>
                    </a:lnTo>
                    <a:cubicBezTo>
                      <a:pt x="281" y="0"/>
                      <a:pt x="375" y="63"/>
                      <a:pt x="406" y="156"/>
                    </a:cubicBezTo>
                    <a:cubicBezTo>
                      <a:pt x="437" y="281"/>
                      <a:pt x="375" y="375"/>
                      <a:pt x="250" y="406"/>
                    </a:cubicBezTo>
                    <a:cubicBezTo>
                      <a:pt x="156" y="438"/>
                      <a:pt x="31" y="344"/>
                      <a:pt x="31" y="250"/>
                    </a:cubicBezTo>
                    <a:cubicBezTo>
                      <a:pt x="0" y="125"/>
                      <a:pt x="62" y="31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6" name="Freeform 42"/>
              <p:cNvSpPr>
                <a:spLocks noChangeArrowheads="1"/>
              </p:cNvSpPr>
              <p:nvPr/>
            </p:nvSpPr>
            <p:spPr bwMode="auto">
              <a:xfrm>
                <a:off x="11196551" y="3515729"/>
                <a:ext cx="145045" cy="134789"/>
              </a:xfrm>
              <a:custGeom>
                <a:avLst/>
                <a:gdLst>
                  <a:gd name="T0" fmla="*/ 406 w 438"/>
                  <a:gd name="T1" fmla="*/ 156 h 407"/>
                  <a:gd name="T2" fmla="*/ 406 w 438"/>
                  <a:gd name="T3" fmla="*/ 156 h 407"/>
                  <a:gd name="T4" fmla="*/ 250 w 438"/>
                  <a:gd name="T5" fmla="*/ 406 h 407"/>
                  <a:gd name="T6" fmla="*/ 31 w 438"/>
                  <a:gd name="T7" fmla="*/ 250 h 407"/>
                  <a:gd name="T8" fmla="*/ 187 w 438"/>
                  <a:gd name="T9" fmla="*/ 0 h 407"/>
                  <a:gd name="T10" fmla="*/ 406 w 438"/>
                  <a:gd name="T11" fmla="*/ 15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406" y="156"/>
                    </a:moveTo>
                    <a:lnTo>
                      <a:pt x="406" y="156"/>
                    </a:lnTo>
                    <a:cubicBezTo>
                      <a:pt x="437" y="281"/>
                      <a:pt x="375" y="375"/>
                      <a:pt x="250" y="406"/>
                    </a:cubicBezTo>
                    <a:cubicBezTo>
                      <a:pt x="156" y="406"/>
                      <a:pt x="31" y="344"/>
                      <a:pt x="31" y="250"/>
                    </a:cubicBezTo>
                    <a:cubicBezTo>
                      <a:pt x="0" y="125"/>
                      <a:pt x="62" y="31"/>
                      <a:pt x="187" y="0"/>
                    </a:cubicBezTo>
                    <a:cubicBezTo>
                      <a:pt x="281" y="0"/>
                      <a:pt x="375" y="62"/>
                      <a:pt x="406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7" name="Freeform 43"/>
              <p:cNvSpPr>
                <a:spLocks noChangeArrowheads="1"/>
              </p:cNvSpPr>
              <p:nvPr/>
            </p:nvSpPr>
            <p:spPr bwMode="auto">
              <a:xfrm>
                <a:off x="10677905" y="2746551"/>
                <a:ext cx="156765" cy="146510"/>
              </a:xfrm>
              <a:custGeom>
                <a:avLst/>
                <a:gdLst>
                  <a:gd name="T0" fmla="*/ 344 w 470"/>
                  <a:gd name="T1" fmla="*/ 63 h 439"/>
                  <a:gd name="T2" fmla="*/ 344 w 470"/>
                  <a:gd name="T3" fmla="*/ 63 h 439"/>
                  <a:gd name="T4" fmla="*/ 407 w 470"/>
                  <a:gd name="T5" fmla="*/ 313 h 439"/>
                  <a:gd name="T6" fmla="*/ 125 w 470"/>
                  <a:gd name="T7" fmla="*/ 375 h 439"/>
                  <a:gd name="T8" fmla="*/ 63 w 470"/>
                  <a:gd name="T9" fmla="*/ 94 h 439"/>
                  <a:gd name="T10" fmla="*/ 344 w 470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344" y="63"/>
                    </a:moveTo>
                    <a:lnTo>
                      <a:pt x="344" y="63"/>
                    </a:lnTo>
                    <a:cubicBezTo>
                      <a:pt x="438" y="125"/>
                      <a:pt x="469" y="250"/>
                      <a:pt x="407" y="313"/>
                    </a:cubicBezTo>
                    <a:cubicBezTo>
                      <a:pt x="344" y="407"/>
                      <a:pt x="219" y="438"/>
                      <a:pt x="125" y="375"/>
                    </a:cubicBezTo>
                    <a:cubicBezTo>
                      <a:pt x="32" y="313"/>
                      <a:pt x="0" y="188"/>
                      <a:pt x="63" y="94"/>
                    </a:cubicBezTo>
                    <a:cubicBezTo>
                      <a:pt x="125" y="0"/>
                      <a:pt x="250" y="0"/>
                      <a:pt x="344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8" name="Freeform 44"/>
              <p:cNvSpPr>
                <a:spLocks noChangeArrowheads="1"/>
              </p:cNvSpPr>
              <p:nvPr/>
            </p:nvSpPr>
            <p:spPr bwMode="auto">
              <a:xfrm>
                <a:off x="9016481" y="3079129"/>
                <a:ext cx="156765" cy="146510"/>
              </a:xfrm>
              <a:custGeom>
                <a:avLst/>
                <a:gdLst>
                  <a:gd name="T0" fmla="*/ 407 w 470"/>
                  <a:gd name="T1" fmla="*/ 313 h 439"/>
                  <a:gd name="T2" fmla="*/ 407 w 470"/>
                  <a:gd name="T3" fmla="*/ 313 h 439"/>
                  <a:gd name="T4" fmla="*/ 125 w 470"/>
                  <a:gd name="T5" fmla="*/ 375 h 439"/>
                  <a:gd name="T6" fmla="*/ 63 w 470"/>
                  <a:gd name="T7" fmla="*/ 94 h 439"/>
                  <a:gd name="T8" fmla="*/ 344 w 470"/>
                  <a:gd name="T9" fmla="*/ 63 h 439"/>
                  <a:gd name="T10" fmla="*/ 407 w 470"/>
                  <a:gd name="T11" fmla="*/ 31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7" y="313"/>
                    </a:moveTo>
                    <a:lnTo>
                      <a:pt x="407" y="313"/>
                    </a:lnTo>
                    <a:cubicBezTo>
                      <a:pt x="344" y="407"/>
                      <a:pt x="219" y="438"/>
                      <a:pt x="125" y="375"/>
                    </a:cubicBezTo>
                    <a:cubicBezTo>
                      <a:pt x="32" y="313"/>
                      <a:pt x="0" y="188"/>
                      <a:pt x="63" y="94"/>
                    </a:cubicBezTo>
                    <a:cubicBezTo>
                      <a:pt x="125" y="0"/>
                      <a:pt x="250" y="0"/>
                      <a:pt x="344" y="63"/>
                    </a:cubicBezTo>
                    <a:cubicBezTo>
                      <a:pt x="438" y="125"/>
                      <a:pt x="469" y="219"/>
                      <a:pt x="407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9" name="Freeform 45"/>
              <p:cNvSpPr>
                <a:spLocks noChangeArrowheads="1"/>
              </p:cNvSpPr>
              <p:nvPr/>
            </p:nvSpPr>
            <p:spPr bwMode="auto">
              <a:xfrm>
                <a:off x="11009018" y="4407975"/>
                <a:ext cx="156765" cy="156766"/>
              </a:xfrm>
              <a:custGeom>
                <a:avLst/>
                <a:gdLst>
                  <a:gd name="T0" fmla="*/ 407 w 470"/>
                  <a:gd name="T1" fmla="*/ 344 h 470"/>
                  <a:gd name="T2" fmla="*/ 407 w 470"/>
                  <a:gd name="T3" fmla="*/ 344 h 470"/>
                  <a:gd name="T4" fmla="*/ 125 w 470"/>
                  <a:gd name="T5" fmla="*/ 407 h 470"/>
                  <a:gd name="T6" fmla="*/ 63 w 470"/>
                  <a:gd name="T7" fmla="*/ 125 h 470"/>
                  <a:gd name="T8" fmla="*/ 344 w 470"/>
                  <a:gd name="T9" fmla="*/ 63 h 470"/>
                  <a:gd name="T10" fmla="*/ 407 w 470"/>
                  <a:gd name="T11" fmla="*/ 344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407" y="344"/>
                    </a:moveTo>
                    <a:lnTo>
                      <a:pt x="407" y="344"/>
                    </a:lnTo>
                    <a:cubicBezTo>
                      <a:pt x="344" y="438"/>
                      <a:pt x="219" y="469"/>
                      <a:pt x="125" y="407"/>
                    </a:cubicBezTo>
                    <a:cubicBezTo>
                      <a:pt x="32" y="344"/>
                      <a:pt x="0" y="219"/>
                      <a:pt x="63" y="125"/>
                    </a:cubicBezTo>
                    <a:cubicBezTo>
                      <a:pt x="125" y="32"/>
                      <a:pt x="250" y="0"/>
                      <a:pt x="344" y="63"/>
                    </a:cubicBezTo>
                    <a:cubicBezTo>
                      <a:pt x="438" y="125"/>
                      <a:pt x="469" y="250"/>
                      <a:pt x="407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0" name="Freeform 46"/>
              <p:cNvSpPr>
                <a:spLocks noChangeArrowheads="1"/>
              </p:cNvSpPr>
              <p:nvPr/>
            </p:nvSpPr>
            <p:spPr bwMode="auto">
              <a:xfrm>
                <a:off x="10251561" y="2570739"/>
                <a:ext cx="146510" cy="146510"/>
              </a:xfrm>
              <a:custGeom>
                <a:avLst/>
                <a:gdLst>
                  <a:gd name="T0" fmla="*/ 250 w 439"/>
                  <a:gd name="T1" fmla="*/ 0 h 439"/>
                  <a:gd name="T2" fmla="*/ 250 w 439"/>
                  <a:gd name="T3" fmla="*/ 0 h 439"/>
                  <a:gd name="T4" fmla="*/ 406 w 439"/>
                  <a:gd name="T5" fmla="*/ 250 h 439"/>
                  <a:gd name="T6" fmla="*/ 188 w 439"/>
                  <a:gd name="T7" fmla="*/ 406 h 439"/>
                  <a:gd name="T8" fmla="*/ 31 w 439"/>
                  <a:gd name="T9" fmla="*/ 156 h 439"/>
                  <a:gd name="T10" fmla="*/ 250 w 439"/>
                  <a:gd name="T11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250" y="0"/>
                    </a:moveTo>
                    <a:lnTo>
                      <a:pt x="250" y="0"/>
                    </a:lnTo>
                    <a:cubicBezTo>
                      <a:pt x="375" y="31"/>
                      <a:pt x="438" y="125"/>
                      <a:pt x="406" y="250"/>
                    </a:cubicBezTo>
                    <a:cubicBezTo>
                      <a:pt x="406" y="344"/>
                      <a:pt x="281" y="438"/>
                      <a:pt x="188" y="406"/>
                    </a:cubicBezTo>
                    <a:cubicBezTo>
                      <a:pt x="63" y="375"/>
                      <a:pt x="0" y="281"/>
                      <a:pt x="31" y="156"/>
                    </a:cubicBezTo>
                    <a:cubicBezTo>
                      <a:pt x="31" y="63"/>
                      <a:pt x="156" y="0"/>
                      <a:pt x="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1" name="Freeform 47"/>
              <p:cNvSpPr>
                <a:spLocks noChangeArrowheads="1"/>
              </p:cNvSpPr>
              <p:nvPr/>
            </p:nvSpPr>
            <p:spPr bwMode="auto">
              <a:xfrm>
                <a:off x="8840669" y="3515729"/>
                <a:ext cx="145045" cy="134789"/>
              </a:xfrm>
              <a:custGeom>
                <a:avLst/>
                <a:gdLst>
                  <a:gd name="T0" fmla="*/ 405 w 438"/>
                  <a:gd name="T1" fmla="*/ 250 h 407"/>
                  <a:gd name="T2" fmla="*/ 405 w 438"/>
                  <a:gd name="T3" fmla="*/ 250 h 407"/>
                  <a:gd name="T4" fmla="*/ 187 w 438"/>
                  <a:gd name="T5" fmla="*/ 406 h 407"/>
                  <a:gd name="T6" fmla="*/ 31 w 438"/>
                  <a:gd name="T7" fmla="*/ 156 h 407"/>
                  <a:gd name="T8" fmla="*/ 249 w 438"/>
                  <a:gd name="T9" fmla="*/ 0 h 407"/>
                  <a:gd name="T10" fmla="*/ 405 w 438"/>
                  <a:gd name="T11" fmla="*/ 25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405" y="250"/>
                    </a:moveTo>
                    <a:lnTo>
                      <a:pt x="405" y="250"/>
                    </a:lnTo>
                    <a:cubicBezTo>
                      <a:pt x="405" y="344"/>
                      <a:pt x="280" y="406"/>
                      <a:pt x="187" y="406"/>
                    </a:cubicBezTo>
                    <a:cubicBezTo>
                      <a:pt x="63" y="375"/>
                      <a:pt x="0" y="281"/>
                      <a:pt x="31" y="156"/>
                    </a:cubicBezTo>
                    <a:cubicBezTo>
                      <a:pt x="63" y="62"/>
                      <a:pt x="156" y="0"/>
                      <a:pt x="249" y="0"/>
                    </a:cubicBezTo>
                    <a:cubicBezTo>
                      <a:pt x="374" y="31"/>
                      <a:pt x="437" y="125"/>
                      <a:pt x="405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2" name="Freeform 48"/>
              <p:cNvSpPr>
                <a:spLocks noChangeArrowheads="1"/>
              </p:cNvSpPr>
              <p:nvPr/>
            </p:nvSpPr>
            <p:spPr bwMode="auto">
              <a:xfrm>
                <a:off x="11196551" y="3981631"/>
                <a:ext cx="145045" cy="146510"/>
              </a:xfrm>
              <a:custGeom>
                <a:avLst/>
                <a:gdLst>
                  <a:gd name="T0" fmla="*/ 406 w 438"/>
                  <a:gd name="T1" fmla="*/ 250 h 439"/>
                  <a:gd name="T2" fmla="*/ 406 w 438"/>
                  <a:gd name="T3" fmla="*/ 250 h 439"/>
                  <a:gd name="T4" fmla="*/ 187 w 438"/>
                  <a:gd name="T5" fmla="*/ 406 h 439"/>
                  <a:gd name="T6" fmla="*/ 31 w 438"/>
                  <a:gd name="T7" fmla="*/ 156 h 439"/>
                  <a:gd name="T8" fmla="*/ 250 w 438"/>
                  <a:gd name="T9" fmla="*/ 0 h 439"/>
                  <a:gd name="T10" fmla="*/ 406 w 438"/>
                  <a:gd name="T11" fmla="*/ 25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406" y="250"/>
                    </a:moveTo>
                    <a:lnTo>
                      <a:pt x="406" y="250"/>
                    </a:lnTo>
                    <a:cubicBezTo>
                      <a:pt x="375" y="344"/>
                      <a:pt x="281" y="438"/>
                      <a:pt x="187" y="406"/>
                    </a:cubicBezTo>
                    <a:cubicBezTo>
                      <a:pt x="62" y="375"/>
                      <a:pt x="0" y="281"/>
                      <a:pt x="31" y="156"/>
                    </a:cubicBezTo>
                    <a:cubicBezTo>
                      <a:pt x="31" y="63"/>
                      <a:pt x="156" y="0"/>
                      <a:pt x="250" y="0"/>
                    </a:cubicBezTo>
                    <a:cubicBezTo>
                      <a:pt x="375" y="31"/>
                      <a:pt x="437" y="125"/>
                      <a:pt x="406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3" name="Freeform 49"/>
              <p:cNvSpPr>
                <a:spLocks noChangeArrowheads="1"/>
              </p:cNvSpPr>
              <p:nvPr/>
            </p:nvSpPr>
            <p:spPr bwMode="auto">
              <a:xfrm>
                <a:off x="11009018" y="3079129"/>
                <a:ext cx="156765" cy="146510"/>
              </a:xfrm>
              <a:custGeom>
                <a:avLst/>
                <a:gdLst>
                  <a:gd name="T0" fmla="*/ 407 w 470"/>
                  <a:gd name="T1" fmla="*/ 94 h 439"/>
                  <a:gd name="T2" fmla="*/ 407 w 470"/>
                  <a:gd name="T3" fmla="*/ 94 h 439"/>
                  <a:gd name="T4" fmla="*/ 344 w 470"/>
                  <a:gd name="T5" fmla="*/ 375 h 439"/>
                  <a:gd name="T6" fmla="*/ 63 w 470"/>
                  <a:gd name="T7" fmla="*/ 313 h 439"/>
                  <a:gd name="T8" fmla="*/ 125 w 470"/>
                  <a:gd name="T9" fmla="*/ 63 h 439"/>
                  <a:gd name="T10" fmla="*/ 407 w 470"/>
                  <a:gd name="T11" fmla="*/ 94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7" y="94"/>
                    </a:moveTo>
                    <a:lnTo>
                      <a:pt x="407" y="94"/>
                    </a:lnTo>
                    <a:cubicBezTo>
                      <a:pt x="469" y="188"/>
                      <a:pt x="438" y="313"/>
                      <a:pt x="344" y="375"/>
                    </a:cubicBezTo>
                    <a:cubicBezTo>
                      <a:pt x="250" y="438"/>
                      <a:pt x="125" y="407"/>
                      <a:pt x="63" y="313"/>
                    </a:cubicBezTo>
                    <a:cubicBezTo>
                      <a:pt x="0" y="219"/>
                      <a:pt x="32" y="125"/>
                      <a:pt x="125" y="63"/>
                    </a:cubicBezTo>
                    <a:cubicBezTo>
                      <a:pt x="219" y="0"/>
                      <a:pt x="344" y="0"/>
                      <a:pt x="407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4" name="Freeform 50"/>
              <p:cNvSpPr>
                <a:spLocks noChangeArrowheads="1"/>
              </p:cNvSpPr>
              <p:nvPr/>
            </p:nvSpPr>
            <p:spPr bwMode="auto">
              <a:xfrm>
                <a:off x="9349059" y="2746551"/>
                <a:ext cx="146510" cy="146510"/>
              </a:xfrm>
              <a:custGeom>
                <a:avLst/>
                <a:gdLst>
                  <a:gd name="T0" fmla="*/ 344 w 439"/>
                  <a:gd name="T1" fmla="*/ 375 h 439"/>
                  <a:gd name="T2" fmla="*/ 344 w 439"/>
                  <a:gd name="T3" fmla="*/ 375 h 439"/>
                  <a:gd name="T4" fmla="*/ 63 w 439"/>
                  <a:gd name="T5" fmla="*/ 313 h 439"/>
                  <a:gd name="T6" fmla="*/ 125 w 439"/>
                  <a:gd name="T7" fmla="*/ 63 h 439"/>
                  <a:gd name="T8" fmla="*/ 407 w 439"/>
                  <a:gd name="T9" fmla="*/ 94 h 439"/>
                  <a:gd name="T10" fmla="*/ 344 w 439"/>
                  <a:gd name="T11" fmla="*/ 37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344" y="375"/>
                    </a:moveTo>
                    <a:lnTo>
                      <a:pt x="344" y="375"/>
                    </a:lnTo>
                    <a:cubicBezTo>
                      <a:pt x="250" y="438"/>
                      <a:pt x="125" y="407"/>
                      <a:pt x="63" y="313"/>
                    </a:cubicBezTo>
                    <a:cubicBezTo>
                      <a:pt x="0" y="250"/>
                      <a:pt x="32" y="125"/>
                      <a:pt x="125" y="63"/>
                    </a:cubicBezTo>
                    <a:cubicBezTo>
                      <a:pt x="219" y="0"/>
                      <a:pt x="344" y="0"/>
                      <a:pt x="407" y="94"/>
                    </a:cubicBezTo>
                    <a:cubicBezTo>
                      <a:pt x="438" y="188"/>
                      <a:pt x="438" y="313"/>
                      <a:pt x="344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5" name="Freeform 51"/>
              <p:cNvSpPr>
                <a:spLocks noChangeArrowheads="1"/>
              </p:cNvSpPr>
              <p:nvPr/>
            </p:nvSpPr>
            <p:spPr bwMode="auto">
              <a:xfrm>
                <a:off x="10677905" y="4739087"/>
                <a:ext cx="156765" cy="156766"/>
              </a:xfrm>
              <a:custGeom>
                <a:avLst/>
                <a:gdLst>
                  <a:gd name="T0" fmla="*/ 344 w 470"/>
                  <a:gd name="T1" fmla="*/ 407 h 470"/>
                  <a:gd name="T2" fmla="*/ 344 w 470"/>
                  <a:gd name="T3" fmla="*/ 407 h 470"/>
                  <a:gd name="T4" fmla="*/ 63 w 470"/>
                  <a:gd name="T5" fmla="*/ 344 h 470"/>
                  <a:gd name="T6" fmla="*/ 125 w 470"/>
                  <a:gd name="T7" fmla="*/ 63 h 470"/>
                  <a:gd name="T8" fmla="*/ 407 w 470"/>
                  <a:gd name="T9" fmla="*/ 125 h 470"/>
                  <a:gd name="T10" fmla="*/ 344 w 470"/>
                  <a:gd name="T11" fmla="*/ 407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344" y="407"/>
                    </a:moveTo>
                    <a:lnTo>
                      <a:pt x="344" y="407"/>
                    </a:lnTo>
                    <a:cubicBezTo>
                      <a:pt x="250" y="469"/>
                      <a:pt x="125" y="438"/>
                      <a:pt x="63" y="344"/>
                    </a:cubicBezTo>
                    <a:cubicBezTo>
                      <a:pt x="0" y="250"/>
                      <a:pt x="32" y="125"/>
                      <a:pt x="125" y="63"/>
                    </a:cubicBezTo>
                    <a:cubicBezTo>
                      <a:pt x="219" y="0"/>
                      <a:pt x="344" y="32"/>
                      <a:pt x="407" y="125"/>
                    </a:cubicBezTo>
                    <a:cubicBezTo>
                      <a:pt x="469" y="219"/>
                      <a:pt x="438" y="344"/>
                      <a:pt x="344" y="40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61" name="Oval 60"/>
            <p:cNvSpPr/>
            <p:nvPr/>
          </p:nvSpPr>
          <p:spPr>
            <a:xfrm>
              <a:off x="13337604" y="8199659"/>
              <a:ext cx="1121504" cy="11217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rtlCol="0" anchor="ctr"/>
            <a:lstStyle/>
            <a:p>
              <a:pPr algn="ctr"/>
              <a:endParaRPr lang="en-US" sz="2701" dirty="0">
                <a:latin typeface="Lato Light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12052848" y="4570041"/>
              <a:ext cx="1121504" cy="112179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rtlCol="0" anchor="ctr"/>
            <a:lstStyle/>
            <a:p>
              <a:pPr algn="ctr"/>
              <a:endParaRPr lang="en-US" sz="2701" dirty="0">
                <a:latin typeface="Lato Light"/>
              </a:endParaRPr>
            </a:p>
          </p:txBody>
        </p:sp>
        <p:grpSp>
          <p:nvGrpSpPr>
            <p:cNvPr id="63" name="Group 4698"/>
            <p:cNvGrpSpPr>
              <a:grpSpLocks/>
            </p:cNvGrpSpPr>
            <p:nvPr/>
          </p:nvGrpSpPr>
          <p:grpSpPr bwMode="auto">
            <a:xfrm>
              <a:off x="12272053" y="4760467"/>
              <a:ext cx="676273" cy="662868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76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7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8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9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0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1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2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3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4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5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6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65" name="Group 4681"/>
            <p:cNvGrpSpPr>
              <a:grpSpLocks/>
            </p:cNvGrpSpPr>
            <p:nvPr/>
          </p:nvGrpSpPr>
          <p:grpSpPr bwMode="auto">
            <a:xfrm>
              <a:off x="13607660" y="8355640"/>
              <a:ext cx="552450" cy="724089"/>
              <a:chOff x="4576763" y="2300287"/>
              <a:chExt cx="276225" cy="361950"/>
            </a:xfrm>
            <a:solidFill>
              <a:schemeClr val="bg1"/>
            </a:solidFill>
          </p:grpSpPr>
          <p:sp>
            <p:nvSpPr>
              <p:cNvPr id="66" name="Freeform 250"/>
              <p:cNvSpPr>
                <a:spLocks noChangeArrowheads="1"/>
              </p:cNvSpPr>
              <p:nvPr/>
            </p:nvSpPr>
            <p:spPr bwMode="auto">
              <a:xfrm>
                <a:off x="4576763" y="2541587"/>
                <a:ext cx="120650" cy="12065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  <a:gd name="T14" fmla="*/ 92 w 336"/>
                  <a:gd name="T15" fmla="*/ 0 h 336"/>
                  <a:gd name="T16" fmla="*/ 92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7" name="Freeform 251"/>
              <p:cNvSpPr>
                <a:spLocks noChangeArrowheads="1"/>
              </p:cNvSpPr>
              <p:nvPr/>
            </p:nvSpPr>
            <p:spPr bwMode="auto">
              <a:xfrm>
                <a:off x="4576763" y="2541587"/>
                <a:ext cx="120650" cy="12065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8" name="Freeform 252"/>
              <p:cNvSpPr>
                <a:spLocks noChangeArrowheads="1"/>
              </p:cNvSpPr>
              <p:nvPr/>
            </p:nvSpPr>
            <p:spPr bwMode="auto">
              <a:xfrm>
                <a:off x="4610100" y="2541587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9" name="Freeform 253"/>
              <p:cNvSpPr>
                <a:spLocks noChangeArrowheads="1"/>
              </p:cNvSpPr>
              <p:nvPr/>
            </p:nvSpPr>
            <p:spPr bwMode="auto">
              <a:xfrm>
                <a:off x="4732338" y="2541587"/>
                <a:ext cx="120650" cy="12065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  <a:gd name="T14" fmla="*/ 251 w 336"/>
                  <a:gd name="T15" fmla="*/ 0 h 336"/>
                  <a:gd name="T16" fmla="*/ 251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  <a:close/>
                    <a:moveTo>
                      <a:pt x="251" y="0"/>
                    </a:moveTo>
                    <a:lnTo>
                      <a:pt x="251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0" name="Freeform 254"/>
              <p:cNvSpPr>
                <a:spLocks noChangeArrowheads="1"/>
              </p:cNvSpPr>
              <p:nvPr/>
            </p:nvSpPr>
            <p:spPr bwMode="auto">
              <a:xfrm>
                <a:off x="4732338" y="2541587"/>
                <a:ext cx="120650" cy="12065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1" name="Freeform 255"/>
              <p:cNvSpPr>
                <a:spLocks noChangeArrowheads="1"/>
              </p:cNvSpPr>
              <p:nvPr/>
            </p:nvSpPr>
            <p:spPr bwMode="auto">
              <a:xfrm>
                <a:off x="4822825" y="2541587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2" name="Freeform 256"/>
              <p:cNvSpPr>
                <a:spLocks noChangeArrowheads="1"/>
              </p:cNvSpPr>
              <p:nvPr/>
            </p:nvSpPr>
            <p:spPr bwMode="auto">
              <a:xfrm>
                <a:off x="4586288" y="2300287"/>
                <a:ext cx="261937" cy="258762"/>
              </a:xfrm>
              <a:custGeom>
                <a:avLst/>
                <a:gdLst>
                  <a:gd name="T0" fmla="*/ 618 w 728"/>
                  <a:gd name="T1" fmla="*/ 619 h 720"/>
                  <a:gd name="T2" fmla="*/ 627 w 728"/>
                  <a:gd name="T3" fmla="*/ 469 h 720"/>
                  <a:gd name="T4" fmla="*/ 727 w 728"/>
                  <a:gd name="T5" fmla="*/ 360 h 720"/>
                  <a:gd name="T6" fmla="*/ 627 w 728"/>
                  <a:gd name="T7" fmla="*/ 251 h 720"/>
                  <a:gd name="T8" fmla="*/ 618 w 728"/>
                  <a:gd name="T9" fmla="*/ 101 h 720"/>
                  <a:gd name="T10" fmla="*/ 468 w 728"/>
                  <a:gd name="T11" fmla="*/ 92 h 720"/>
                  <a:gd name="T12" fmla="*/ 359 w 728"/>
                  <a:gd name="T13" fmla="*/ 0 h 720"/>
                  <a:gd name="T14" fmla="*/ 250 w 728"/>
                  <a:gd name="T15" fmla="*/ 92 h 720"/>
                  <a:gd name="T16" fmla="*/ 100 w 728"/>
                  <a:gd name="T17" fmla="*/ 101 h 720"/>
                  <a:gd name="T18" fmla="*/ 92 w 728"/>
                  <a:gd name="T19" fmla="*/ 251 h 720"/>
                  <a:gd name="T20" fmla="*/ 0 w 728"/>
                  <a:gd name="T21" fmla="*/ 360 h 720"/>
                  <a:gd name="T22" fmla="*/ 92 w 728"/>
                  <a:gd name="T23" fmla="*/ 469 h 720"/>
                  <a:gd name="T24" fmla="*/ 100 w 728"/>
                  <a:gd name="T25" fmla="*/ 619 h 720"/>
                  <a:gd name="T26" fmla="*/ 250 w 728"/>
                  <a:gd name="T27" fmla="*/ 628 h 720"/>
                  <a:gd name="T28" fmla="*/ 359 w 728"/>
                  <a:gd name="T29" fmla="*/ 719 h 720"/>
                  <a:gd name="T30" fmla="*/ 468 w 728"/>
                  <a:gd name="T31" fmla="*/ 628 h 720"/>
                  <a:gd name="T32" fmla="*/ 618 w 728"/>
                  <a:gd name="T33" fmla="*/ 619 h 720"/>
                  <a:gd name="T34" fmla="*/ 359 w 728"/>
                  <a:gd name="T35" fmla="*/ 561 h 720"/>
                  <a:gd name="T36" fmla="*/ 159 w 728"/>
                  <a:gd name="T37" fmla="*/ 360 h 720"/>
                  <a:gd name="T38" fmla="*/ 359 w 728"/>
                  <a:gd name="T39" fmla="*/ 159 h 720"/>
                  <a:gd name="T40" fmla="*/ 560 w 728"/>
                  <a:gd name="T41" fmla="*/ 360 h 720"/>
                  <a:gd name="T42" fmla="*/ 359 w 728"/>
                  <a:gd name="T43" fmla="*/ 561 h 720"/>
                  <a:gd name="T44" fmla="*/ 359 w 728"/>
                  <a:gd name="T45" fmla="*/ 561 h 720"/>
                  <a:gd name="T46" fmla="*/ 359 w 728"/>
                  <a:gd name="T47" fmla="*/ 561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28" h="720">
                    <a:moveTo>
                      <a:pt x="618" y="619"/>
                    </a:moveTo>
                    <a:cubicBezTo>
                      <a:pt x="627" y="469"/>
                      <a:pt x="627" y="469"/>
                      <a:pt x="627" y="469"/>
                    </a:cubicBezTo>
                    <a:cubicBezTo>
                      <a:pt x="727" y="360"/>
                      <a:pt x="727" y="360"/>
                      <a:pt x="727" y="360"/>
                    </a:cubicBezTo>
                    <a:cubicBezTo>
                      <a:pt x="627" y="251"/>
                      <a:pt x="627" y="251"/>
                      <a:pt x="627" y="251"/>
                    </a:cubicBezTo>
                    <a:cubicBezTo>
                      <a:pt x="618" y="101"/>
                      <a:pt x="618" y="101"/>
                      <a:pt x="618" y="101"/>
                    </a:cubicBezTo>
                    <a:cubicBezTo>
                      <a:pt x="468" y="92"/>
                      <a:pt x="468" y="92"/>
                      <a:pt x="468" y="92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250" y="92"/>
                      <a:pt x="250" y="92"/>
                      <a:pt x="250" y="92"/>
                    </a:cubicBezTo>
                    <a:cubicBezTo>
                      <a:pt x="100" y="101"/>
                      <a:pt x="100" y="101"/>
                      <a:pt x="100" y="101"/>
                    </a:cubicBezTo>
                    <a:cubicBezTo>
                      <a:pt x="92" y="251"/>
                      <a:pt x="92" y="251"/>
                      <a:pt x="92" y="251"/>
                    </a:cubicBezTo>
                    <a:cubicBezTo>
                      <a:pt x="0" y="360"/>
                      <a:pt x="0" y="360"/>
                      <a:pt x="0" y="360"/>
                    </a:cubicBezTo>
                    <a:cubicBezTo>
                      <a:pt x="92" y="469"/>
                      <a:pt x="92" y="469"/>
                      <a:pt x="92" y="469"/>
                    </a:cubicBezTo>
                    <a:cubicBezTo>
                      <a:pt x="100" y="619"/>
                      <a:pt x="100" y="619"/>
                      <a:pt x="100" y="619"/>
                    </a:cubicBezTo>
                    <a:cubicBezTo>
                      <a:pt x="250" y="628"/>
                      <a:pt x="250" y="628"/>
                      <a:pt x="250" y="628"/>
                    </a:cubicBezTo>
                    <a:cubicBezTo>
                      <a:pt x="359" y="719"/>
                      <a:pt x="359" y="719"/>
                      <a:pt x="359" y="719"/>
                    </a:cubicBezTo>
                    <a:cubicBezTo>
                      <a:pt x="468" y="628"/>
                      <a:pt x="468" y="628"/>
                      <a:pt x="468" y="628"/>
                    </a:cubicBezTo>
                    <a:lnTo>
                      <a:pt x="618" y="619"/>
                    </a:lnTo>
                    <a:close/>
                    <a:moveTo>
                      <a:pt x="359" y="561"/>
                    </a:moveTo>
                    <a:cubicBezTo>
                      <a:pt x="250" y="561"/>
                      <a:pt x="159" y="469"/>
                      <a:pt x="159" y="360"/>
                    </a:cubicBezTo>
                    <a:cubicBezTo>
                      <a:pt x="159" y="243"/>
                      <a:pt x="250" y="159"/>
                      <a:pt x="359" y="159"/>
                    </a:cubicBezTo>
                    <a:cubicBezTo>
                      <a:pt x="468" y="159"/>
                      <a:pt x="560" y="243"/>
                      <a:pt x="560" y="360"/>
                    </a:cubicBezTo>
                    <a:cubicBezTo>
                      <a:pt x="560" y="469"/>
                      <a:pt x="468" y="561"/>
                      <a:pt x="359" y="561"/>
                    </a:cubicBezTo>
                    <a:close/>
                    <a:moveTo>
                      <a:pt x="359" y="561"/>
                    </a:moveTo>
                    <a:lnTo>
                      <a:pt x="359" y="561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3" name="Freeform 257"/>
              <p:cNvSpPr>
                <a:spLocks noChangeArrowheads="1"/>
              </p:cNvSpPr>
              <p:nvPr/>
            </p:nvSpPr>
            <p:spPr bwMode="auto">
              <a:xfrm>
                <a:off x="4691063" y="2387599"/>
                <a:ext cx="36512" cy="80963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226 h 227"/>
                  <a:gd name="T8" fmla="*/ 101 w 102"/>
                  <a:gd name="T9" fmla="*/ 226 h 227"/>
                  <a:gd name="T10" fmla="*/ 101 w 102"/>
                  <a:gd name="T11" fmla="*/ 0 h 227"/>
                  <a:gd name="T12" fmla="*/ 59 w 102"/>
                  <a:gd name="T13" fmla="*/ 0 h 227"/>
                  <a:gd name="T14" fmla="*/ 0 w 102"/>
                  <a:gd name="T15" fmla="*/ 33 h 227"/>
                  <a:gd name="T16" fmla="*/ 0 w 102"/>
                  <a:gd name="T17" fmla="*/ 33 h 227"/>
                  <a:gd name="T18" fmla="*/ 0 w 102"/>
                  <a:gd name="T19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2" h="227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  <a:close/>
                    <a:moveTo>
                      <a:pt x="0" y="33"/>
                    </a:moveTo>
                    <a:lnTo>
                      <a:pt x="0" y="3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4" name="Freeform 258"/>
              <p:cNvSpPr>
                <a:spLocks noChangeArrowheads="1"/>
              </p:cNvSpPr>
              <p:nvPr/>
            </p:nvSpPr>
            <p:spPr bwMode="auto">
              <a:xfrm>
                <a:off x="4691063" y="2387599"/>
                <a:ext cx="36512" cy="80963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50 h 227"/>
                  <a:gd name="T8" fmla="*/ 50 w 102"/>
                  <a:gd name="T9" fmla="*/ 226 h 227"/>
                  <a:gd name="T10" fmla="*/ 101 w 102"/>
                  <a:gd name="T11" fmla="*/ 226 h 227"/>
                  <a:gd name="T12" fmla="*/ 101 w 102"/>
                  <a:gd name="T13" fmla="*/ 0 h 227"/>
                  <a:gd name="T14" fmla="*/ 59 w 102"/>
                  <a:gd name="T15" fmla="*/ 0 h 227"/>
                  <a:gd name="T16" fmla="*/ 0 w 102"/>
                  <a:gd name="T17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2" h="227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5" name="Freeform 259"/>
              <p:cNvSpPr>
                <a:spLocks noChangeArrowheads="1"/>
              </p:cNvSpPr>
              <p:nvPr/>
            </p:nvSpPr>
            <p:spPr bwMode="auto">
              <a:xfrm>
                <a:off x="4691063" y="2400299"/>
                <a:ext cx="1587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</p:grpSp>
      <p:sp>
        <p:nvSpPr>
          <p:cNvPr id="136" name="Rectangle 135"/>
          <p:cNvSpPr/>
          <p:nvPr/>
        </p:nvSpPr>
        <p:spPr>
          <a:xfrm>
            <a:off x="0" y="0"/>
            <a:ext cx="3491880" cy="11247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 bwMode="auto">
          <a:xfrm>
            <a:off x="1090206" y="360722"/>
            <a:ext cx="2185650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>
                <a:solidFill>
                  <a:schemeClr val="bg1"/>
                </a:solidFill>
                <a:latin typeface="+mj-lt"/>
                <a:cs typeface="Lato Regular"/>
              </a:rPr>
              <a:t>Drilling Engineer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79512" y="673946"/>
            <a:ext cx="882616" cy="882846"/>
            <a:chOff x="-17809" y="3862640"/>
            <a:chExt cx="1449197" cy="1449574"/>
          </a:xfrm>
        </p:grpSpPr>
        <p:grpSp>
          <p:nvGrpSpPr>
            <p:cNvPr id="139" name="Group 138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149" name="Oval 148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140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141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2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3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4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5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6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7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8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sp>
        <p:nvSpPr>
          <p:cNvPr id="151" name="Rectangle 150"/>
          <p:cNvSpPr/>
          <p:nvPr/>
        </p:nvSpPr>
        <p:spPr>
          <a:xfrm>
            <a:off x="3491880" y="0"/>
            <a:ext cx="352181" cy="11247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7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53347" y="620495"/>
            <a:ext cx="1299192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Prospek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47002" y="1015637"/>
            <a:ext cx="3260741" cy="1837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id-ID" sz="1500" dirty="0" smtClean="0">
                <a:latin typeface="+mj-lt"/>
              </a:rPr>
              <a:t>Drilling Engineer</a:t>
            </a:r>
            <a:r>
              <a:rPr lang="en-US" sz="1500" dirty="0" smtClean="0">
                <a:latin typeface="+mj-lt"/>
              </a:rPr>
              <a:t> di Indonesia </a:t>
            </a:r>
            <a:r>
              <a:rPr lang="en-US" sz="1500" dirty="0" err="1" smtClean="0">
                <a:latin typeface="+mj-lt"/>
              </a:rPr>
              <a:t>saat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masih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banyak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diperlukan</a:t>
            </a:r>
            <a:r>
              <a:rPr lang="en-US" sz="1500" dirty="0" smtClean="0">
                <a:latin typeface="+mj-lt"/>
              </a:rPr>
              <a:t>. </a:t>
            </a:r>
            <a:r>
              <a:rPr lang="en-US" sz="1500" dirty="0" err="1" smtClean="0">
                <a:latin typeface="+mj-lt"/>
              </a:rPr>
              <a:t>Namun</a:t>
            </a:r>
            <a:r>
              <a:rPr lang="en-US" sz="1500" dirty="0" smtClean="0">
                <a:latin typeface="+mj-lt"/>
              </a:rPr>
              <a:t> di </a:t>
            </a:r>
            <a:r>
              <a:rPr lang="en-US" sz="1500" dirty="0" err="1" smtClean="0">
                <a:latin typeface="+mj-lt"/>
              </a:rPr>
              <a:t>beberapa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negara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maju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seperti</a:t>
            </a:r>
            <a:r>
              <a:rPr lang="en-US" sz="1500" dirty="0" smtClean="0">
                <a:latin typeface="+mj-lt"/>
              </a:rPr>
              <a:t> di Amerika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Eropah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sudah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mulai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ditinggalkan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digantikan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secara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otomatis</a:t>
            </a:r>
            <a:r>
              <a:rPr lang="en-US" sz="1500" dirty="0" smtClean="0">
                <a:latin typeface="+mj-lt"/>
              </a:rPr>
              <a:t> </a:t>
            </a:r>
            <a:endParaRPr lang="en-US" sz="1500" dirty="0">
              <a:latin typeface="+mj-lt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5332057" y="4592845"/>
            <a:ext cx="1843828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Tempat Kerja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348122" y="4918787"/>
            <a:ext cx="3544358" cy="1606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bekerja</a:t>
            </a:r>
            <a:r>
              <a:rPr lang="en-US" sz="1500" dirty="0" smtClean="0">
                <a:latin typeface="+mj-lt"/>
              </a:rPr>
              <a:t> di </a:t>
            </a:r>
            <a:r>
              <a:rPr lang="id-ID" sz="1500" dirty="0" smtClean="0">
                <a:latin typeface="+mj-lt"/>
              </a:rPr>
              <a:t>dalam dan di luar ruangan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dengan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kondisi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tempat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kerja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luas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suhu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tempat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kering</a:t>
            </a:r>
            <a:r>
              <a:rPr lang="en-US" sz="1500" dirty="0" smtClean="0">
                <a:latin typeface="+mj-lt"/>
              </a:rPr>
              <a:t> (</a:t>
            </a:r>
            <a:r>
              <a:rPr lang="en-US" sz="1500" dirty="0" err="1" smtClean="0">
                <a:latin typeface="+mj-lt"/>
              </a:rPr>
              <a:t>terpapar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panas</a:t>
            </a:r>
            <a:r>
              <a:rPr lang="en-US" sz="1500" dirty="0" smtClean="0">
                <a:latin typeface="+mj-lt"/>
              </a:rPr>
              <a:t>) </a:t>
            </a:r>
            <a:r>
              <a:rPr lang="en-US" sz="1500" dirty="0" err="1" smtClean="0">
                <a:latin typeface="+mj-lt"/>
              </a:rPr>
              <a:t>atau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basah</a:t>
            </a:r>
            <a:r>
              <a:rPr lang="en-US" sz="1500" dirty="0" smtClean="0">
                <a:latin typeface="+mj-lt"/>
              </a:rPr>
              <a:t> (</a:t>
            </a:r>
            <a:r>
              <a:rPr lang="en-US" sz="1500" dirty="0" err="1" smtClean="0">
                <a:latin typeface="+mj-lt"/>
              </a:rPr>
              <a:t>terpapar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hujan</a:t>
            </a:r>
            <a:r>
              <a:rPr lang="en-US" sz="1500" dirty="0" smtClean="0">
                <a:latin typeface="+mj-lt"/>
              </a:rPr>
              <a:t>), </a:t>
            </a:r>
            <a:r>
              <a:rPr lang="en-US" sz="1500" dirty="0" err="1" smtClean="0">
                <a:latin typeface="+mj-lt"/>
              </a:rPr>
              <a:t>dengan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tingkat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kebisingan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cukup</a:t>
            </a:r>
            <a:r>
              <a:rPr lang="en-US" sz="1500" dirty="0" smtClean="0">
                <a:latin typeface="+mj-lt"/>
              </a:rPr>
              <a:t> </a:t>
            </a:r>
            <a:r>
              <a:rPr lang="id-ID" sz="1500" dirty="0" smtClean="0">
                <a:latin typeface="+mj-lt"/>
              </a:rPr>
              <a:t>bising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penerangan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cukup</a:t>
            </a:r>
            <a:endParaRPr lang="en-US" sz="1500" dirty="0">
              <a:latin typeface="+mj-lt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19386" y="4290371"/>
            <a:ext cx="2240988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Risiko Pekerjaan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35450" y="4617207"/>
            <a:ext cx="3272293" cy="683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Cedera</a:t>
            </a:r>
            <a:r>
              <a:rPr lang="en-US" sz="1500" dirty="0" smtClean="0">
                <a:latin typeface="+mj-lt"/>
              </a:rPr>
              <a:t>/</a:t>
            </a:r>
            <a:r>
              <a:rPr lang="en-US" sz="1500" dirty="0" err="1" smtClean="0">
                <a:latin typeface="+mj-lt"/>
              </a:rPr>
              <a:t>kecelakaan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kerja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kelelahan</a:t>
            </a:r>
            <a:r>
              <a:rPr lang="en-US" sz="1500" dirty="0" smtClean="0">
                <a:latin typeface="+mj-lt"/>
              </a:rPr>
              <a:t>, stress, </a:t>
            </a:r>
            <a:r>
              <a:rPr lang="en-US" sz="1500" dirty="0" err="1" smtClean="0">
                <a:latin typeface="+mj-lt"/>
              </a:rPr>
              <a:t>jenuh</a:t>
            </a:r>
            <a:r>
              <a:rPr lang="id-ID" sz="1500" dirty="0" smtClean="0">
                <a:latin typeface="+mj-lt"/>
              </a:rPr>
              <a:t>, tertular penyakit</a:t>
            </a:r>
            <a:endParaRPr lang="en-US" sz="1500" dirty="0">
              <a:latin typeface="+mj-lt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412154" y="1556599"/>
            <a:ext cx="4119925" cy="2947538"/>
            <a:chOff x="5332413" y="3046413"/>
            <a:chExt cx="12663432" cy="9059862"/>
          </a:xfrm>
        </p:grpSpPr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10183813" y="5811838"/>
              <a:ext cx="3941762" cy="5207000"/>
              <a:chOff x="9829438" y="5671231"/>
              <a:chExt cx="4196867" cy="5545360"/>
            </a:xfrm>
          </p:grpSpPr>
          <p:sp>
            <p:nvSpPr>
              <p:cNvPr id="55" name="Freeform 37"/>
              <p:cNvSpPr>
                <a:spLocks noChangeArrowheads="1"/>
              </p:cNvSpPr>
              <p:nvPr/>
            </p:nvSpPr>
            <p:spPr bwMode="auto">
              <a:xfrm>
                <a:off x="10222282" y="5671231"/>
                <a:ext cx="3460286" cy="3453573"/>
              </a:xfrm>
              <a:custGeom>
                <a:avLst/>
                <a:gdLst>
                  <a:gd name="T0" fmla="*/ 1730429 w 6055"/>
                  <a:gd name="T1" fmla="*/ 0 h 6044"/>
                  <a:gd name="T2" fmla="*/ 1730429 w 6055"/>
                  <a:gd name="T3" fmla="*/ 0 h 6044"/>
                  <a:gd name="T4" fmla="*/ 0 w 6055"/>
                  <a:gd name="T5" fmla="*/ 1726215 h 6044"/>
                  <a:gd name="T6" fmla="*/ 121153 w 6055"/>
                  <a:gd name="T7" fmla="*/ 2358761 h 6044"/>
                  <a:gd name="T8" fmla="*/ 162871 w 6055"/>
                  <a:gd name="T9" fmla="*/ 2411901 h 6044"/>
                  <a:gd name="T10" fmla="*/ 242877 w 6055"/>
                  <a:gd name="T11" fmla="*/ 2524468 h 6044"/>
                  <a:gd name="T12" fmla="*/ 242877 w 6055"/>
                  <a:gd name="T13" fmla="*/ 2530182 h 6044"/>
                  <a:gd name="T14" fmla="*/ 346314 w 6055"/>
                  <a:gd name="T15" fmla="*/ 2645606 h 6044"/>
                  <a:gd name="T16" fmla="*/ 320026 w 6055"/>
                  <a:gd name="T17" fmla="*/ 2722746 h 6044"/>
                  <a:gd name="T18" fmla="*/ 1050373 w 6055"/>
                  <a:gd name="T19" fmla="*/ 3313579 h 6044"/>
                  <a:gd name="T20" fmla="*/ 1197813 w 6055"/>
                  <a:gd name="T21" fmla="*/ 3166156 h 6044"/>
                  <a:gd name="T22" fmla="*/ 1691568 w 6055"/>
                  <a:gd name="T23" fmla="*/ 3453002 h 6044"/>
                  <a:gd name="T24" fmla="*/ 1721285 w 6055"/>
                  <a:gd name="T25" fmla="*/ 3453002 h 6044"/>
                  <a:gd name="T26" fmla="*/ 2215040 w 6055"/>
                  <a:gd name="T27" fmla="*/ 3166156 h 6044"/>
                  <a:gd name="T28" fmla="*/ 2377339 w 6055"/>
                  <a:gd name="T29" fmla="*/ 3329007 h 6044"/>
                  <a:gd name="T30" fmla="*/ 3459715 w 6055"/>
                  <a:gd name="T31" fmla="*/ 1726215 h 6044"/>
                  <a:gd name="T32" fmla="*/ 3459715 w 6055"/>
                  <a:gd name="T33" fmla="*/ 1726215 h 6044"/>
                  <a:gd name="T34" fmla="*/ 1730429 w 6055"/>
                  <a:gd name="T35" fmla="*/ 0 h 604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055" h="6044">
                    <a:moveTo>
                      <a:pt x="3028" y="0"/>
                    </a:moveTo>
                    <a:lnTo>
                      <a:pt x="3028" y="0"/>
                    </a:lnTo>
                    <a:cubicBezTo>
                      <a:pt x="1357" y="0"/>
                      <a:pt x="0" y="1350"/>
                      <a:pt x="0" y="3021"/>
                    </a:cubicBezTo>
                    <a:cubicBezTo>
                      <a:pt x="0" y="3409"/>
                      <a:pt x="79" y="3787"/>
                      <a:pt x="212" y="4128"/>
                    </a:cubicBezTo>
                    <a:cubicBezTo>
                      <a:pt x="239" y="4155"/>
                      <a:pt x="264" y="4190"/>
                      <a:pt x="285" y="4221"/>
                    </a:cubicBezTo>
                    <a:cubicBezTo>
                      <a:pt x="368" y="4253"/>
                      <a:pt x="425" y="4330"/>
                      <a:pt x="425" y="4418"/>
                    </a:cubicBezTo>
                    <a:cubicBezTo>
                      <a:pt x="425" y="4423"/>
                      <a:pt x="425" y="4423"/>
                      <a:pt x="425" y="4428"/>
                    </a:cubicBezTo>
                    <a:cubicBezTo>
                      <a:pt x="528" y="4438"/>
                      <a:pt x="606" y="4527"/>
                      <a:pt x="606" y="4630"/>
                    </a:cubicBezTo>
                    <a:cubicBezTo>
                      <a:pt x="606" y="4682"/>
                      <a:pt x="585" y="4729"/>
                      <a:pt x="560" y="4765"/>
                    </a:cubicBezTo>
                    <a:cubicBezTo>
                      <a:pt x="875" y="5220"/>
                      <a:pt x="1320" y="5577"/>
                      <a:pt x="1838" y="5799"/>
                    </a:cubicBezTo>
                    <a:cubicBezTo>
                      <a:pt x="2096" y="5541"/>
                      <a:pt x="2096" y="5541"/>
                      <a:pt x="2096" y="5541"/>
                    </a:cubicBezTo>
                    <a:cubicBezTo>
                      <a:pt x="2960" y="6043"/>
                      <a:pt x="2960" y="6043"/>
                      <a:pt x="2960" y="6043"/>
                    </a:cubicBezTo>
                    <a:cubicBezTo>
                      <a:pt x="2976" y="6043"/>
                      <a:pt x="2997" y="6043"/>
                      <a:pt x="3012" y="6043"/>
                    </a:cubicBezTo>
                    <a:cubicBezTo>
                      <a:pt x="3876" y="5541"/>
                      <a:pt x="3876" y="5541"/>
                      <a:pt x="3876" y="5541"/>
                    </a:cubicBezTo>
                    <a:cubicBezTo>
                      <a:pt x="4160" y="5826"/>
                      <a:pt x="4160" y="5826"/>
                      <a:pt x="4160" y="5826"/>
                    </a:cubicBezTo>
                    <a:cubicBezTo>
                      <a:pt x="5268" y="5381"/>
                      <a:pt x="6054" y="4288"/>
                      <a:pt x="6054" y="3021"/>
                    </a:cubicBezTo>
                    <a:cubicBezTo>
                      <a:pt x="6054" y="1350"/>
                      <a:pt x="4699" y="0"/>
                      <a:pt x="3028" y="0"/>
                    </a:cubicBezTo>
                  </a:path>
                </a:pathLst>
              </a:custGeom>
              <a:solidFill>
                <a:srgbClr val="F7C3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6" name="Freeform 38"/>
              <p:cNvSpPr>
                <a:spLocks noChangeArrowheads="1"/>
              </p:cNvSpPr>
              <p:nvPr/>
            </p:nvSpPr>
            <p:spPr bwMode="auto">
              <a:xfrm>
                <a:off x="10343406" y="8028172"/>
                <a:ext cx="225886" cy="366636"/>
              </a:xfrm>
              <a:custGeom>
                <a:avLst/>
                <a:gdLst>
                  <a:gd name="T0" fmla="*/ 0 w 395"/>
                  <a:gd name="T1" fmla="*/ 0 h 638"/>
                  <a:gd name="T2" fmla="*/ 0 w 395"/>
                  <a:gd name="T3" fmla="*/ 0 h 638"/>
                  <a:gd name="T4" fmla="*/ 199008 w 395"/>
                  <a:gd name="T5" fmla="*/ 366061 h 638"/>
                  <a:gd name="T6" fmla="*/ 225314 w 395"/>
                  <a:gd name="T7" fmla="*/ 288482 h 638"/>
                  <a:gd name="T8" fmla="*/ 121807 w 395"/>
                  <a:gd name="T9" fmla="*/ 172399 h 638"/>
                  <a:gd name="T10" fmla="*/ 121807 w 395"/>
                  <a:gd name="T11" fmla="*/ 166653 h 638"/>
                  <a:gd name="T12" fmla="*/ 41746 w 395"/>
                  <a:gd name="T13" fmla="*/ 53444 h 638"/>
                  <a:gd name="T14" fmla="*/ 0 w 395"/>
                  <a:gd name="T15" fmla="*/ 0 h 63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5" h="638">
                    <a:moveTo>
                      <a:pt x="0" y="0"/>
                    </a:moveTo>
                    <a:lnTo>
                      <a:pt x="0" y="0"/>
                    </a:lnTo>
                    <a:cubicBezTo>
                      <a:pt x="89" y="228"/>
                      <a:pt x="208" y="441"/>
                      <a:pt x="348" y="637"/>
                    </a:cubicBezTo>
                    <a:cubicBezTo>
                      <a:pt x="373" y="601"/>
                      <a:pt x="394" y="554"/>
                      <a:pt x="394" y="502"/>
                    </a:cubicBezTo>
                    <a:cubicBezTo>
                      <a:pt x="394" y="399"/>
                      <a:pt x="316" y="310"/>
                      <a:pt x="213" y="300"/>
                    </a:cubicBezTo>
                    <a:cubicBezTo>
                      <a:pt x="213" y="295"/>
                      <a:pt x="213" y="295"/>
                      <a:pt x="213" y="290"/>
                    </a:cubicBezTo>
                    <a:cubicBezTo>
                      <a:pt x="213" y="202"/>
                      <a:pt x="156" y="125"/>
                      <a:pt x="73" y="93"/>
                    </a:cubicBezTo>
                    <a:cubicBezTo>
                      <a:pt x="52" y="62"/>
                      <a:pt x="27" y="27"/>
                      <a:pt x="0" y="0"/>
                    </a:cubicBezTo>
                  </a:path>
                </a:pathLst>
              </a:custGeom>
              <a:solidFill>
                <a:srgbClr val="F5F4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7" name="Freeform 39"/>
              <p:cNvSpPr>
                <a:spLocks noChangeArrowheads="1"/>
              </p:cNvSpPr>
              <p:nvPr/>
            </p:nvSpPr>
            <p:spPr bwMode="auto">
              <a:xfrm>
                <a:off x="9878543" y="8836733"/>
                <a:ext cx="4098657" cy="2366764"/>
              </a:xfrm>
              <a:custGeom>
                <a:avLst/>
                <a:gdLst>
                  <a:gd name="T0" fmla="*/ 4076944 w 7173"/>
                  <a:gd name="T1" fmla="*/ 1988196 h 4145"/>
                  <a:gd name="T2" fmla="*/ 4076944 w 7173"/>
                  <a:gd name="T3" fmla="*/ 1988196 h 4145"/>
                  <a:gd name="T4" fmla="*/ 3621537 w 7173"/>
                  <a:gd name="T5" fmla="*/ 2366193 h 4145"/>
                  <a:gd name="T6" fmla="*/ 475977 w 7173"/>
                  <a:gd name="T7" fmla="*/ 2366193 h 4145"/>
                  <a:gd name="T8" fmla="*/ 20570 w 7173"/>
                  <a:gd name="T9" fmla="*/ 1988196 h 4145"/>
                  <a:gd name="T10" fmla="*/ 157135 w 7173"/>
                  <a:gd name="T11" fmla="*/ 761704 h 4145"/>
                  <a:gd name="T12" fmla="*/ 626827 w 7173"/>
                  <a:gd name="T13" fmla="*/ 369432 h 4145"/>
                  <a:gd name="T14" fmla="*/ 1351363 w 7173"/>
                  <a:gd name="T15" fmla="*/ 188999 h 4145"/>
                  <a:gd name="T16" fmla="*/ 1540496 w 7173"/>
                  <a:gd name="T17" fmla="*/ 0 h 4145"/>
                  <a:gd name="T18" fmla="*/ 2049043 w 7173"/>
                  <a:gd name="T19" fmla="*/ 295203 h 4145"/>
                  <a:gd name="T20" fmla="*/ 2557589 w 7173"/>
                  <a:gd name="T21" fmla="*/ 0 h 4145"/>
                  <a:gd name="T22" fmla="*/ 2743866 w 7173"/>
                  <a:gd name="T23" fmla="*/ 188999 h 4145"/>
                  <a:gd name="T24" fmla="*/ 3471259 w 7173"/>
                  <a:gd name="T25" fmla="*/ 369432 h 4145"/>
                  <a:gd name="T26" fmla="*/ 3941522 w 7173"/>
                  <a:gd name="T27" fmla="*/ 761704 h 4145"/>
                  <a:gd name="T28" fmla="*/ 4076944 w 7173"/>
                  <a:gd name="T29" fmla="*/ 1988196 h 4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7173" h="4145">
                    <a:moveTo>
                      <a:pt x="7135" y="3482"/>
                    </a:moveTo>
                    <a:lnTo>
                      <a:pt x="7135" y="3482"/>
                    </a:lnTo>
                    <a:cubicBezTo>
                      <a:pt x="7172" y="3844"/>
                      <a:pt x="6815" y="4144"/>
                      <a:pt x="6338" y="4144"/>
                    </a:cubicBezTo>
                    <a:cubicBezTo>
                      <a:pt x="833" y="4144"/>
                      <a:pt x="833" y="4144"/>
                      <a:pt x="833" y="4144"/>
                    </a:cubicBezTo>
                    <a:cubicBezTo>
                      <a:pt x="358" y="4144"/>
                      <a:pt x="0" y="3844"/>
                      <a:pt x="36" y="3482"/>
                    </a:cubicBezTo>
                    <a:cubicBezTo>
                      <a:pt x="275" y="1334"/>
                      <a:pt x="275" y="1334"/>
                      <a:pt x="275" y="1334"/>
                    </a:cubicBezTo>
                    <a:cubicBezTo>
                      <a:pt x="306" y="1024"/>
                      <a:pt x="683" y="739"/>
                      <a:pt x="1097" y="647"/>
                    </a:cubicBezTo>
                    <a:cubicBezTo>
                      <a:pt x="1330" y="589"/>
                      <a:pt x="1992" y="419"/>
                      <a:pt x="2365" y="331"/>
                    </a:cubicBezTo>
                    <a:cubicBezTo>
                      <a:pt x="2696" y="0"/>
                      <a:pt x="2696" y="0"/>
                      <a:pt x="2696" y="0"/>
                    </a:cubicBezTo>
                    <a:cubicBezTo>
                      <a:pt x="3586" y="517"/>
                      <a:pt x="3586" y="517"/>
                      <a:pt x="3586" y="517"/>
                    </a:cubicBezTo>
                    <a:cubicBezTo>
                      <a:pt x="4476" y="0"/>
                      <a:pt x="4476" y="0"/>
                      <a:pt x="4476" y="0"/>
                    </a:cubicBezTo>
                    <a:cubicBezTo>
                      <a:pt x="4802" y="331"/>
                      <a:pt x="4802" y="331"/>
                      <a:pt x="4802" y="331"/>
                    </a:cubicBezTo>
                    <a:cubicBezTo>
                      <a:pt x="4802" y="331"/>
                      <a:pt x="5842" y="589"/>
                      <a:pt x="6075" y="647"/>
                    </a:cubicBezTo>
                    <a:cubicBezTo>
                      <a:pt x="6489" y="739"/>
                      <a:pt x="6867" y="1024"/>
                      <a:pt x="6898" y="1334"/>
                    </a:cubicBezTo>
                    <a:cubicBezTo>
                      <a:pt x="7135" y="3482"/>
                      <a:pt x="7135" y="3482"/>
                      <a:pt x="7135" y="3482"/>
                    </a:cubicBez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8" name="Freeform 40"/>
              <p:cNvSpPr>
                <a:spLocks noChangeArrowheads="1"/>
              </p:cNvSpPr>
              <p:nvPr/>
            </p:nvSpPr>
            <p:spPr bwMode="auto">
              <a:xfrm>
                <a:off x="11927873" y="8836733"/>
                <a:ext cx="2049329" cy="2366764"/>
              </a:xfrm>
              <a:custGeom>
                <a:avLst/>
                <a:gdLst>
                  <a:gd name="T0" fmla="*/ 2027619 w 3587"/>
                  <a:gd name="T1" fmla="*/ 1988196 h 4145"/>
                  <a:gd name="T2" fmla="*/ 2027619 w 3587"/>
                  <a:gd name="T3" fmla="*/ 1988196 h 4145"/>
                  <a:gd name="T4" fmla="*/ 1892216 w 3587"/>
                  <a:gd name="T5" fmla="*/ 761704 h 4145"/>
                  <a:gd name="T6" fmla="*/ 1422018 w 3587"/>
                  <a:gd name="T7" fmla="*/ 369432 h 4145"/>
                  <a:gd name="T8" fmla="*/ 694727 w 3587"/>
                  <a:gd name="T9" fmla="*/ 188999 h 4145"/>
                  <a:gd name="T10" fmla="*/ 508476 w 3587"/>
                  <a:gd name="T11" fmla="*/ 0 h 4145"/>
                  <a:gd name="T12" fmla="*/ 0 w 3587"/>
                  <a:gd name="T13" fmla="*/ 295203 h 4145"/>
                  <a:gd name="T14" fmla="*/ 2857 w 3587"/>
                  <a:gd name="T15" fmla="*/ 2366193 h 4145"/>
                  <a:gd name="T16" fmla="*/ 1572276 w 3587"/>
                  <a:gd name="T17" fmla="*/ 2366193 h 4145"/>
                  <a:gd name="T18" fmla="*/ 2027619 w 3587"/>
                  <a:gd name="T19" fmla="*/ 1988196 h 41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87" h="4145">
                    <a:moveTo>
                      <a:pt x="3549" y="3482"/>
                    </a:moveTo>
                    <a:lnTo>
                      <a:pt x="3549" y="3482"/>
                    </a:lnTo>
                    <a:cubicBezTo>
                      <a:pt x="3312" y="1334"/>
                      <a:pt x="3312" y="1334"/>
                      <a:pt x="3312" y="1334"/>
                    </a:cubicBezTo>
                    <a:cubicBezTo>
                      <a:pt x="3281" y="1024"/>
                      <a:pt x="2903" y="739"/>
                      <a:pt x="2489" y="647"/>
                    </a:cubicBezTo>
                    <a:cubicBezTo>
                      <a:pt x="2209" y="579"/>
                      <a:pt x="1216" y="331"/>
                      <a:pt x="1216" y="331"/>
                    </a:cubicBezTo>
                    <a:cubicBezTo>
                      <a:pt x="890" y="0"/>
                      <a:pt x="890" y="0"/>
                      <a:pt x="890" y="0"/>
                    </a:cubicBezTo>
                    <a:cubicBezTo>
                      <a:pt x="0" y="517"/>
                      <a:pt x="0" y="517"/>
                      <a:pt x="0" y="517"/>
                    </a:cubicBezTo>
                    <a:cubicBezTo>
                      <a:pt x="5" y="4144"/>
                      <a:pt x="5" y="4144"/>
                      <a:pt x="5" y="4144"/>
                    </a:cubicBezTo>
                    <a:cubicBezTo>
                      <a:pt x="2752" y="4144"/>
                      <a:pt x="2752" y="4144"/>
                      <a:pt x="2752" y="4144"/>
                    </a:cubicBezTo>
                    <a:cubicBezTo>
                      <a:pt x="3229" y="4144"/>
                      <a:pt x="3586" y="3844"/>
                      <a:pt x="3549" y="3482"/>
                    </a:cubicBezTo>
                  </a:path>
                </a:pathLst>
              </a:custGeom>
              <a:solidFill>
                <a:srgbClr val="E2E1E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9" name="Freeform 41"/>
              <p:cNvSpPr>
                <a:spLocks noChangeArrowheads="1"/>
              </p:cNvSpPr>
              <p:nvPr/>
            </p:nvSpPr>
            <p:spPr bwMode="auto">
              <a:xfrm>
                <a:off x="11230578" y="9023326"/>
                <a:ext cx="697295" cy="556500"/>
              </a:xfrm>
              <a:custGeom>
                <a:avLst/>
                <a:gdLst>
                  <a:gd name="T0" fmla="*/ 0 w 1222"/>
                  <a:gd name="T1" fmla="*/ 0 h 969"/>
                  <a:gd name="T2" fmla="*/ 475325 w 1222"/>
                  <a:gd name="T3" fmla="*/ 555926 h 969"/>
                  <a:gd name="T4" fmla="*/ 478178 w 1222"/>
                  <a:gd name="T5" fmla="*/ 555926 h 969"/>
                  <a:gd name="T6" fmla="*/ 696724 w 1222"/>
                  <a:gd name="T7" fmla="*/ 335967 h 969"/>
                  <a:gd name="T8" fmla="*/ 696724 w 1222"/>
                  <a:gd name="T9" fmla="*/ 332522 h 969"/>
                  <a:gd name="T10" fmla="*/ 696724 w 1222"/>
                  <a:gd name="T11" fmla="*/ 335967 h 969"/>
                  <a:gd name="T12" fmla="*/ 696724 w 1222"/>
                  <a:gd name="T13" fmla="*/ 335967 h 969"/>
                  <a:gd name="T14" fmla="*/ 696724 w 1222"/>
                  <a:gd name="T15" fmla="*/ 106820 h 969"/>
                  <a:gd name="T16" fmla="*/ 696724 w 1222"/>
                  <a:gd name="T17" fmla="*/ 106820 h 969"/>
                  <a:gd name="T18" fmla="*/ 0 w 1222"/>
                  <a:gd name="T19" fmla="*/ 0 h 9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2" h="969">
                    <a:moveTo>
                      <a:pt x="0" y="0"/>
                    </a:moveTo>
                    <a:lnTo>
                      <a:pt x="833" y="968"/>
                    </a:lnTo>
                    <a:lnTo>
                      <a:pt x="838" y="968"/>
                    </a:lnTo>
                    <a:lnTo>
                      <a:pt x="1221" y="585"/>
                    </a:lnTo>
                    <a:lnTo>
                      <a:pt x="1221" y="579"/>
                    </a:lnTo>
                    <a:lnTo>
                      <a:pt x="1221" y="585"/>
                    </a:lnTo>
                    <a:lnTo>
                      <a:pt x="1221" y="18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0" name="Freeform 42"/>
              <p:cNvSpPr>
                <a:spLocks noChangeArrowheads="1"/>
              </p:cNvSpPr>
              <p:nvPr/>
            </p:nvSpPr>
            <p:spPr bwMode="auto">
              <a:xfrm>
                <a:off x="11230578" y="9023326"/>
                <a:ext cx="697295" cy="556500"/>
              </a:xfrm>
              <a:custGeom>
                <a:avLst/>
                <a:gdLst>
                  <a:gd name="T0" fmla="*/ 0 w 1222"/>
                  <a:gd name="T1" fmla="*/ 0 h 969"/>
                  <a:gd name="T2" fmla="*/ 475325 w 1222"/>
                  <a:gd name="T3" fmla="*/ 555926 h 969"/>
                  <a:gd name="T4" fmla="*/ 478178 w 1222"/>
                  <a:gd name="T5" fmla="*/ 555926 h 969"/>
                  <a:gd name="T6" fmla="*/ 696724 w 1222"/>
                  <a:gd name="T7" fmla="*/ 335967 h 969"/>
                  <a:gd name="T8" fmla="*/ 696724 w 1222"/>
                  <a:gd name="T9" fmla="*/ 332522 h 969"/>
                  <a:gd name="T10" fmla="*/ 696724 w 1222"/>
                  <a:gd name="T11" fmla="*/ 335967 h 969"/>
                  <a:gd name="T12" fmla="*/ 696724 w 1222"/>
                  <a:gd name="T13" fmla="*/ 335967 h 969"/>
                  <a:gd name="T14" fmla="*/ 696724 w 1222"/>
                  <a:gd name="T15" fmla="*/ 106820 h 969"/>
                  <a:gd name="T16" fmla="*/ 696724 w 1222"/>
                  <a:gd name="T17" fmla="*/ 106820 h 969"/>
                  <a:gd name="T18" fmla="*/ 0 w 1222"/>
                  <a:gd name="T19" fmla="*/ 0 h 9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2" h="969">
                    <a:moveTo>
                      <a:pt x="0" y="0"/>
                    </a:moveTo>
                    <a:lnTo>
                      <a:pt x="833" y="968"/>
                    </a:lnTo>
                    <a:lnTo>
                      <a:pt x="838" y="968"/>
                    </a:lnTo>
                    <a:lnTo>
                      <a:pt x="1221" y="585"/>
                    </a:lnTo>
                    <a:lnTo>
                      <a:pt x="1221" y="579"/>
                    </a:lnTo>
                    <a:lnTo>
                      <a:pt x="1221" y="585"/>
                    </a:lnTo>
                    <a:lnTo>
                      <a:pt x="1221" y="18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1" name="Freeform 43"/>
              <p:cNvSpPr>
                <a:spLocks noChangeArrowheads="1"/>
              </p:cNvSpPr>
              <p:nvPr/>
            </p:nvSpPr>
            <p:spPr bwMode="auto">
              <a:xfrm>
                <a:off x="12625169" y="9023326"/>
                <a:ext cx="3273" cy="327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2" name="Freeform 44"/>
              <p:cNvSpPr>
                <a:spLocks noChangeArrowheads="1"/>
              </p:cNvSpPr>
              <p:nvPr/>
            </p:nvSpPr>
            <p:spPr bwMode="auto">
              <a:xfrm>
                <a:off x="12625169" y="9023326"/>
                <a:ext cx="3273" cy="327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3" name="Freeform 45"/>
              <p:cNvSpPr>
                <a:spLocks noChangeArrowheads="1"/>
              </p:cNvSpPr>
              <p:nvPr/>
            </p:nvSpPr>
            <p:spPr bwMode="auto">
              <a:xfrm>
                <a:off x="11927873" y="9023326"/>
                <a:ext cx="697296" cy="556500"/>
              </a:xfrm>
              <a:custGeom>
                <a:avLst/>
                <a:gdLst>
                  <a:gd name="T0" fmla="*/ 696726 w 1223"/>
                  <a:gd name="T1" fmla="*/ 0 h 969"/>
                  <a:gd name="T2" fmla="*/ 696726 w 1223"/>
                  <a:gd name="T3" fmla="*/ 0 h 969"/>
                  <a:gd name="T4" fmla="*/ 0 w 1223"/>
                  <a:gd name="T5" fmla="*/ 106820 h 969"/>
                  <a:gd name="T6" fmla="*/ 0 w 1223"/>
                  <a:gd name="T7" fmla="*/ 335967 h 969"/>
                  <a:gd name="T8" fmla="*/ 218368 w 1223"/>
                  <a:gd name="T9" fmla="*/ 555926 h 969"/>
                  <a:gd name="T10" fmla="*/ 221219 w 1223"/>
                  <a:gd name="T11" fmla="*/ 555926 h 969"/>
                  <a:gd name="T12" fmla="*/ 696726 w 1223"/>
                  <a:gd name="T13" fmla="*/ 0 h 9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3" h="969">
                    <a:moveTo>
                      <a:pt x="1222" y="0"/>
                    </a:moveTo>
                    <a:lnTo>
                      <a:pt x="1222" y="0"/>
                    </a:lnTo>
                    <a:cubicBezTo>
                      <a:pt x="0" y="186"/>
                      <a:pt x="0" y="186"/>
                      <a:pt x="0" y="186"/>
                    </a:cubicBezTo>
                    <a:cubicBezTo>
                      <a:pt x="0" y="585"/>
                      <a:pt x="0" y="585"/>
                      <a:pt x="0" y="585"/>
                    </a:cubicBezTo>
                    <a:cubicBezTo>
                      <a:pt x="383" y="968"/>
                      <a:pt x="383" y="968"/>
                      <a:pt x="383" y="968"/>
                    </a:cubicBezTo>
                    <a:cubicBezTo>
                      <a:pt x="388" y="968"/>
                      <a:pt x="388" y="968"/>
                      <a:pt x="388" y="968"/>
                    </a:cubicBezTo>
                    <a:cubicBezTo>
                      <a:pt x="1222" y="0"/>
                      <a:pt x="1222" y="0"/>
                      <a:pt x="1222" y="0"/>
                    </a:cubicBezTo>
                  </a:path>
                </a:pathLst>
              </a:custGeom>
              <a:solidFill>
                <a:srgbClr val="C0BEB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4" name="Freeform 46"/>
              <p:cNvSpPr>
                <a:spLocks noChangeArrowheads="1"/>
              </p:cNvSpPr>
              <p:nvPr/>
            </p:nvSpPr>
            <p:spPr bwMode="auto">
              <a:xfrm>
                <a:off x="11230578" y="8836733"/>
                <a:ext cx="697295" cy="625245"/>
              </a:xfrm>
              <a:custGeom>
                <a:avLst/>
                <a:gdLst>
                  <a:gd name="T0" fmla="*/ 493014 w 1222"/>
                  <a:gd name="T1" fmla="*/ 624672 h 1092"/>
                  <a:gd name="T2" fmla="*/ 0 w 1222"/>
                  <a:gd name="T3" fmla="*/ 189520 h 1092"/>
                  <a:gd name="T4" fmla="*/ 188875 w 1222"/>
                  <a:gd name="T5" fmla="*/ 0 h 1092"/>
                  <a:gd name="T6" fmla="*/ 696724 w 1222"/>
                  <a:gd name="T7" fmla="*/ 296018 h 1092"/>
                  <a:gd name="T8" fmla="*/ 493014 w 1222"/>
                  <a:gd name="T9" fmla="*/ 624672 h 10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2" h="1092">
                    <a:moveTo>
                      <a:pt x="864" y="1091"/>
                    </a:moveTo>
                    <a:lnTo>
                      <a:pt x="0" y="331"/>
                    </a:lnTo>
                    <a:lnTo>
                      <a:pt x="331" y="0"/>
                    </a:lnTo>
                    <a:lnTo>
                      <a:pt x="1221" y="517"/>
                    </a:lnTo>
                    <a:lnTo>
                      <a:pt x="864" y="109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5" name="Freeform 47"/>
              <p:cNvSpPr>
                <a:spLocks noChangeArrowheads="1"/>
              </p:cNvSpPr>
              <p:nvPr/>
            </p:nvSpPr>
            <p:spPr bwMode="auto">
              <a:xfrm>
                <a:off x="11927873" y="8836733"/>
                <a:ext cx="694023" cy="625245"/>
              </a:xfrm>
              <a:custGeom>
                <a:avLst/>
                <a:gdLst>
                  <a:gd name="T0" fmla="*/ 200736 w 1217"/>
                  <a:gd name="T1" fmla="*/ 624672 h 1092"/>
                  <a:gd name="T2" fmla="*/ 693453 w 1217"/>
                  <a:gd name="T3" fmla="*/ 189520 h 1092"/>
                  <a:gd name="T4" fmla="*/ 507544 w 1217"/>
                  <a:gd name="T5" fmla="*/ 0 h 1092"/>
                  <a:gd name="T6" fmla="*/ 0 w 1217"/>
                  <a:gd name="T7" fmla="*/ 296018 h 1092"/>
                  <a:gd name="T8" fmla="*/ 200736 w 1217"/>
                  <a:gd name="T9" fmla="*/ 624672 h 10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7" h="1092">
                    <a:moveTo>
                      <a:pt x="352" y="1091"/>
                    </a:moveTo>
                    <a:lnTo>
                      <a:pt x="1216" y="331"/>
                    </a:lnTo>
                    <a:lnTo>
                      <a:pt x="890" y="0"/>
                    </a:lnTo>
                    <a:lnTo>
                      <a:pt x="0" y="517"/>
                    </a:lnTo>
                    <a:lnTo>
                      <a:pt x="352" y="1091"/>
                    </a:ln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6" name="Freeform 48"/>
              <p:cNvSpPr>
                <a:spLocks noChangeArrowheads="1"/>
              </p:cNvSpPr>
              <p:nvPr/>
            </p:nvSpPr>
            <p:spPr bwMode="auto">
              <a:xfrm>
                <a:off x="11734725" y="9288481"/>
                <a:ext cx="386295" cy="314258"/>
              </a:xfrm>
              <a:custGeom>
                <a:avLst/>
                <a:gdLst>
                  <a:gd name="T0" fmla="*/ 95282 w 673"/>
                  <a:gd name="T1" fmla="*/ 313687 h 550"/>
                  <a:gd name="T2" fmla="*/ 0 w 673"/>
                  <a:gd name="T3" fmla="*/ 157129 h 550"/>
                  <a:gd name="T4" fmla="*/ 95282 w 673"/>
                  <a:gd name="T5" fmla="*/ 0 h 550"/>
                  <a:gd name="T6" fmla="*/ 287569 w 673"/>
                  <a:gd name="T7" fmla="*/ 0 h 550"/>
                  <a:gd name="T8" fmla="*/ 385721 w 673"/>
                  <a:gd name="T9" fmla="*/ 157129 h 550"/>
                  <a:gd name="T10" fmla="*/ 287569 w 673"/>
                  <a:gd name="T11" fmla="*/ 313687 h 550"/>
                  <a:gd name="T12" fmla="*/ 95282 w 673"/>
                  <a:gd name="T13" fmla="*/ 313687 h 5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3" h="550">
                    <a:moveTo>
                      <a:pt x="166" y="549"/>
                    </a:moveTo>
                    <a:lnTo>
                      <a:pt x="0" y="275"/>
                    </a:lnTo>
                    <a:lnTo>
                      <a:pt x="166" y="0"/>
                    </a:lnTo>
                    <a:lnTo>
                      <a:pt x="501" y="0"/>
                    </a:lnTo>
                    <a:lnTo>
                      <a:pt x="672" y="275"/>
                    </a:lnTo>
                    <a:lnTo>
                      <a:pt x="501" y="549"/>
                    </a:lnTo>
                    <a:lnTo>
                      <a:pt x="166" y="549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7" name="Freeform 49"/>
              <p:cNvSpPr>
                <a:spLocks noChangeArrowheads="1"/>
              </p:cNvSpPr>
              <p:nvPr/>
            </p:nvSpPr>
            <p:spPr bwMode="auto">
              <a:xfrm>
                <a:off x="11931146" y="9288481"/>
                <a:ext cx="186600" cy="314258"/>
              </a:xfrm>
              <a:custGeom>
                <a:avLst/>
                <a:gdLst>
                  <a:gd name="T0" fmla="*/ 91303 w 327"/>
                  <a:gd name="T1" fmla="*/ 0 h 550"/>
                  <a:gd name="T2" fmla="*/ 0 w 327"/>
                  <a:gd name="T3" fmla="*/ 0 h 550"/>
                  <a:gd name="T4" fmla="*/ 0 w 327"/>
                  <a:gd name="T5" fmla="*/ 313687 h 550"/>
                  <a:gd name="T6" fmla="*/ 91303 w 327"/>
                  <a:gd name="T7" fmla="*/ 313687 h 550"/>
                  <a:gd name="T8" fmla="*/ 186029 w 327"/>
                  <a:gd name="T9" fmla="*/ 157129 h 550"/>
                  <a:gd name="T10" fmla="*/ 91303 w 327"/>
                  <a:gd name="T11" fmla="*/ 0 h 5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7" h="550">
                    <a:moveTo>
                      <a:pt x="160" y="0"/>
                    </a:moveTo>
                    <a:lnTo>
                      <a:pt x="0" y="0"/>
                    </a:lnTo>
                    <a:lnTo>
                      <a:pt x="0" y="549"/>
                    </a:lnTo>
                    <a:lnTo>
                      <a:pt x="160" y="549"/>
                    </a:lnTo>
                    <a:lnTo>
                      <a:pt x="326" y="275"/>
                    </a:lnTo>
                    <a:lnTo>
                      <a:pt x="160" y="0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8" name="Freeform 50"/>
              <p:cNvSpPr>
                <a:spLocks noChangeArrowheads="1"/>
              </p:cNvSpPr>
              <p:nvPr/>
            </p:nvSpPr>
            <p:spPr bwMode="auto">
              <a:xfrm>
                <a:off x="11744546" y="9602740"/>
                <a:ext cx="363380" cy="1604031"/>
              </a:xfrm>
              <a:custGeom>
                <a:avLst/>
                <a:gdLst>
                  <a:gd name="T0" fmla="*/ 362810 w 637"/>
                  <a:gd name="T1" fmla="*/ 1603460 h 2811"/>
                  <a:gd name="T2" fmla="*/ 276671 w 637"/>
                  <a:gd name="T3" fmla="*/ 0 h 2811"/>
                  <a:gd name="T4" fmla="*/ 85568 w 637"/>
                  <a:gd name="T5" fmla="*/ 0 h 2811"/>
                  <a:gd name="T6" fmla="*/ 0 w 637"/>
                  <a:gd name="T7" fmla="*/ 1603460 h 2811"/>
                  <a:gd name="T8" fmla="*/ 362810 w 637"/>
                  <a:gd name="T9" fmla="*/ 1603460 h 2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2811">
                    <a:moveTo>
                      <a:pt x="636" y="2810"/>
                    </a:moveTo>
                    <a:lnTo>
                      <a:pt x="485" y="0"/>
                    </a:lnTo>
                    <a:lnTo>
                      <a:pt x="150" y="0"/>
                    </a:lnTo>
                    <a:lnTo>
                      <a:pt x="0" y="2810"/>
                    </a:lnTo>
                    <a:lnTo>
                      <a:pt x="636" y="2810"/>
                    </a:lnTo>
                  </a:path>
                </a:pathLst>
              </a:custGeom>
              <a:solidFill>
                <a:srgbClr val="23232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9" name="Freeform 51"/>
              <p:cNvSpPr>
                <a:spLocks noChangeArrowheads="1"/>
              </p:cNvSpPr>
              <p:nvPr/>
            </p:nvSpPr>
            <p:spPr bwMode="auto">
              <a:xfrm>
                <a:off x="11931146" y="9602740"/>
                <a:ext cx="176780" cy="1604031"/>
              </a:xfrm>
              <a:custGeom>
                <a:avLst/>
                <a:gdLst>
                  <a:gd name="T0" fmla="*/ 0 w 312"/>
                  <a:gd name="T1" fmla="*/ 1603460 h 2811"/>
                  <a:gd name="T2" fmla="*/ 176213 w 312"/>
                  <a:gd name="T3" fmla="*/ 1603460 h 2811"/>
                  <a:gd name="T4" fmla="*/ 90656 w 312"/>
                  <a:gd name="T5" fmla="*/ 0 h 2811"/>
                  <a:gd name="T6" fmla="*/ 0 w 312"/>
                  <a:gd name="T7" fmla="*/ 0 h 2811"/>
                  <a:gd name="T8" fmla="*/ 0 w 312"/>
                  <a:gd name="T9" fmla="*/ 1603460 h 2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2" h="2811">
                    <a:moveTo>
                      <a:pt x="0" y="2810"/>
                    </a:moveTo>
                    <a:lnTo>
                      <a:pt x="311" y="2810"/>
                    </a:lnTo>
                    <a:lnTo>
                      <a:pt x="160" y="0"/>
                    </a:lnTo>
                    <a:lnTo>
                      <a:pt x="0" y="0"/>
                    </a:lnTo>
                    <a:lnTo>
                      <a:pt x="0" y="2810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0" name="Freeform 52"/>
              <p:cNvSpPr>
                <a:spLocks noChangeArrowheads="1"/>
              </p:cNvSpPr>
              <p:nvPr/>
            </p:nvSpPr>
            <p:spPr bwMode="auto">
              <a:xfrm>
                <a:off x="9829438" y="9013505"/>
                <a:ext cx="2098432" cy="2203086"/>
              </a:xfrm>
              <a:custGeom>
                <a:avLst/>
                <a:gdLst>
                  <a:gd name="T0" fmla="*/ 2097861 w 3674"/>
                  <a:gd name="T1" fmla="*/ 2202515 h 3856"/>
                  <a:gd name="T2" fmla="*/ 2097861 w 3674"/>
                  <a:gd name="T3" fmla="*/ 2202515 h 3856"/>
                  <a:gd name="T4" fmla="*/ 2097861 w 3674"/>
                  <a:gd name="T5" fmla="*/ 2202515 h 3856"/>
                  <a:gd name="T6" fmla="*/ 2097861 w 3674"/>
                  <a:gd name="T7" fmla="*/ 2146523 h 3856"/>
                  <a:gd name="T8" fmla="*/ 2097861 w 3674"/>
                  <a:gd name="T9" fmla="*/ 2152237 h 3856"/>
                  <a:gd name="T10" fmla="*/ 1412472 w 3674"/>
                  <a:gd name="T11" fmla="*/ 6285 h 3856"/>
                  <a:gd name="T12" fmla="*/ 1400478 w 3674"/>
                  <a:gd name="T13" fmla="*/ 0 h 3856"/>
                  <a:gd name="T14" fmla="*/ 1397622 w 3674"/>
                  <a:gd name="T15" fmla="*/ 0 h 3856"/>
                  <a:gd name="T16" fmla="*/ 1045789 w 3674"/>
                  <a:gd name="T17" fmla="*/ 89129 h 3856"/>
                  <a:gd name="T18" fmla="*/ 673966 w 3674"/>
                  <a:gd name="T19" fmla="*/ 180543 h 3856"/>
                  <a:gd name="T20" fmla="*/ 194765 w 3674"/>
                  <a:gd name="T21" fmla="*/ 582767 h 3856"/>
                  <a:gd name="T22" fmla="*/ 0 w 3674"/>
                  <a:gd name="T23" fmla="*/ 2202515 h 3856"/>
                  <a:gd name="T24" fmla="*/ 2097861 w 3674"/>
                  <a:gd name="T25" fmla="*/ 2202515 h 38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674" h="3856">
                    <a:moveTo>
                      <a:pt x="3673" y="3855"/>
                    </a:moveTo>
                    <a:lnTo>
                      <a:pt x="3673" y="3855"/>
                    </a:lnTo>
                    <a:cubicBezTo>
                      <a:pt x="3673" y="3757"/>
                      <a:pt x="3673" y="3757"/>
                      <a:pt x="3673" y="3757"/>
                    </a:cubicBezTo>
                    <a:cubicBezTo>
                      <a:pt x="3673" y="3767"/>
                      <a:pt x="3673" y="3767"/>
                      <a:pt x="3673" y="3767"/>
                    </a:cubicBezTo>
                    <a:cubicBezTo>
                      <a:pt x="2473" y="11"/>
                      <a:pt x="2473" y="11"/>
                      <a:pt x="2473" y="11"/>
                    </a:cubicBezTo>
                    <a:cubicBezTo>
                      <a:pt x="2468" y="6"/>
                      <a:pt x="2462" y="0"/>
                      <a:pt x="2452" y="0"/>
                    </a:cubicBezTo>
                    <a:cubicBezTo>
                      <a:pt x="2452" y="0"/>
                      <a:pt x="2452" y="0"/>
                      <a:pt x="2447" y="0"/>
                    </a:cubicBezTo>
                    <a:cubicBezTo>
                      <a:pt x="2281" y="42"/>
                      <a:pt x="2054" y="98"/>
                      <a:pt x="1831" y="156"/>
                    </a:cubicBezTo>
                    <a:cubicBezTo>
                      <a:pt x="1562" y="223"/>
                      <a:pt x="1309" y="285"/>
                      <a:pt x="1180" y="316"/>
                    </a:cubicBezTo>
                    <a:cubicBezTo>
                      <a:pt x="729" y="419"/>
                      <a:pt x="372" y="725"/>
                      <a:pt x="341" y="1020"/>
                    </a:cubicBezTo>
                    <a:cubicBezTo>
                      <a:pt x="0" y="3855"/>
                      <a:pt x="0" y="3855"/>
                      <a:pt x="0" y="3855"/>
                    </a:cubicBezTo>
                    <a:lnTo>
                      <a:pt x="3673" y="385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1" name="Freeform 53"/>
              <p:cNvSpPr>
                <a:spLocks noChangeArrowheads="1"/>
              </p:cNvSpPr>
              <p:nvPr/>
            </p:nvSpPr>
            <p:spPr bwMode="auto">
              <a:xfrm>
                <a:off x="11931146" y="9013505"/>
                <a:ext cx="2095159" cy="2203086"/>
              </a:xfrm>
              <a:custGeom>
                <a:avLst/>
                <a:gdLst>
                  <a:gd name="T0" fmla="*/ 2094587 w 3664"/>
                  <a:gd name="T1" fmla="*/ 2202515 h 3856"/>
                  <a:gd name="T2" fmla="*/ 2094587 w 3664"/>
                  <a:gd name="T3" fmla="*/ 2202515 h 3856"/>
                  <a:gd name="T4" fmla="*/ 1899024 w 3664"/>
                  <a:gd name="T5" fmla="*/ 585052 h 3856"/>
                  <a:gd name="T6" fmla="*/ 1419836 w 3664"/>
                  <a:gd name="T7" fmla="*/ 180543 h 3856"/>
                  <a:gd name="T8" fmla="*/ 692477 w 3664"/>
                  <a:gd name="T9" fmla="*/ 0 h 3856"/>
                  <a:gd name="T10" fmla="*/ 689047 w 3664"/>
                  <a:gd name="T11" fmla="*/ 0 h 3856"/>
                  <a:gd name="T12" fmla="*/ 680469 w 3664"/>
                  <a:gd name="T13" fmla="*/ 6285 h 3856"/>
                  <a:gd name="T14" fmla="*/ 0 w 3664"/>
                  <a:gd name="T15" fmla="*/ 2134525 h 3856"/>
                  <a:gd name="T16" fmla="*/ 0 w 3664"/>
                  <a:gd name="T17" fmla="*/ 2202515 h 3856"/>
                  <a:gd name="T18" fmla="*/ 0 w 3664"/>
                  <a:gd name="T19" fmla="*/ 2202515 h 3856"/>
                  <a:gd name="T20" fmla="*/ 2094587 w 3664"/>
                  <a:gd name="T21" fmla="*/ 2202515 h 38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64" h="3856">
                    <a:moveTo>
                      <a:pt x="3663" y="3855"/>
                    </a:moveTo>
                    <a:lnTo>
                      <a:pt x="3663" y="3855"/>
                    </a:lnTo>
                    <a:cubicBezTo>
                      <a:pt x="3321" y="1024"/>
                      <a:pt x="3321" y="1024"/>
                      <a:pt x="3321" y="1024"/>
                    </a:cubicBezTo>
                    <a:cubicBezTo>
                      <a:pt x="3290" y="725"/>
                      <a:pt x="2933" y="419"/>
                      <a:pt x="2483" y="316"/>
                    </a:cubicBezTo>
                    <a:cubicBezTo>
                      <a:pt x="2250" y="259"/>
                      <a:pt x="1221" y="0"/>
                      <a:pt x="1211" y="0"/>
                    </a:cubicBezTo>
                    <a:cubicBezTo>
                      <a:pt x="1211" y="0"/>
                      <a:pt x="1211" y="0"/>
                      <a:pt x="1205" y="0"/>
                    </a:cubicBezTo>
                    <a:cubicBezTo>
                      <a:pt x="1200" y="0"/>
                      <a:pt x="1190" y="6"/>
                      <a:pt x="1190" y="11"/>
                    </a:cubicBezTo>
                    <a:cubicBezTo>
                      <a:pt x="0" y="3736"/>
                      <a:pt x="0" y="3736"/>
                      <a:pt x="0" y="3736"/>
                    </a:cubicBezTo>
                    <a:cubicBezTo>
                      <a:pt x="0" y="3855"/>
                      <a:pt x="0" y="3855"/>
                      <a:pt x="0" y="3855"/>
                    </a:cubicBezTo>
                    <a:lnTo>
                      <a:pt x="3663" y="385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0991597" y="9013505"/>
                <a:ext cx="1866003" cy="2203086"/>
                <a:chOff x="11003802" y="9090394"/>
                <a:chExt cx="2412373" cy="2848155"/>
              </a:xfrm>
              <a:solidFill>
                <a:schemeClr val="tx2"/>
              </a:solidFill>
            </p:grpSpPr>
            <p:sp>
              <p:nvSpPr>
                <p:cNvPr id="97" name="Freeform 54"/>
                <p:cNvSpPr>
                  <a:spLocks noChangeArrowheads="1"/>
                </p:cNvSpPr>
                <p:nvPr/>
              </p:nvSpPr>
              <p:spPr bwMode="auto">
                <a:xfrm>
                  <a:off x="11003802" y="9090394"/>
                  <a:ext cx="1210419" cy="2848155"/>
                </a:xfrm>
                <a:custGeom>
                  <a:avLst/>
                  <a:gdLst>
                    <a:gd name="T0" fmla="*/ 1640 w 1641"/>
                    <a:gd name="T1" fmla="*/ 3767 h 3856"/>
                    <a:gd name="T2" fmla="*/ 1640 w 1641"/>
                    <a:gd name="T3" fmla="*/ 3767 h 3856"/>
                    <a:gd name="T4" fmla="*/ 440 w 1641"/>
                    <a:gd name="T5" fmla="*/ 11 h 3856"/>
                    <a:gd name="T6" fmla="*/ 419 w 1641"/>
                    <a:gd name="T7" fmla="*/ 0 h 3856"/>
                    <a:gd name="T8" fmla="*/ 414 w 1641"/>
                    <a:gd name="T9" fmla="*/ 0 h 3856"/>
                    <a:gd name="T10" fmla="*/ 83 w 1641"/>
                    <a:gd name="T11" fmla="*/ 83 h 3856"/>
                    <a:gd name="T12" fmla="*/ 0 w 1641"/>
                    <a:gd name="T13" fmla="*/ 658 h 3856"/>
                    <a:gd name="T14" fmla="*/ 275 w 1641"/>
                    <a:gd name="T15" fmla="*/ 932 h 3856"/>
                    <a:gd name="T16" fmla="*/ 57 w 1641"/>
                    <a:gd name="T17" fmla="*/ 1149 h 3856"/>
                    <a:gd name="T18" fmla="*/ 1262 w 1641"/>
                    <a:gd name="T19" fmla="*/ 3855 h 3856"/>
                    <a:gd name="T20" fmla="*/ 1640 w 1641"/>
                    <a:gd name="T21" fmla="*/ 3855 h 3856"/>
                    <a:gd name="T22" fmla="*/ 1640 w 1641"/>
                    <a:gd name="T23" fmla="*/ 3767 h 3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1" h="3856">
                      <a:moveTo>
                        <a:pt x="1640" y="3767"/>
                      </a:moveTo>
                      <a:lnTo>
                        <a:pt x="1640" y="3767"/>
                      </a:lnTo>
                      <a:cubicBezTo>
                        <a:pt x="440" y="11"/>
                        <a:pt x="440" y="11"/>
                        <a:pt x="440" y="11"/>
                      </a:cubicBezTo>
                      <a:cubicBezTo>
                        <a:pt x="435" y="6"/>
                        <a:pt x="429" y="0"/>
                        <a:pt x="419" y="0"/>
                      </a:cubicBezTo>
                      <a:cubicBezTo>
                        <a:pt x="419" y="0"/>
                        <a:pt x="419" y="0"/>
                        <a:pt x="414" y="0"/>
                      </a:cubicBezTo>
                      <a:cubicBezTo>
                        <a:pt x="321" y="21"/>
                        <a:pt x="207" y="52"/>
                        <a:pt x="83" y="83"/>
                      </a:cubicBezTo>
                      <a:cubicBezTo>
                        <a:pt x="0" y="658"/>
                        <a:pt x="0" y="658"/>
                        <a:pt x="0" y="658"/>
                      </a:cubicBezTo>
                      <a:cubicBezTo>
                        <a:pt x="275" y="932"/>
                        <a:pt x="275" y="932"/>
                        <a:pt x="275" y="932"/>
                      </a:cubicBezTo>
                      <a:cubicBezTo>
                        <a:pt x="57" y="1149"/>
                        <a:pt x="57" y="1149"/>
                        <a:pt x="57" y="1149"/>
                      </a:cubicBezTo>
                      <a:cubicBezTo>
                        <a:pt x="1262" y="3855"/>
                        <a:pt x="1262" y="3855"/>
                        <a:pt x="1262" y="3855"/>
                      </a:cubicBezTo>
                      <a:cubicBezTo>
                        <a:pt x="1640" y="3855"/>
                        <a:pt x="1640" y="3855"/>
                        <a:pt x="1640" y="3855"/>
                      </a:cubicBezTo>
                      <a:lnTo>
                        <a:pt x="1640" y="3767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500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98" name="Freeform 55"/>
                <p:cNvSpPr>
                  <a:spLocks noChangeArrowheads="1"/>
                </p:cNvSpPr>
                <p:nvPr/>
              </p:nvSpPr>
              <p:spPr bwMode="auto">
                <a:xfrm>
                  <a:off x="12214221" y="9090394"/>
                  <a:ext cx="1201954" cy="2848155"/>
                </a:xfrm>
                <a:custGeom>
                  <a:avLst/>
                  <a:gdLst>
                    <a:gd name="T0" fmla="*/ 1351 w 1625"/>
                    <a:gd name="T1" fmla="*/ 932 h 3856"/>
                    <a:gd name="T2" fmla="*/ 1351 w 1625"/>
                    <a:gd name="T3" fmla="*/ 932 h 3856"/>
                    <a:gd name="T4" fmla="*/ 1624 w 1625"/>
                    <a:gd name="T5" fmla="*/ 658 h 3856"/>
                    <a:gd name="T6" fmla="*/ 1542 w 1625"/>
                    <a:gd name="T7" fmla="*/ 78 h 3856"/>
                    <a:gd name="T8" fmla="*/ 1222 w 1625"/>
                    <a:gd name="T9" fmla="*/ 0 h 3856"/>
                    <a:gd name="T10" fmla="*/ 1216 w 1625"/>
                    <a:gd name="T11" fmla="*/ 0 h 3856"/>
                    <a:gd name="T12" fmla="*/ 1201 w 1625"/>
                    <a:gd name="T13" fmla="*/ 16 h 3856"/>
                    <a:gd name="T14" fmla="*/ 0 w 1625"/>
                    <a:gd name="T15" fmla="*/ 3767 h 3856"/>
                    <a:gd name="T16" fmla="*/ 0 w 1625"/>
                    <a:gd name="T17" fmla="*/ 3855 h 3856"/>
                    <a:gd name="T18" fmla="*/ 378 w 1625"/>
                    <a:gd name="T19" fmla="*/ 3855 h 3856"/>
                    <a:gd name="T20" fmla="*/ 1578 w 1625"/>
                    <a:gd name="T21" fmla="*/ 1159 h 3856"/>
                    <a:gd name="T22" fmla="*/ 1351 w 1625"/>
                    <a:gd name="T23" fmla="*/ 932 h 3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25" h="3856">
                      <a:moveTo>
                        <a:pt x="1351" y="932"/>
                      </a:moveTo>
                      <a:lnTo>
                        <a:pt x="1351" y="932"/>
                      </a:lnTo>
                      <a:cubicBezTo>
                        <a:pt x="1624" y="658"/>
                        <a:pt x="1624" y="658"/>
                        <a:pt x="1624" y="658"/>
                      </a:cubicBezTo>
                      <a:cubicBezTo>
                        <a:pt x="1542" y="78"/>
                        <a:pt x="1542" y="78"/>
                        <a:pt x="1542" y="78"/>
                      </a:cubicBezTo>
                      <a:cubicBezTo>
                        <a:pt x="1361" y="31"/>
                        <a:pt x="1226" y="0"/>
                        <a:pt x="1222" y="0"/>
                      </a:cubicBezTo>
                      <a:cubicBezTo>
                        <a:pt x="1222" y="0"/>
                        <a:pt x="1222" y="0"/>
                        <a:pt x="1216" y="0"/>
                      </a:cubicBezTo>
                      <a:cubicBezTo>
                        <a:pt x="1211" y="0"/>
                        <a:pt x="1201" y="6"/>
                        <a:pt x="1201" y="16"/>
                      </a:cubicBezTo>
                      <a:cubicBezTo>
                        <a:pt x="0" y="3767"/>
                        <a:pt x="0" y="3767"/>
                        <a:pt x="0" y="3767"/>
                      </a:cubicBezTo>
                      <a:cubicBezTo>
                        <a:pt x="0" y="3855"/>
                        <a:pt x="0" y="3855"/>
                        <a:pt x="0" y="3855"/>
                      </a:cubicBezTo>
                      <a:cubicBezTo>
                        <a:pt x="378" y="3855"/>
                        <a:pt x="378" y="3855"/>
                        <a:pt x="378" y="3855"/>
                      </a:cubicBezTo>
                      <a:cubicBezTo>
                        <a:pt x="1578" y="1159"/>
                        <a:pt x="1578" y="1159"/>
                        <a:pt x="1578" y="1159"/>
                      </a:cubicBezTo>
                      <a:lnTo>
                        <a:pt x="1351" y="932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500" dirty="0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73" name="Freeform 56"/>
              <p:cNvSpPr>
                <a:spLocks noChangeArrowheads="1"/>
              </p:cNvSpPr>
              <p:nvPr/>
            </p:nvSpPr>
            <p:spPr bwMode="auto">
              <a:xfrm>
                <a:off x="10523461" y="10489867"/>
                <a:ext cx="294633" cy="726724"/>
              </a:xfrm>
              <a:custGeom>
                <a:avLst/>
                <a:gdLst>
                  <a:gd name="T0" fmla="*/ 56748 w 514"/>
                  <a:gd name="T1" fmla="*/ 726154 h 1274"/>
                  <a:gd name="T2" fmla="*/ 0 w 514"/>
                  <a:gd name="T3" fmla="*/ 0 h 1274"/>
                  <a:gd name="T4" fmla="*/ 294060 w 514"/>
                  <a:gd name="T5" fmla="*/ 726154 h 1274"/>
                  <a:gd name="T6" fmla="*/ 56748 w 514"/>
                  <a:gd name="T7" fmla="*/ 726154 h 12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4" h="1274">
                    <a:moveTo>
                      <a:pt x="99" y="1273"/>
                    </a:moveTo>
                    <a:lnTo>
                      <a:pt x="0" y="0"/>
                    </a:lnTo>
                    <a:lnTo>
                      <a:pt x="513" y="1273"/>
                    </a:lnTo>
                    <a:lnTo>
                      <a:pt x="99" y="1273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4" name="Freeform 57"/>
              <p:cNvSpPr>
                <a:spLocks noChangeArrowheads="1"/>
              </p:cNvSpPr>
              <p:nvPr/>
            </p:nvSpPr>
            <p:spPr bwMode="auto">
              <a:xfrm>
                <a:off x="13004916" y="10489867"/>
                <a:ext cx="297905" cy="726724"/>
              </a:xfrm>
              <a:custGeom>
                <a:avLst/>
                <a:gdLst>
                  <a:gd name="T0" fmla="*/ 241079 w 519"/>
                  <a:gd name="T1" fmla="*/ 726154 h 1274"/>
                  <a:gd name="T2" fmla="*/ 297331 w 519"/>
                  <a:gd name="T3" fmla="*/ 0 h 1274"/>
                  <a:gd name="T4" fmla="*/ 0 w 519"/>
                  <a:gd name="T5" fmla="*/ 726154 h 1274"/>
                  <a:gd name="T6" fmla="*/ 241079 w 519"/>
                  <a:gd name="T7" fmla="*/ 726154 h 12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9" h="1274">
                    <a:moveTo>
                      <a:pt x="420" y="1273"/>
                    </a:moveTo>
                    <a:lnTo>
                      <a:pt x="518" y="0"/>
                    </a:lnTo>
                    <a:lnTo>
                      <a:pt x="0" y="1273"/>
                    </a:lnTo>
                    <a:lnTo>
                      <a:pt x="420" y="1273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5" name="Freeform 58"/>
              <p:cNvSpPr>
                <a:spLocks noChangeArrowheads="1"/>
              </p:cNvSpPr>
              <p:nvPr/>
            </p:nvSpPr>
            <p:spPr bwMode="auto">
              <a:xfrm>
                <a:off x="12428747" y="10696099"/>
                <a:ext cx="697295" cy="121122"/>
              </a:xfrm>
              <a:custGeom>
                <a:avLst/>
                <a:gdLst>
                  <a:gd name="T0" fmla="*/ 696724 w 1222"/>
                  <a:gd name="T1" fmla="*/ 120540 h 208"/>
                  <a:gd name="T2" fmla="*/ 0 w 1222"/>
                  <a:gd name="T3" fmla="*/ 120540 h 208"/>
                  <a:gd name="T4" fmla="*/ 0 w 1222"/>
                  <a:gd name="T5" fmla="*/ 0 h 208"/>
                  <a:gd name="T6" fmla="*/ 696724 w 1222"/>
                  <a:gd name="T7" fmla="*/ 0 h 208"/>
                  <a:gd name="T8" fmla="*/ 696724 w 1222"/>
                  <a:gd name="T9" fmla="*/ 120540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2" h="208">
                    <a:moveTo>
                      <a:pt x="1221" y="207"/>
                    </a:moveTo>
                    <a:lnTo>
                      <a:pt x="0" y="207"/>
                    </a:lnTo>
                    <a:lnTo>
                      <a:pt x="0" y="0"/>
                    </a:lnTo>
                    <a:lnTo>
                      <a:pt x="1221" y="0"/>
                    </a:lnTo>
                    <a:lnTo>
                      <a:pt x="1221" y="207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6" name="Freeform 59"/>
              <p:cNvSpPr>
                <a:spLocks noChangeArrowheads="1"/>
              </p:cNvSpPr>
              <p:nvPr/>
            </p:nvSpPr>
            <p:spPr bwMode="auto">
              <a:xfrm>
                <a:off x="11417176" y="8836733"/>
                <a:ext cx="1018118" cy="294618"/>
              </a:xfrm>
              <a:custGeom>
                <a:avLst/>
                <a:gdLst>
                  <a:gd name="T0" fmla="*/ 508773 w 1781"/>
                  <a:gd name="T1" fmla="*/ 294049 h 518"/>
                  <a:gd name="T2" fmla="*/ 0 w 1781"/>
                  <a:gd name="T3" fmla="*/ 0 h 518"/>
                  <a:gd name="T4" fmla="*/ 1017546 w 1781"/>
                  <a:gd name="T5" fmla="*/ 0 h 518"/>
                  <a:gd name="T6" fmla="*/ 508773 w 1781"/>
                  <a:gd name="T7" fmla="*/ 294049 h 5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81" h="518">
                    <a:moveTo>
                      <a:pt x="890" y="517"/>
                    </a:moveTo>
                    <a:lnTo>
                      <a:pt x="0" y="0"/>
                    </a:lnTo>
                    <a:lnTo>
                      <a:pt x="1780" y="0"/>
                    </a:lnTo>
                    <a:lnTo>
                      <a:pt x="890" y="517"/>
                    </a:lnTo>
                  </a:path>
                </a:pathLst>
              </a:custGeom>
              <a:solidFill>
                <a:srgbClr val="B3B3B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7" name="Freeform 60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1793981" cy="2186718"/>
              </a:xfrm>
              <a:custGeom>
                <a:avLst/>
                <a:gdLst>
                  <a:gd name="T0" fmla="*/ 1684355 w 3142"/>
                  <a:gd name="T1" fmla="*/ 998272 h 3829"/>
                  <a:gd name="T2" fmla="*/ 1684355 w 3142"/>
                  <a:gd name="T3" fmla="*/ 998272 h 3829"/>
                  <a:gd name="T4" fmla="*/ 895278 w 3142"/>
                  <a:gd name="T5" fmla="*/ 0 h 3829"/>
                  <a:gd name="T6" fmla="*/ 109626 w 3142"/>
                  <a:gd name="T7" fmla="*/ 998272 h 3829"/>
                  <a:gd name="T8" fmla="*/ 319742 w 3142"/>
                  <a:gd name="T9" fmla="*/ 1391755 h 3829"/>
                  <a:gd name="T10" fmla="*/ 680023 w 3142"/>
                  <a:gd name="T11" fmla="*/ 2183291 h 3829"/>
                  <a:gd name="T12" fmla="*/ 1113958 w 3142"/>
                  <a:gd name="T13" fmla="*/ 2186147 h 3829"/>
                  <a:gd name="T14" fmla="*/ 1445120 w 3142"/>
                  <a:gd name="T15" fmla="*/ 1420881 h 3829"/>
                  <a:gd name="T16" fmla="*/ 1684355 w 3142"/>
                  <a:gd name="T17" fmla="*/ 998272 h 38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42" h="3829">
                    <a:moveTo>
                      <a:pt x="2950" y="1748"/>
                    </a:moveTo>
                    <a:lnTo>
                      <a:pt x="2950" y="1748"/>
                    </a:lnTo>
                    <a:cubicBezTo>
                      <a:pt x="3141" y="890"/>
                      <a:pt x="2546" y="0"/>
                      <a:pt x="1568" y="0"/>
                    </a:cubicBez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77" y="2980"/>
                      <a:pt x="1191" y="3823"/>
                      <a:pt x="1191" y="3823"/>
                    </a:cubicBezTo>
                    <a:cubicBezTo>
                      <a:pt x="1951" y="3828"/>
                      <a:pt x="1951" y="3828"/>
                      <a:pt x="1951" y="3828"/>
                    </a:cubicBezTo>
                    <a:cubicBezTo>
                      <a:pt x="1951" y="3828"/>
                      <a:pt x="1982" y="3057"/>
                      <a:pt x="2531" y="2488"/>
                    </a:cubicBezTo>
                    <a:cubicBezTo>
                      <a:pt x="2717" y="2291"/>
                      <a:pt x="2883" y="2048"/>
                      <a:pt x="2950" y="1748"/>
                    </a:cubicBezTo>
                  </a:path>
                </a:pathLst>
              </a:custGeom>
              <a:solidFill>
                <a:srgbClr val="FDB81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8" name="Freeform 61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896990" cy="2186718"/>
              </a:xfrm>
              <a:custGeom>
                <a:avLst/>
                <a:gdLst>
                  <a:gd name="T0" fmla="*/ 896418 w 1569"/>
                  <a:gd name="T1" fmla="*/ 0 h 3824"/>
                  <a:gd name="T2" fmla="*/ 896418 w 1569"/>
                  <a:gd name="T3" fmla="*/ 0 h 3824"/>
                  <a:gd name="T4" fmla="*/ 109766 w 1569"/>
                  <a:gd name="T5" fmla="*/ 999577 h 3824"/>
                  <a:gd name="T6" fmla="*/ 320149 w 1569"/>
                  <a:gd name="T7" fmla="*/ 1393575 h 3824"/>
                  <a:gd name="T8" fmla="*/ 680889 w 1569"/>
                  <a:gd name="T9" fmla="*/ 2186146 h 3824"/>
                  <a:gd name="T10" fmla="*/ 896418 w 1569"/>
                  <a:gd name="T11" fmla="*/ 2186146 h 3824"/>
                  <a:gd name="T12" fmla="*/ 896418 w 1569"/>
                  <a:gd name="T13" fmla="*/ 0 h 38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9" h="3824">
                    <a:moveTo>
                      <a:pt x="1568" y="0"/>
                    </a:moveTo>
                    <a:lnTo>
                      <a:pt x="1568" y="0"/>
                    </a:ln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82" y="2980"/>
                      <a:pt x="1191" y="3823"/>
                      <a:pt x="1191" y="3823"/>
                    </a:cubicBezTo>
                    <a:cubicBezTo>
                      <a:pt x="1568" y="3823"/>
                      <a:pt x="1568" y="3823"/>
                      <a:pt x="1568" y="3823"/>
                    </a:cubicBezTo>
                    <a:lnTo>
                      <a:pt x="1568" y="0"/>
                    </a:lnTo>
                  </a:path>
                </a:pathLst>
              </a:custGeom>
              <a:solidFill>
                <a:srgbClr val="FEDE3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9" name="Freeform 62"/>
              <p:cNvSpPr>
                <a:spLocks noChangeArrowheads="1"/>
              </p:cNvSpPr>
              <p:nvPr/>
            </p:nvSpPr>
            <p:spPr bwMode="auto">
              <a:xfrm>
                <a:off x="11263315" y="6672931"/>
                <a:ext cx="1338938" cy="654705"/>
              </a:xfrm>
              <a:custGeom>
                <a:avLst/>
                <a:gdLst>
                  <a:gd name="T0" fmla="*/ 114766 w 2345"/>
                  <a:gd name="T1" fmla="*/ 547779 h 1145"/>
                  <a:gd name="T2" fmla="*/ 114766 w 2345"/>
                  <a:gd name="T3" fmla="*/ 547779 h 1145"/>
                  <a:gd name="T4" fmla="*/ 667471 w 2345"/>
                  <a:gd name="T5" fmla="*/ 346508 h 1145"/>
                  <a:gd name="T6" fmla="*/ 1223030 w 2345"/>
                  <a:gd name="T7" fmla="*/ 547779 h 1145"/>
                  <a:gd name="T8" fmla="*/ 1308676 w 2345"/>
                  <a:gd name="T9" fmla="*/ 654133 h 1145"/>
                  <a:gd name="T10" fmla="*/ 1172784 w 2345"/>
                  <a:gd name="T11" fmla="*/ 201272 h 1145"/>
                  <a:gd name="T12" fmla="*/ 667471 w 2345"/>
                  <a:gd name="T13" fmla="*/ 0 h 1145"/>
                  <a:gd name="T14" fmla="*/ 165583 w 2345"/>
                  <a:gd name="T15" fmla="*/ 201272 h 1145"/>
                  <a:gd name="T16" fmla="*/ 29120 w 2345"/>
                  <a:gd name="T17" fmla="*/ 654133 h 1145"/>
                  <a:gd name="T18" fmla="*/ 114766 w 2345"/>
                  <a:gd name="T19" fmla="*/ 547779 h 11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45" h="1145">
                    <a:moveTo>
                      <a:pt x="201" y="958"/>
                    </a:moveTo>
                    <a:lnTo>
                      <a:pt x="201" y="958"/>
                    </a:lnTo>
                    <a:cubicBezTo>
                      <a:pt x="434" y="730"/>
                      <a:pt x="781" y="606"/>
                      <a:pt x="1169" y="606"/>
                    </a:cubicBezTo>
                    <a:cubicBezTo>
                      <a:pt x="1562" y="606"/>
                      <a:pt x="1904" y="730"/>
                      <a:pt x="2142" y="958"/>
                    </a:cubicBezTo>
                    <a:cubicBezTo>
                      <a:pt x="2199" y="1015"/>
                      <a:pt x="2251" y="1076"/>
                      <a:pt x="2292" y="1144"/>
                    </a:cubicBezTo>
                    <a:cubicBezTo>
                      <a:pt x="2344" y="864"/>
                      <a:pt x="2255" y="575"/>
                      <a:pt x="2054" y="352"/>
                    </a:cubicBezTo>
                    <a:cubicBezTo>
                      <a:pt x="1837" y="125"/>
                      <a:pt x="1526" y="0"/>
                      <a:pt x="1169" y="0"/>
                    </a:cubicBezTo>
                    <a:cubicBezTo>
                      <a:pt x="817" y="0"/>
                      <a:pt x="502" y="125"/>
                      <a:pt x="290" y="352"/>
                    </a:cubicBezTo>
                    <a:cubicBezTo>
                      <a:pt x="88" y="570"/>
                      <a:pt x="0" y="864"/>
                      <a:pt x="51" y="1144"/>
                    </a:cubicBezTo>
                    <a:cubicBezTo>
                      <a:pt x="93" y="1076"/>
                      <a:pt x="145" y="1015"/>
                      <a:pt x="201" y="958"/>
                    </a:cubicBezTo>
                  </a:path>
                </a:pathLst>
              </a:custGeom>
              <a:solidFill>
                <a:srgbClr val="FEDE3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0" name="Freeform 63"/>
              <p:cNvSpPr>
                <a:spLocks noChangeArrowheads="1"/>
              </p:cNvSpPr>
              <p:nvPr/>
            </p:nvSpPr>
            <p:spPr bwMode="auto">
              <a:xfrm>
                <a:off x="11263315" y="6672931"/>
                <a:ext cx="667831" cy="654705"/>
              </a:xfrm>
              <a:custGeom>
                <a:avLst/>
                <a:gdLst>
                  <a:gd name="T0" fmla="*/ 667260 w 1170"/>
                  <a:gd name="T1" fmla="*/ 0 h 1145"/>
                  <a:gd name="T2" fmla="*/ 667260 w 1170"/>
                  <a:gd name="T3" fmla="*/ 0 h 1145"/>
                  <a:gd name="T4" fmla="*/ 165531 w 1170"/>
                  <a:gd name="T5" fmla="*/ 204703 h 1145"/>
                  <a:gd name="T6" fmla="*/ 29111 w 1170"/>
                  <a:gd name="T7" fmla="*/ 654133 h 1145"/>
                  <a:gd name="T8" fmla="*/ 114730 w 1170"/>
                  <a:gd name="T9" fmla="*/ 547779 h 1145"/>
                  <a:gd name="T10" fmla="*/ 667260 w 1170"/>
                  <a:gd name="T11" fmla="*/ 346508 h 1145"/>
                  <a:gd name="T12" fmla="*/ 667260 w 1170"/>
                  <a:gd name="T13" fmla="*/ 0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70" h="1145">
                    <a:moveTo>
                      <a:pt x="1169" y="0"/>
                    </a:moveTo>
                    <a:lnTo>
                      <a:pt x="1169" y="0"/>
                    </a:lnTo>
                    <a:cubicBezTo>
                      <a:pt x="812" y="0"/>
                      <a:pt x="502" y="129"/>
                      <a:pt x="290" y="358"/>
                    </a:cubicBezTo>
                    <a:cubicBezTo>
                      <a:pt x="88" y="575"/>
                      <a:pt x="0" y="864"/>
                      <a:pt x="51" y="1144"/>
                    </a:cubicBezTo>
                    <a:cubicBezTo>
                      <a:pt x="93" y="1076"/>
                      <a:pt x="140" y="1015"/>
                      <a:pt x="201" y="958"/>
                    </a:cubicBezTo>
                    <a:cubicBezTo>
                      <a:pt x="434" y="735"/>
                      <a:pt x="776" y="606"/>
                      <a:pt x="1169" y="606"/>
                    </a:cubicBezTo>
                    <a:lnTo>
                      <a:pt x="1169" y="0"/>
                    </a:lnTo>
                  </a:path>
                </a:pathLst>
              </a:custGeom>
              <a:solidFill>
                <a:srgbClr val="F8F0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1" name="Freeform 64"/>
              <p:cNvSpPr>
                <a:spLocks noChangeArrowheads="1"/>
              </p:cNvSpPr>
              <p:nvPr/>
            </p:nvSpPr>
            <p:spPr bwMode="auto">
              <a:xfrm>
                <a:off x="11384439" y="7334184"/>
                <a:ext cx="1096686" cy="1371608"/>
              </a:xfrm>
              <a:custGeom>
                <a:avLst/>
                <a:gdLst>
                  <a:gd name="T0" fmla="*/ 404763 w 1921"/>
                  <a:gd name="T1" fmla="*/ 1371036 h 2397"/>
                  <a:gd name="T2" fmla="*/ 404763 w 1921"/>
                  <a:gd name="T3" fmla="*/ 1371036 h 2397"/>
                  <a:gd name="T4" fmla="*/ 682788 w 1921"/>
                  <a:gd name="T5" fmla="*/ 1371036 h 2397"/>
                  <a:gd name="T6" fmla="*/ 726747 w 1921"/>
                  <a:gd name="T7" fmla="*/ 1131276 h 2397"/>
                  <a:gd name="T8" fmla="*/ 980795 w 1921"/>
                  <a:gd name="T9" fmla="*/ 382242 h 2397"/>
                  <a:gd name="T10" fmla="*/ 1086981 w 1921"/>
                  <a:gd name="T11" fmla="*/ 160221 h 2397"/>
                  <a:gd name="T12" fmla="*/ 685072 w 1921"/>
                  <a:gd name="T13" fmla="*/ 0 h 2397"/>
                  <a:gd name="T14" fmla="*/ 546345 w 1921"/>
                  <a:gd name="T15" fmla="*/ 3433 h 2397"/>
                  <a:gd name="T16" fmla="*/ 410472 w 1921"/>
                  <a:gd name="T17" fmla="*/ 0 h 2397"/>
                  <a:gd name="T18" fmla="*/ 9134 w 1921"/>
                  <a:gd name="T19" fmla="*/ 160221 h 2397"/>
                  <a:gd name="T20" fmla="*/ 88488 w 1921"/>
                  <a:gd name="T21" fmla="*/ 358781 h 2397"/>
                  <a:gd name="T22" fmla="*/ 360805 w 1921"/>
                  <a:gd name="T23" fmla="*/ 1119260 h 2397"/>
                  <a:gd name="T24" fmla="*/ 404763 w 1921"/>
                  <a:gd name="T25" fmla="*/ 1371036 h 2397"/>
                  <a:gd name="T26" fmla="*/ 53093 w 1921"/>
                  <a:gd name="T27" fmla="*/ 171666 h 2397"/>
                  <a:gd name="T28" fmla="*/ 53093 w 1921"/>
                  <a:gd name="T29" fmla="*/ 171666 h 2397"/>
                  <a:gd name="T30" fmla="*/ 410472 w 1921"/>
                  <a:gd name="T31" fmla="*/ 50355 h 2397"/>
                  <a:gd name="T32" fmla="*/ 546345 w 1921"/>
                  <a:gd name="T33" fmla="*/ 50355 h 2397"/>
                  <a:gd name="T34" fmla="*/ 682788 w 1921"/>
                  <a:gd name="T35" fmla="*/ 50355 h 2397"/>
                  <a:gd name="T36" fmla="*/ 1039597 w 1921"/>
                  <a:gd name="T37" fmla="*/ 171666 h 2397"/>
                  <a:gd name="T38" fmla="*/ 951108 w 1921"/>
                  <a:gd name="T39" fmla="*/ 355348 h 2397"/>
                  <a:gd name="T40" fmla="*/ 702770 w 1921"/>
                  <a:gd name="T41" fmla="*/ 1051738 h 2397"/>
                  <a:gd name="T42" fmla="*/ 688497 w 1921"/>
                  <a:gd name="T43" fmla="*/ 799389 h 2397"/>
                  <a:gd name="T44" fmla="*/ 540636 w 1921"/>
                  <a:gd name="T45" fmla="*/ 337609 h 2397"/>
                  <a:gd name="T46" fmla="*/ 396200 w 1921"/>
                  <a:gd name="T47" fmla="*/ 790806 h 2397"/>
                  <a:gd name="T48" fmla="*/ 384211 w 1921"/>
                  <a:gd name="T49" fmla="*/ 1054027 h 2397"/>
                  <a:gd name="T50" fmla="*/ 118175 w 1921"/>
                  <a:gd name="T51" fmla="*/ 331887 h 2397"/>
                  <a:gd name="T52" fmla="*/ 53093 w 1921"/>
                  <a:gd name="T53" fmla="*/ 171666 h 239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921" h="2397">
                    <a:moveTo>
                      <a:pt x="709" y="2396"/>
                    </a:moveTo>
                    <a:lnTo>
                      <a:pt x="709" y="2396"/>
                    </a:lnTo>
                    <a:cubicBezTo>
                      <a:pt x="1196" y="2396"/>
                      <a:pt x="1196" y="2396"/>
                      <a:pt x="1196" y="2396"/>
                    </a:cubicBezTo>
                    <a:cubicBezTo>
                      <a:pt x="1273" y="1977"/>
                      <a:pt x="1273" y="1977"/>
                      <a:pt x="1273" y="1977"/>
                    </a:cubicBezTo>
                    <a:cubicBezTo>
                      <a:pt x="1314" y="1672"/>
                      <a:pt x="1418" y="962"/>
                      <a:pt x="1718" y="668"/>
                    </a:cubicBezTo>
                    <a:cubicBezTo>
                      <a:pt x="1858" y="529"/>
                      <a:pt x="1920" y="404"/>
                      <a:pt x="1904" y="280"/>
                    </a:cubicBezTo>
                    <a:cubicBezTo>
                      <a:pt x="1868" y="21"/>
                      <a:pt x="1547" y="0"/>
                      <a:pt x="1200" y="0"/>
                    </a:cubicBezTo>
                    <a:cubicBezTo>
                      <a:pt x="957" y="6"/>
                      <a:pt x="957" y="6"/>
                      <a:pt x="957" y="6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367" y="0"/>
                      <a:pt x="52" y="21"/>
                      <a:pt x="16" y="280"/>
                    </a:cubicBezTo>
                    <a:cubicBezTo>
                      <a:pt x="0" y="399"/>
                      <a:pt x="47" y="523"/>
                      <a:pt x="155" y="627"/>
                    </a:cubicBezTo>
                    <a:cubicBezTo>
                      <a:pt x="461" y="932"/>
                      <a:pt x="580" y="1641"/>
                      <a:pt x="632" y="1956"/>
                    </a:cubicBezTo>
                    <a:lnTo>
                      <a:pt x="709" y="2396"/>
                    </a:lnTo>
                    <a:close/>
                    <a:moveTo>
                      <a:pt x="93" y="300"/>
                    </a:moveTo>
                    <a:lnTo>
                      <a:pt x="93" y="300"/>
                    </a:lnTo>
                    <a:cubicBezTo>
                      <a:pt x="124" y="125"/>
                      <a:pt x="336" y="88"/>
                      <a:pt x="719" y="88"/>
                    </a:cubicBezTo>
                    <a:cubicBezTo>
                      <a:pt x="957" y="88"/>
                      <a:pt x="957" y="88"/>
                      <a:pt x="957" y="88"/>
                    </a:cubicBezTo>
                    <a:cubicBezTo>
                      <a:pt x="1196" y="88"/>
                      <a:pt x="1196" y="88"/>
                      <a:pt x="1196" y="88"/>
                    </a:cubicBezTo>
                    <a:cubicBezTo>
                      <a:pt x="1583" y="88"/>
                      <a:pt x="1795" y="125"/>
                      <a:pt x="1821" y="300"/>
                    </a:cubicBezTo>
                    <a:cubicBezTo>
                      <a:pt x="1837" y="399"/>
                      <a:pt x="1785" y="502"/>
                      <a:pt x="1666" y="621"/>
                    </a:cubicBezTo>
                    <a:cubicBezTo>
                      <a:pt x="1392" y="895"/>
                      <a:pt x="1283" y="1486"/>
                      <a:pt x="1231" y="1838"/>
                    </a:cubicBezTo>
                    <a:cubicBezTo>
                      <a:pt x="1216" y="1744"/>
                      <a:pt x="1196" y="1599"/>
                      <a:pt x="1206" y="1397"/>
                    </a:cubicBezTo>
                    <a:cubicBezTo>
                      <a:pt x="1242" y="694"/>
                      <a:pt x="1087" y="590"/>
                      <a:pt x="947" y="590"/>
                    </a:cubicBezTo>
                    <a:cubicBezTo>
                      <a:pt x="797" y="590"/>
                      <a:pt x="663" y="699"/>
                      <a:pt x="694" y="1382"/>
                    </a:cubicBezTo>
                    <a:cubicBezTo>
                      <a:pt x="704" y="1599"/>
                      <a:pt x="688" y="1749"/>
                      <a:pt x="673" y="1842"/>
                    </a:cubicBezTo>
                    <a:cubicBezTo>
                      <a:pt x="616" y="1480"/>
                      <a:pt x="497" y="875"/>
                      <a:pt x="207" y="580"/>
                    </a:cubicBezTo>
                    <a:cubicBezTo>
                      <a:pt x="119" y="492"/>
                      <a:pt x="78" y="399"/>
                      <a:pt x="93" y="300"/>
                    </a:cubicBezTo>
                    <a:close/>
                  </a:path>
                </a:pathLst>
              </a:custGeom>
              <a:solidFill>
                <a:srgbClr val="F78D1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2" name="Freeform 65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1793981" cy="2186718"/>
              </a:xfrm>
              <a:custGeom>
                <a:avLst/>
                <a:gdLst>
                  <a:gd name="T0" fmla="*/ 895278 w 3142"/>
                  <a:gd name="T1" fmla="*/ 0 h 3829"/>
                  <a:gd name="T2" fmla="*/ 895278 w 3142"/>
                  <a:gd name="T3" fmla="*/ 0 h 3829"/>
                  <a:gd name="T4" fmla="*/ 109626 w 3142"/>
                  <a:gd name="T5" fmla="*/ 998272 h 3829"/>
                  <a:gd name="T6" fmla="*/ 319742 w 3142"/>
                  <a:gd name="T7" fmla="*/ 1391755 h 3829"/>
                  <a:gd name="T8" fmla="*/ 680023 w 3142"/>
                  <a:gd name="T9" fmla="*/ 2180436 h 3829"/>
                  <a:gd name="T10" fmla="*/ 1113958 w 3142"/>
                  <a:gd name="T11" fmla="*/ 2186147 h 3829"/>
                  <a:gd name="T12" fmla="*/ 1445120 w 3142"/>
                  <a:gd name="T13" fmla="*/ 1420881 h 3829"/>
                  <a:gd name="T14" fmla="*/ 1684355 w 3142"/>
                  <a:gd name="T15" fmla="*/ 998272 h 3829"/>
                  <a:gd name="T16" fmla="*/ 895278 w 3142"/>
                  <a:gd name="T17" fmla="*/ 0 h 3829"/>
                  <a:gd name="T18" fmla="*/ 1642675 w 3142"/>
                  <a:gd name="T19" fmla="*/ 989705 h 3829"/>
                  <a:gd name="T20" fmla="*/ 1642675 w 3142"/>
                  <a:gd name="T21" fmla="*/ 989705 h 3829"/>
                  <a:gd name="T22" fmla="*/ 1415429 w 3142"/>
                  <a:gd name="T23" fmla="*/ 1391755 h 3829"/>
                  <a:gd name="T24" fmla="*/ 1081413 w 3142"/>
                  <a:gd name="T25" fmla="*/ 2153595 h 3829"/>
                  <a:gd name="T26" fmla="*/ 709713 w 3142"/>
                  <a:gd name="T27" fmla="*/ 2150739 h 3829"/>
                  <a:gd name="T28" fmla="*/ 348861 w 3142"/>
                  <a:gd name="T29" fmla="*/ 1364343 h 3829"/>
                  <a:gd name="T30" fmla="*/ 147881 w 3142"/>
                  <a:gd name="T31" fmla="*/ 989705 h 3829"/>
                  <a:gd name="T32" fmla="*/ 302042 w 3142"/>
                  <a:gd name="T33" fmla="*/ 318670 h 3829"/>
                  <a:gd name="T34" fmla="*/ 895278 w 3142"/>
                  <a:gd name="T35" fmla="*/ 41119 h 3829"/>
                  <a:gd name="T36" fmla="*/ 1489084 w 3142"/>
                  <a:gd name="T37" fmla="*/ 318670 h 3829"/>
                  <a:gd name="T38" fmla="*/ 1642675 w 3142"/>
                  <a:gd name="T39" fmla="*/ 989705 h 3829"/>
                  <a:gd name="T40" fmla="*/ 895278 w 3142"/>
                  <a:gd name="T41" fmla="*/ 0 h 38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142" h="3829">
                    <a:moveTo>
                      <a:pt x="1568" y="0"/>
                    </a:moveTo>
                    <a:lnTo>
                      <a:pt x="1568" y="0"/>
                    </a:ln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82" y="2980"/>
                      <a:pt x="1191" y="3818"/>
                      <a:pt x="1191" y="3818"/>
                    </a:cubicBezTo>
                    <a:cubicBezTo>
                      <a:pt x="1951" y="3828"/>
                      <a:pt x="1951" y="3828"/>
                      <a:pt x="1951" y="3828"/>
                    </a:cubicBezTo>
                    <a:cubicBezTo>
                      <a:pt x="1951" y="3828"/>
                      <a:pt x="1982" y="3057"/>
                      <a:pt x="2531" y="2488"/>
                    </a:cubicBezTo>
                    <a:cubicBezTo>
                      <a:pt x="2717" y="2291"/>
                      <a:pt x="2883" y="2048"/>
                      <a:pt x="2950" y="1748"/>
                    </a:cubicBezTo>
                    <a:cubicBezTo>
                      <a:pt x="3141" y="890"/>
                      <a:pt x="2546" y="0"/>
                      <a:pt x="1568" y="0"/>
                    </a:cubicBezTo>
                    <a:lnTo>
                      <a:pt x="2877" y="1733"/>
                    </a:lnTo>
                    <a:cubicBezTo>
                      <a:pt x="2825" y="1987"/>
                      <a:pt x="2691" y="2214"/>
                      <a:pt x="2479" y="2437"/>
                    </a:cubicBezTo>
                    <a:cubicBezTo>
                      <a:pt x="2003" y="2928"/>
                      <a:pt x="1884" y="3590"/>
                      <a:pt x="1894" y="3771"/>
                    </a:cubicBezTo>
                    <a:cubicBezTo>
                      <a:pt x="1243" y="3766"/>
                      <a:pt x="1243" y="3766"/>
                      <a:pt x="1243" y="3766"/>
                    </a:cubicBezTo>
                    <a:cubicBezTo>
                      <a:pt x="1237" y="3585"/>
                      <a:pt x="1066" y="2861"/>
                      <a:pt x="611" y="2389"/>
                    </a:cubicBezTo>
                    <a:cubicBezTo>
                      <a:pt x="435" y="2204"/>
                      <a:pt x="316" y="1981"/>
                      <a:pt x="259" y="1733"/>
                    </a:cubicBezTo>
                    <a:cubicBezTo>
                      <a:pt x="171" y="1319"/>
                      <a:pt x="269" y="884"/>
                      <a:pt x="529" y="558"/>
                    </a:cubicBezTo>
                    <a:cubicBezTo>
                      <a:pt x="782" y="248"/>
                      <a:pt x="1149" y="72"/>
                      <a:pt x="1568" y="72"/>
                    </a:cubicBezTo>
                    <a:cubicBezTo>
                      <a:pt x="1988" y="72"/>
                      <a:pt x="2360" y="248"/>
                      <a:pt x="2608" y="558"/>
                    </a:cubicBezTo>
                    <a:cubicBezTo>
                      <a:pt x="2867" y="884"/>
                      <a:pt x="2970" y="1319"/>
                      <a:pt x="2877" y="1733"/>
                    </a:cubicBezTo>
                    <a:lnTo>
                      <a:pt x="1568" y="0"/>
                    </a:lnTo>
                  </a:path>
                </a:pathLst>
              </a:custGeom>
              <a:solidFill>
                <a:srgbClr val="F0F0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3" name="Freeform 66"/>
              <p:cNvSpPr>
                <a:spLocks noChangeArrowheads="1"/>
              </p:cNvSpPr>
              <p:nvPr/>
            </p:nvSpPr>
            <p:spPr bwMode="auto">
              <a:xfrm>
                <a:off x="11692165" y="8663238"/>
                <a:ext cx="471411" cy="389549"/>
              </a:xfrm>
              <a:custGeom>
                <a:avLst/>
                <a:gdLst>
                  <a:gd name="T0" fmla="*/ 470839 w 824"/>
                  <a:gd name="T1" fmla="*/ 141810 h 684"/>
                  <a:gd name="T2" fmla="*/ 470839 w 824"/>
                  <a:gd name="T3" fmla="*/ 141810 h 684"/>
                  <a:gd name="T4" fmla="*/ 453104 w 824"/>
                  <a:gd name="T5" fmla="*/ 97387 h 684"/>
                  <a:gd name="T6" fmla="*/ 470839 w 824"/>
                  <a:gd name="T7" fmla="*/ 59230 h 684"/>
                  <a:gd name="T8" fmla="*/ 414773 w 824"/>
                  <a:gd name="T9" fmla="*/ 0 h 684"/>
                  <a:gd name="T10" fmla="*/ 59498 w 824"/>
                  <a:gd name="T11" fmla="*/ 0 h 684"/>
                  <a:gd name="T12" fmla="*/ 0 w 824"/>
                  <a:gd name="T13" fmla="*/ 59230 h 684"/>
                  <a:gd name="T14" fmla="*/ 17735 w 824"/>
                  <a:gd name="T15" fmla="*/ 97387 h 684"/>
                  <a:gd name="T16" fmla="*/ 0 w 824"/>
                  <a:gd name="T17" fmla="*/ 141810 h 684"/>
                  <a:gd name="T18" fmla="*/ 17735 w 824"/>
                  <a:gd name="T19" fmla="*/ 182815 h 684"/>
                  <a:gd name="T20" fmla="*/ 0 w 824"/>
                  <a:gd name="T21" fmla="*/ 224389 h 684"/>
                  <a:gd name="T22" fmla="*/ 59498 w 824"/>
                  <a:gd name="T23" fmla="*/ 280202 h 684"/>
                  <a:gd name="T24" fmla="*/ 68652 w 824"/>
                  <a:gd name="T25" fmla="*/ 280202 h 684"/>
                  <a:gd name="T26" fmla="*/ 236850 w 824"/>
                  <a:gd name="T27" fmla="*/ 388979 h 684"/>
                  <a:gd name="T28" fmla="*/ 402759 w 824"/>
                  <a:gd name="T29" fmla="*/ 280202 h 684"/>
                  <a:gd name="T30" fmla="*/ 414773 w 824"/>
                  <a:gd name="T31" fmla="*/ 280202 h 684"/>
                  <a:gd name="T32" fmla="*/ 470839 w 824"/>
                  <a:gd name="T33" fmla="*/ 224389 h 684"/>
                  <a:gd name="T34" fmla="*/ 453104 w 824"/>
                  <a:gd name="T35" fmla="*/ 182815 h 684"/>
                  <a:gd name="T36" fmla="*/ 470839 w 824"/>
                  <a:gd name="T37" fmla="*/ 141810 h 6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4" h="684">
                    <a:moveTo>
                      <a:pt x="823" y="249"/>
                    </a:moveTo>
                    <a:lnTo>
                      <a:pt x="823" y="249"/>
                    </a:lnTo>
                    <a:cubicBezTo>
                      <a:pt x="823" y="218"/>
                      <a:pt x="813" y="192"/>
                      <a:pt x="792" y="171"/>
                    </a:cubicBezTo>
                    <a:cubicBezTo>
                      <a:pt x="813" y="156"/>
                      <a:pt x="823" y="129"/>
                      <a:pt x="823" y="104"/>
                    </a:cubicBezTo>
                    <a:cubicBezTo>
                      <a:pt x="823" y="47"/>
                      <a:pt x="782" y="0"/>
                      <a:pt x="725" y="0"/>
                    </a:cubicBezTo>
                    <a:cubicBezTo>
                      <a:pt x="104" y="0"/>
                      <a:pt x="104" y="0"/>
                      <a:pt x="104" y="0"/>
                    </a:cubicBezTo>
                    <a:cubicBezTo>
                      <a:pt x="47" y="0"/>
                      <a:pt x="0" y="47"/>
                      <a:pt x="0" y="104"/>
                    </a:cubicBezTo>
                    <a:cubicBezTo>
                      <a:pt x="0" y="129"/>
                      <a:pt x="10" y="156"/>
                      <a:pt x="31" y="171"/>
                    </a:cubicBezTo>
                    <a:cubicBezTo>
                      <a:pt x="10" y="192"/>
                      <a:pt x="0" y="218"/>
                      <a:pt x="0" y="249"/>
                    </a:cubicBezTo>
                    <a:cubicBezTo>
                      <a:pt x="0" y="275"/>
                      <a:pt x="10" y="300"/>
                      <a:pt x="31" y="321"/>
                    </a:cubicBezTo>
                    <a:cubicBezTo>
                      <a:pt x="10" y="337"/>
                      <a:pt x="0" y="363"/>
                      <a:pt x="0" y="394"/>
                    </a:cubicBezTo>
                    <a:cubicBezTo>
                      <a:pt x="0" y="446"/>
                      <a:pt x="47" y="492"/>
                      <a:pt x="104" y="492"/>
                    </a:cubicBezTo>
                    <a:cubicBezTo>
                      <a:pt x="120" y="492"/>
                      <a:pt x="120" y="492"/>
                      <a:pt x="120" y="492"/>
                    </a:cubicBezTo>
                    <a:cubicBezTo>
                      <a:pt x="171" y="606"/>
                      <a:pt x="280" y="683"/>
                      <a:pt x="414" y="683"/>
                    </a:cubicBezTo>
                    <a:cubicBezTo>
                      <a:pt x="544" y="683"/>
                      <a:pt x="653" y="606"/>
                      <a:pt x="704" y="492"/>
                    </a:cubicBezTo>
                    <a:cubicBezTo>
                      <a:pt x="725" y="492"/>
                      <a:pt x="725" y="492"/>
                      <a:pt x="725" y="492"/>
                    </a:cubicBezTo>
                    <a:cubicBezTo>
                      <a:pt x="782" y="492"/>
                      <a:pt x="823" y="446"/>
                      <a:pt x="823" y="394"/>
                    </a:cubicBezTo>
                    <a:cubicBezTo>
                      <a:pt x="823" y="363"/>
                      <a:pt x="813" y="337"/>
                      <a:pt x="792" y="321"/>
                    </a:cubicBezTo>
                    <a:cubicBezTo>
                      <a:pt x="813" y="300"/>
                      <a:pt x="823" y="275"/>
                      <a:pt x="823" y="249"/>
                    </a:cubicBezTo>
                  </a:path>
                </a:pathLst>
              </a:custGeom>
              <a:solidFill>
                <a:srgbClr val="DEEB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4" name="Freeform 67"/>
              <p:cNvSpPr>
                <a:spLocks noChangeArrowheads="1"/>
              </p:cNvSpPr>
              <p:nvPr/>
            </p:nvSpPr>
            <p:spPr bwMode="auto">
              <a:xfrm>
                <a:off x="11724903" y="8673057"/>
                <a:ext cx="405938" cy="91658"/>
              </a:xfrm>
              <a:custGeom>
                <a:avLst/>
                <a:gdLst>
                  <a:gd name="T0" fmla="*/ 402532 w 715"/>
                  <a:gd name="T1" fmla="*/ 21601 h 157"/>
                  <a:gd name="T2" fmla="*/ 402532 w 715"/>
                  <a:gd name="T3" fmla="*/ 21601 h 157"/>
                  <a:gd name="T4" fmla="*/ 384931 w 715"/>
                  <a:gd name="T5" fmla="*/ 42618 h 157"/>
                  <a:gd name="T6" fmla="*/ 23278 w 715"/>
                  <a:gd name="T7" fmla="*/ 91074 h 157"/>
                  <a:gd name="T8" fmla="*/ 2839 w 715"/>
                  <a:gd name="T9" fmla="*/ 72976 h 157"/>
                  <a:gd name="T10" fmla="*/ 21007 w 715"/>
                  <a:gd name="T11" fmla="*/ 48456 h 157"/>
                  <a:gd name="T12" fmla="*/ 382093 w 715"/>
                  <a:gd name="T13" fmla="*/ 3503 h 157"/>
                  <a:gd name="T14" fmla="*/ 402532 w 715"/>
                  <a:gd name="T15" fmla="*/ 21601 h 15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7">
                    <a:moveTo>
                      <a:pt x="709" y="37"/>
                    </a:moveTo>
                    <a:lnTo>
                      <a:pt x="709" y="37"/>
                    </a:lnTo>
                    <a:cubicBezTo>
                      <a:pt x="714" y="52"/>
                      <a:pt x="699" y="73"/>
                      <a:pt x="678" y="73"/>
                    </a:cubicBezTo>
                    <a:cubicBezTo>
                      <a:pt x="41" y="156"/>
                      <a:pt x="41" y="156"/>
                      <a:pt x="41" y="156"/>
                    </a:cubicBezTo>
                    <a:cubicBezTo>
                      <a:pt x="26" y="156"/>
                      <a:pt x="5" y="145"/>
                      <a:pt x="5" y="125"/>
                    </a:cubicBezTo>
                    <a:cubicBezTo>
                      <a:pt x="0" y="104"/>
                      <a:pt x="16" y="88"/>
                      <a:pt x="37" y="83"/>
                    </a:cubicBezTo>
                    <a:cubicBezTo>
                      <a:pt x="673" y="6"/>
                      <a:pt x="673" y="6"/>
                      <a:pt x="673" y="6"/>
                    </a:cubicBezTo>
                    <a:cubicBezTo>
                      <a:pt x="688" y="0"/>
                      <a:pt x="709" y="16"/>
                      <a:pt x="709" y="37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5" name="Freeform 68"/>
              <p:cNvSpPr>
                <a:spLocks noChangeArrowheads="1"/>
              </p:cNvSpPr>
              <p:nvPr/>
            </p:nvSpPr>
            <p:spPr bwMode="auto">
              <a:xfrm>
                <a:off x="11724903" y="8758169"/>
                <a:ext cx="405938" cy="88386"/>
              </a:xfrm>
              <a:custGeom>
                <a:avLst/>
                <a:gdLst>
                  <a:gd name="T0" fmla="*/ 402532 w 715"/>
                  <a:gd name="T1" fmla="*/ 18130 h 156"/>
                  <a:gd name="T2" fmla="*/ 402532 w 715"/>
                  <a:gd name="T3" fmla="*/ 18130 h 156"/>
                  <a:gd name="T4" fmla="*/ 384931 w 715"/>
                  <a:gd name="T5" fmla="*/ 41360 h 156"/>
                  <a:gd name="T6" fmla="*/ 23278 w 715"/>
                  <a:gd name="T7" fmla="*/ 87819 h 156"/>
                  <a:gd name="T8" fmla="*/ 2839 w 715"/>
                  <a:gd name="T9" fmla="*/ 70256 h 156"/>
                  <a:gd name="T10" fmla="*/ 21007 w 715"/>
                  <a:gd name="T11" fmla="*/ 49859 h 156"/>
                  <a:gd name="T12" fmla="*/ 382093 w 715"/>
                  <a:gd name="T13" fmla="*/ 0 h 156"/>
                  <a:gd name="T14" fmla="*/ 402532 w 715"/>
                  <a:gd name="T15" fmla="*/ 18130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6">
                    <a:moveTo>
                      <a:pt x="709" y="32"/>
                    </a:moveTo>
                    <a:lnTo>
                      <a:pt x="709" y="32"/>
                    </a:lnTo>
                    <a:cubicBezTo>
                      <a:pt x="714" y="52"/>
                      <a:pt x="699" y="73"/>
                      <a:pt x="678" y="73"/>
                    </a:cubicBezTo>
                    <a:cubicBezTo>
                      <a:pt x="41" y="155"/>
                      <a:pt x="41" y="155"/>
                      <a:pt x="41" y="155"/>
                    </a:cubicBezTo>
                    <a:cubicBezTo>
                      <a:pt x="26" y="155"/>
                      <a:pt x="5" y="145"/>
                      <a:pt x="5" y="124"/>
                    </a:cubicBezTo>
                    <a:cubicBezTo>
                      <a:pt x="0" y="109"/>
                      <a:pt x="16" y="88"/>
                      <a:pt x="37" y="88"/>
                    </a:cubicBezTo>
                    <a:cubicBezTo>
                      <a:pt x="673" y="0"/>
                      <a:pt x="673" y="0"/>
                      <a:pt x="673" y="0"/>
                    </a:cubicBezTo>
                    <a:cubicBezTo>
                      <a:pt x="688" y="0"/>
                      <a:pt x="709" y="15"/>
                      <a:pt x="709" y="32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6" name="Freeform 69"/>
              <p:cNvSpPr>
                <a:spLocks noChangeArrowheads="1"/>
              </p:cNvSpPr>
              <p:nvPr/>
            </p:nvSpPr>
            <p:spPr bwMode="auto">
              <a:xfrm>
                <a:off x="11724903" y="8836733"/>
                <a:ext cx="405938" cy="88386"/>
              </a:xfrm>
              <a:custGeom>
                <a:avLst/>
                <a:gdLst>
                  <a:gd name="T0" fmla="*/ 402532 w 715"/>
                  <a:gd name="T1" fmla="*/ 20397 h 156"/>
                  <a:gd name="T2" fmla="*/ 402532 w 715"/>
                  <a:gd name="T3" fmla="*/ 20397 h 156"/>
                  <a:gd name="T4" fmla="*/ 384931 w 715"/>
                  <a:gd name="T5" fmla="*/ 40794 h 156"/>
                  <a:gd name="T6" fmla="*/ 23278 w 715"/>
                  <a:gd name="T7" fmla="*/ 87819 h 156"/>
                  <a:gd name="T8" fmla="*/ 2839 w 715"/>
                  <a:gd name="T9" fmla="*/ 70256 h 156"/>
                  <a:gd name="T10" fmla="*/ 21007 w 715"/>
                  <a:gd name="T11" fmla="*/ 47026 h 156"/>
                  <a:gd name="T12" fmla="*/ 382093 w 715"/>
                  <a:gd name="T13" fmla="*/ 2833 h 156"/>
                  <a:gd name="T14" fmla="*/ 402532 w 715"/>
                  <a:gd name="T15" fmla="*/ 20397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6">
                    <a:moveTo>
                      <a:pt x="709" y="36"/>
                    </a:moveTo>
                    <a:lnTo>
                      <a:pt x="709" y="36"/>
                    </a:lnTo>
                    <a:cubicBezTo>
                      <a:pt x="714" y="52"/>
                      <a:pt x="699" y="72"/>
                      <a:pt x="678" y="72"/>
                    </a:cubicBezTo>
                    <a:cubicBezTo>
                      <a:pt x="41" y="155"/>
                      <a:pt x="41" y="155"/>
                      <a:pt x="41" y="155"/>
                    </a:cubicBezTo>
                    <a:cubicBezTo>
                      <a:pt x="26" y="155"/>
                      <a:pt x="5" y="145"/>
                      <a:pt x="5" y="124"/>
                    </a:cubicBezTo>
                    <a:cubicBezTo>
                      <a:pt x="0" y="103"/>
                      <a:pt x="16" y="88"/>
                      <a:pt x="37" y="83"/>
                    </a:cubicBezTo>
                    <a:cubicBezTo>
                      <a:pt x="673" y="5"/>
                      <a:pt x="673" y="5"/>
                      <a:pt x="673" y="5"/>
                    </a:cubicBezTo>
                    <a:cubicBezTo>
                      <a:pt x="688" y="0"/>
                      <a:pt x="709" y="16"/>
                      <a:pt x="709" y="36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7" name="Freeform 70"/>
              <p:cNvSpPr>
                <a:spLocks noChangeArrowheads="1"/>
              </p:cNvSpPr>
              <p:nvPr/>
            </p:nvSpPr>
            <p:spPr bwMode="auto">
              <a:xfrm>
                <a:off x="10307397" y="5726880"/>
                <a:ext cx="3273689" cy="2998554"/>
              </a:xfrm>
              <a:custGeom>
                <a:avLst/>
                <a:gdLst>
                  <a:gd name="T0" fmla="*/ 3273118 w 5729"/>
                  <a:gd name="T1" fmla="*/ 1632146 h 5247"/>
                  <a:gd name="T2" fmla="*/ 3273118 w 5729"/>
                  <a:gd name="T3" fmla="*/ 1632146 h 5247"/>
                  <a:gd name="T4" fmla="*/ 2935977 w 5729"/>
                  <a:gd name="T5" fmla="*/ 1289258 h 5247"/>
                  <a:gd name="T6" fmla="*/ 3071976 w 5729"/>
                  <a:gd name="T7" fmla="*/ 830360 h 5247"/>
                  <a:gd name="T8" fmla="*/ 2604551 w 5729"/>
                  <a:gd name="T9" fmla="*/ 694919 h 5247"/>
                  <a:gd name="T10" fmla="*/ 2486267 w 5729"/>
                  <a:gd name="T11" fmla="*/ 230878 h 5247"/>
                  <a:gd name="T12" fmla="*/ 2013127 w 5729"/>
                  <a:gd name="T13" fmla="*/ 342888 h 5247"/>
                  <a:gd name="T14" fmla="*/ 1673701 w 5729"/>
                  <a:gd name="T15" fmla="*/ 0 h 5247"/>
                  <a:gd name="T16" fmla="*/ 1321704 w 5729"/>
                  <a:gd name="T17" fmla="*/ 328601 h 5247"/>
                  <a:gd name="T18" fmla="*/ 851422 w 5729"/>
                  <a:gd name="T19" fmla="*/ 194875 h 5247"/>
                  <a:gd name="T20" fmla="*/ 712566 w 5729"/>
                  <a:gd name="T21" fmla="*/ 650915 h 5247"/>
                  <a:gd name="T22" fmla="*/ 235998 w 5729"/>
                  <a:gd name="T23" fmla="*/ 765783 h 5247"/>
                  <a:gd name="T24" fmla="*/ 351426 w 5729"/>
                  <a:gd name="T25" fmla="*/ 1229824 h 5247"/>
                  <a:gd name="T26" fmla="*/ 0 w 5729"/>
                  <a:gd name="T27" fmla="*/ 1560711 h 5247"/>
                  <a:gd name="T28" fmla="*/ 337140 w 5729"/>
                  <a:gd name="T29" fmla="*/ 1904170 h 5247"/>
                  <a:gd name="T30" fmla="*/ 201141 w 5729"/>
                  <a:gd name="T31" fmla="*/ 2365354 h 5247"/>
                  <a:gd name="T32" fmla="*/ 667995 w 5729"/>
                  <a:gd name="T33" fmla="*/ 2498509 h 5247"/>
                  <a:gd name="T34" fmla="*/ 786280 w 5729"/>
                  <a:gd name="T35" fmla="*/ 2962551 h 5247"/>
                  <a:gd name="T36" fmla="*/ 1259419 w 5729"/>
                  <a:gd name="T37" fmla="*/ 2849969 h 5247"/>
                  <a:gd name="T38" fmla="*/ 1259419 w 5729"/>
                  <a:gd name="T39" fmla="*/ 2853398 h 5247"/>
                  <a:gd name="T40" fmla="*/ 1005135 w 5729"/>
                  <a:gd name="T41" fmla="*/ 2205340 h 5247"/>
                  <a:gd name="T42" fmla="*/ 777137 w 5729"/>
                  <a:gd name="T43" fmla="*/ 1795018 h 5247"/>
                  <a:gd name="T44" fmla="*/ 949136 w 5729"/>
                  <a:gd name="T45" fmla="*/ 1058380 h 5247"/>
                  <a:gd name="T46" fmla="*/ 1622845 w 5729"/>
                  <a:gd name="T47" fmla="*/ 748067 h 5247"/>
                  <a:gd name="T48" fmla="*/ 2294268 w 5729"/>
                  <a:gd name="T49" fmla="*/ 1058380 h 5247"/>
                  <a:gd name="T50" fmla="*/ 2468552 w 5729"/>
                  <a:gd name="T51" fmla="*/ 1795018 h 5247"/>
                  <a:gd name="T52" fmla="*/ 2214840 w 5729"/>
                  <a:gd name="T53" fmla="*/ 2232771 h 5247"/>
                  <a:gd name="T54" fmla="*/ 1974842 w 5729"/>
                  <a:gd name="T55" fmla="*/ 2861970 h 5247"/>
                  <a:gd name="T56" fmla="*/ 2421696 w 5729"/>
                  <a:gd name="T57" fmla="*/ 2997983 h 5247"/>
                  <a:gd name="T58" fmla="*/ 2559980 w 5729"/>
                  <a:gd name="T59" fmla="*/ 2543085 h 5247"/>
                  <a:gd name="T60" fmla="*/ 3033119 w 5729"/>
                  <a:gd name="T61" fmla="*/ 2427646 h 5247"/>
                  <a:gd name="T62" fmla="*/ 2921120 w 5729"/>
                  <a:gd name="T63" fmla="*/ 1966462 h 5247"/>
                  <a:gd name="T64" fmla="*/ 3273118 w 5729"/>
                  <a:gd name="T65" fmla="*/ 1632146 h 52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729" h="5247">
                    <a:moveTo>
                      <a:pt x="5728" y="2856"/>
                    </a:moveTo>
                    <a:lnTo>
                      <a:pt x="5728" y="2856"/>
                    </a:lnTo>
                    <a:cubicBezTo>
                      <a:pt x="5448" y="2773"/>
                      <a:pt x="5215" y="2556"/>
                      <a:pt x="5138" y="2256"/>
                    </a:cubicBezTo>
                    <a:cubicBezTo>
                      <a:pt x="5065" y="1955"/>
                      <a:pt x="5164" y="1651"/>
                      <a:pt x="5376" y="1453"/>
                    </a:cubicBezTo>
                    <a:cubicBezTo>
                      <a:pt x="5091" y="1516"/>
                      <a:pt x="4775" y="1438"/>
                      <a:pt x="4558" y="1216"/>
                    </a:cubicBezTo>
                    <a:cubicBezTo>
                      <a:pt x="4336" y="993"/>
                      <a:pt x="4268" y="683"/>
                      <a:pt x="4351" y="404"/>
                    </a:cubicBezTo>
                    <a:cubicBezTo>
                      <a:pt x="4139" y="600"/>
                      <a:pt x="3824" y="688"/>
                      <a:pt x="3523" y="600"/>
                    </a:cubicBezTo>
                    <a:cubicBezTo>
                      <a:pt x="3218" y="517"/>
                      <a:pt x="3000" y="279"/>
                      <a:pt x="2929" y="0"/>
                    </a:cubicBezTo>
                    <a:cubicBezTo>
                      <a:pt x="2846" y="274"/>
                      <a:pt x="2617" y="502"/>
                      <a:pt x="2313" y="575"/>
                    </a:cubicBezTo>
                    <a:cubicBezTo>
                      <a:pt x="2002" y="647"/>
                      <a:pt x="1691" y="548"/>
                      <a:pt x="1490" y="341"/>
                    </a:cubicBezTo>
                    <a:cubicBezTo>
                      <a:pt x="1557" y="621"/>
                      <a:pt x="1474" y="926"/>
                      <a:pt x="1247" y="1139"/>
                    </a:cubicBezTo>
                    <a:cubicBezTo>
                      <a:pt x="1019" y="1355"/>
                      <a:pt x="698" y="1422"/>
                      <a:pt x="413" y="1340"/>
                    </a:cubicBezTo>
                    <a:cubicBezTo>
                      <a:pt x="615" y="1552"/>
                      <a:pt x="704" y="1857"/>
                      <a:pt x="615" y="2152"/>
                    </a:cubicBezTo>
                    <a:cubicBezTo>
                      <a:pt x="527" y="2448"/>
                      <a:pt x="284" y="2659"/>
                      <a:pt x="0" y="2731"/>
                    </a:cubicBezTo>
                    <a:cubicBezTo>
                      <a:pt x="279" y="2814"/>
                      <a:pt x="512" y="3037"/>
                      <a:pt x="590" y="3332"/>
                    </a:cubicBezTo>
                    <a:cubicBezTo>
                      <a:pt x="662" y="3632"/>
                      <a:pt x="564" y="3937"/>
                      <a:pt x="352" y="4139"/>
                    </a:cubicBezTo>
                    <a:cubicBezTo>
                      <a:pt x="636" y="4072"/>
                      <a:pt x="952" y="4149"/>
                      <a:pt x="1169" y="4372"/>
                    </a:cubicBezTo>
                    <a:cubicBezTo>
                      <a:pt x="1387" y="4594"/>
                      <a:pt x="1454" y="4910"/>
                      <a:pt x="1376" y="5184"/>
                    </a:cubicBezTo>
                    <a:cubicBezTo>
                      <a:pt x="1588" y="4987"/>
                      <a:pt x="1899" y="4904"/>
                      <a:pt x="2204" y="4987"/>
                    </a:cubicBezTo>
                    <a:lnTo>
                      <a:pt x="2204" y="4993"/>
                    </a:lnTo>
                    <a:cubicBezTo>
                      <a:pt x="2178" y="4713"/>
                      <a:pt x="2084" y="4196"/>
                      <a:pt x="1759" y="3859"/>
                    </a:cubicBezTo>
                    <a:cubicBezTo>
                      <a:pt x="1557" y="3658"/>
                      <a:pt x="1422" y="3410"/>
                      <a:pt x="1360" y="3141"/>
                    </a:cubicBezTo>
                    <a:cubicBezTo>
                      <a:pt x="1257" y="2685"/>
                      <a:pt x="1371" y="2204"/>
                      <a:pt x="1661" y="1852"/>
                    </a:cubicBezTo>
                    <a:cubicBezTo>
                      <a:pt x="1951" y="1505"/>
                      <a:pt x="2365" y="1309"/>
                      <a:pt x="2840" y="1309"/>
                    </a:cubicBezTo>
                    <a:cubicBezTo>
                      <a:pt x="3311" y="1309"/>
                      <a:pt x="3730" y="1505"/>
                      <a:pt x="4015" y="1852"/>
                    </a:cubicBezTo>
                    <a:cubicBezTo>
                      <a:pt x="4309" y="2204"/>
                      <a:pt x="4423" y="2685"/>
                      <a:pt x="4320" y="3141"/>
                    </a:cubicBezTo>
                    <a:cubicBezTo>
                      <a:pt x="4258" y="3410"/>
                      <a:pt x="4108" y="3668"/>
                      <a:pt x="3876" y="3907"/>
                    </a:cubicBezTo>
                    <a:cubicBezTo>
                      <a:pt x="3523" y="4258"/>
                      <a:pt x="3466" y="4755"/>
                      <a:pt x="3456" y="5008"/>
                    </a:cubicBezTo>
                    <a:cubicBezTo>
                      <a:pt x="3751" y="4952"/>
                      <a:pt x="4041" y="5050"/>
                      <a:pt x="4238" y="5246"/>
                    </a:cubicBezTo>
                    <a:cubicBezTo>
                      <a:pt x="4170" y="4972"/>
                      <a:pt x="4253" y="4662"/>
                      <a:pt x="4480" y="4450"/>
                    </a:cubicBezTo>
                    <a:cubicBezTo>
                      <a:pt x="4708" y="4238"/>
                      <a:pt x="5023" y="4170"/>
                      <a:pt x="5308" y="4248"/>
                    </a:cubicBezTo>
                    <a:cubicBezTo>
                      <a:pt x="5106" y="4040"/>
                      <a:pt x="5023" y="3736"/>
                      <a:pt x="5112" y="3441"/>
                    </a:cubicBezTo>
                    <a:cubicBezTo>
                      <a:pt x="5200" y="3141"/>
                      <a:pt x="5437" y="2928"/>
                      <a:pt x="5728" y="2856"/>
                    </a:cubicBezTo>
                  </a:path>
                </a:pathLst>
              </a:custGeom>
              <a:solidFill>
                <a:srgbClr val="BD39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8" name="Freeform 71"/>
              <p:cNvSpPr>
                <a:spLocks noChangeArrowheads="1"/>
              </p:cNvSpPr>
              <p:nvPr/>
            </p:nvSpPr>
            <p:spPr bwMode="auto">
              <a:xfrm>
                <a:off x="10307397" y="5723608"/>
                <a:ext cx="3273689" cy="3005101"/>
              </a:xfrm>
              <a:custGeom>
                <a:avLst/>
                <a:gdLst>
                  <a:gd name="T0" fmla="*/ 3273118 w 5729"/>
                  <a:gd name="T1" fmla="*/ 1635406 h 5259"/>
                  <a:gd name="T2" fmla="*/ 3071976 w 5729"/>
                  <a:gd name="T3" fmla="*/ 833703 h 5259"/>
                  <a:gd name="T4" fmla="*/ 2959406 w 5729"/>
                  <a:gd name="T5" fmla="*/ 845703 h 5259"/>
                  <a:gd name="T6" fmla="*/ 2486267 w 5729"/>
                  <a:gd name="T7" fmla="*/ 234282 h 5259"/>
                  <a:gd name="T8" fmla="*/ 2149126 w 5729"/>
                  <a:gd name="T9" fmla="*/ 363995 h 5259"/>
                  <a:gd name="T10" fmla="*/ 1673701 w 5729"/>
                  <a:gd name="T11" fmla="*/ 0 h 5259"/>
                  <a:gd name="T12" fmla="*/ 1202848 w 5729"/>
                  <a:gd name="T13" fmla="*/ 343424 h 5259"/>
                  <a:gd name="T14" fmla="*/ 848565 w 5729"/>
                  <a:gd name="T15" fmla="*/ 198283 h 5259"/>
                  <a:gd name="T16" fmla="*/ 372569 w 5729"/>
                  <a:gd name="T17" fmla="*/ 786846 h 5259"/>
                  <a:gd name="T18" fmla="*/ 235998 w 5729"/>
                  <a:gd name="T19" fmla="*/ 769132 h 5259"/>
                  <a:gd name="T20" fmla="*/ 0 w 5729"/>
                  <a:gd name="T21" fmla="*/ 1563978 h 5259"/>
                  <a:gd name="T22" fmla="*/ 337140 w 5729"/>
                  <a:gd name="T23" fmla="*/ 1907402 h 5259"/>
                  <a:gd name="T24" fmla="*/ 197713 w 5729"/>
                  <a:gd name="T25" fmla="*/ 2368538 h 5259"/>
                  <a:gd name="T26" fmla="*/ 667995 w 5729"/>
                  <a:gd name="T27" fmla="*/ 2501679 h 5259"/>
                  <a:gd name="T28" fmla="*/ 786280 w 5729"/>
                  <a:gd name="T29" fmla="*/ 2965673 h 5259"/>
                  <a:gd name="T30" fmla="*/ 1259419 w 5729"/>
                  <a:gd name="T31" fmla="*/ 2853103 h 5259"/>
                  <a:gd name="T32" fmla="*/ 1259419 w 5729"/>
                  <a:gd name="T33" fmla="*/ 2856532 h 5259"/>
                  <a:gd name="T34" fmla="*/ 1262276 w 5729"/>
                  <a:gd name="T35" fmla="*/ 2856532 h 5259"/>
                  <a:gd name="T36" fmla="*/ 756566 w 5729"/>
                  <a:gd name="T37" fmla="*/ 1605692 h 5259"/>
                  <a:gd name="T38" fmla="*/ 2294268 w 5729"/>
                  <a:gd name="T39" fmla="*/ 1061699 h 5259"/>
                  <a:gd name="T40" fmla="*/ 2214840 w 5729"/>
                  <a:gd name="T41" fmla="*/ 2235969 h 5259"/>
                  <a:gd name="T42" fmla="*/ 1974842 w 5729"/>
                  <a:gd name="T43" fmla="*/ 2865103 h 5259"/>
                  <a:gd name="T44" fmla="*/ 2421696 w 5729"/>
                  <a:gd name="T45" fmla="*/ 3004530 h 5259"/>
                  <a:gd name="T46" fmla="*/ 2559980 w 5729"/>
                  <a:gd name="T47" fmla="*/ 2546250 h 5259"/>
                  <a:gd name="T48" fmla="*/ 3036548 w 5729"/>
                  <a:gd name="T49" fmla="*/ 2430823 h 5259"/>
                  <a:gd name="T50" fmla="*/ 2921120 w 5729"/>
                  <a:gd name="T51" fmla="*/ 1969687 h 5259"/>
                  <a:gd name="T52" fmla="*/ 3273118 w 5729"/>
                  <a:gd name="T53" fmla="*/ 1635406 h 5259"/>
                  <a:gd name="T54" fmla="*/ 2921120 w 5729"/>
                  <a:gd name="T55" fmla="*/ 1969687 h 5259"/>
                  <a:gd name="T56" fmla="*/ 3033119 w 5729"/>
                  <a:gd name="T57" fmla="*/ 2430823 h 5259"/>
                  <a:gd name="T58" fmla="*/ 2559980 w 5729"/>
                  <a:gd name="T59" fmla="*/ 2546250 h 5259"/>
                  <a:gd name="T60" fmla="*/ 2421696 w 5729"/>
                  <a:gd name="T61" fmla="*/ 3001101 h 5259"/>
                  <a:gd name="T62" fmla="*/ 1974842 w 5729"/>
                  <a:gd name="T63" fmla="*/ 2865103 h 5259"/>
                  <a:gd name="T64" fmla="*/ 2214840 w 5729"/>
                  <a:gd name="T65" fmla="*/ 2235969 h 5259"/>
                  <a:gd name="T66" fmla="*/ 2294268 w 5729"/>
                  <a:gd name="T67" fmla="*/ 1061699 h 5259"/>
                  <a:gd name="T68" fmla="*/ 756566 w 5729"/>
                  <a:gd name="T69" fmla="*/ 1605692 h 5259"/>
                  <a:gd name="T70" fmla="*/ 1259419 w 5729"/>
                  <a:gd name="T71" fmla="*/ 2856532 h 5259"/>
                  <a:gd name="T72" fmla="*/ 1259419 w 5729"/>
                  <a:gd name="T73" fmla="*/ 2853103 h 5259"/>
                  <a:gd name="T74" fmla="*/ 1259419 w 5729"/>
                  <a:gd name="T75" fmla="*/ 2853103 h 5259"/>
                  <a:gd name="T76" fmla="*/ 786280 w 5729"/>
                  <a:gd name="T77" fmla="*/ 2965673 h 5259"/>
                  <a:gd name="T78" fmla="*/ 667995 w 5729"/>
                  <a:gd name="T79" fmla="*/ 2501679 h 5259"/>
                  <a:gd name="T80" fmla="*/ 201141 w 5729"/>
                  <a:gd name="T81" fmla="*/ 2368538 h 5259"/>
                  <a:gd name="T82" fmla="*/ 337140 w 5729"/>
                  <a:gd name="T83" fmla="*/ 1907402 h 5259"/>
                  <a:gd name="T84" fmla="*/ 0 w 5729"/>
                  <a:gd name="T85" fmla="*/ 1563978 h 5259"/>
                  <a:gd name="T86" fmla="*/ 239427 w 5729"/>
                  <a:gd name="T87" fmla="*/ 769132 h 5259"/>
                  <a:gd name="T88" fmla="*/ 372569 w 5729"/>
                  <a:gd name="T89" fmla="*/ 789703 h 5259"/>
                  <a:gd name="T90" fmla="*/ 851422 w 5729"/>
                  <a:gd name="T91" fmla="*/ 198283 h 5259"/>
                  <a:gd name="T92" fmla="*/ 1202848 w 5729"/>
                  <a:gd name="T93" fmla="*/ 346281 h 5259"/>
                  <a:gd name="T94" fmla="*/ 1673701 w 5729"/>
                  <a:gd name="T95" fmla="*/ 3429 h 5259"/>
                  <a:gd name="T96" fmla="*/ 2149126 w 5729"/>
                  <a:gd name="T97" fmla="*/ 367423 h 5259"/>
                  <a:gd name="T98" fmla="*/ 2486267 w 5729"/>
                  <a:gd name="T99" fmla="*/ 234282 h 5259"/>
                  <a:gd name="T100" fmla="*/ 2959406 w 5729"/>
                  <a:gd name="T101" fmla="*/ 845703 h 5259"/>
                  <a:gd name="T102" fmla="*/ 3071976 w 5729"/>
                  <a:gd name="T103" fmla="*/ 831417 h 5259"/>
                  <a:gd name="T104" fmla="*/ 3273118 w 5729"/>
                  <a:gd name="T105" fmla="*/ 1638263 h 525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5729" h="5259">
                    <a:moveTo>
                      <a:pt x="5728" y="2862"/>
                    </a:moveTo>
                    <a:lnTo>
                      <a:pt x="5728" y="2862"/>
                    </a:lnTo>
                    <a:cubicBezTo>
                      <a:pt x="5448" y="2779"/>
                      <a:pt x="5215" y="2562"/>
                      <a:pt x="5138" y="2262"/>
                    </a:cubicBezTo>
                    <a:cubicBezTo>
                      <a:pt x="5122" y="2194"/>
                      <a:pt x="5112" y="2127"/>
                      <a:pt x="5112" y="2060"/>
                    </a:cubicBezTo>
                    <a:cubicBezTo>
                      <a:pt x="5112" y="1832"/>
                      <a:pt x="5210" y="1615"/>
                      <a:pt x="5376" y="1459"/>
                    </a:cubicBezTo>
                    <a:cubicBezTo>
                      <a:pt x="5376" y="1455"/>
                      <a:pt x="5376" y="1455"/>
                      <a:pt x="5376" y="1455"/>
                    </a:cubicBezTo>
                    <a:cubicBezTo>
                      <a:pt x="5308" y="1470"/>
                      <a:pt x="5241" y="1480"/>
                      <a:pt x="5179" y="1480"/>
                    </a:cubicBezTo>
                    <a:cubicBezTo>
                      <a:pt x="4952" y="1480"/>
                      <a:pt x="4729" y="1393"/>
                      <a:pt x="4558" y="1222"/>
                    </a:cubicBezTo>
                    <a:cubicBezTo>
                      <a:pt x="4398" y="1062"/>
                      <a:pt x="4320" y="849"/>
                      <a:pt x="4320" y="643"/>
                    </a:cubicBezTo>
                    <a:cubicBezTo>
                      <a:pt x="4320" y="564"/>
                      <a:pt x="4330" y="487"/>
                      <a:pt x="4351" y="410"/>
                    </a:cubicBezTo>
                    <a:cubicBezTo>
                      <a:pt x="4191" y="554"/>
                      <a:pt x="3984" y="637"/>
                      <a:pt x="3761" y="637"/>
                    </a:cubicBezTo>
                    <a:cubicBezTo>
                      <a:pt x="3684" y="637"/>
                      <a:pt x="3601" y="627"/>
                      <a:pt x="3523" y="606"/>
                    </a:cubicBezTo>
                    <a:cubicBezTo>
                      <a:pt x="3218" y="523"/>
                      <a:pt x="3000" y="285"/>
                      <a:pt x="2929" y="6"/>
                    </a:cubicBezTo>
                    <a:cubicBezTo>
                      <a:pt x="2929" y="0"/>
                      <a:pt x="2929" y="0"/>
                      <a:pt x="2929" y="0"/>
                    </a:cubicBezTo>
                    <a:cubicBezTo>
                      <a:pt x="2929" y="6"/>
                      <a:pt x="2929" y="6"/>
                      <a:pt x="2929" y="6"/>
                    </a:cubicBezTo>
                    <a:cubicBezTo>
                      <a:pt x="2840" y="280"/>
                      <a:pt x="2617" y="502"/>
                      <a:pt x="2313" y="581"/>
                    </a:cubicBezTo>
                    <a:cubicBezTo>
                      <a:pt x="2240" y="595"/>
                      <a:pt x="2173" y="601"/>
                      <a:pt x="2105" y="601"/>
                    </a:cubicBezTo>
                    <a:cubicBezTo>
                      <a:pt x="1868" y="601"/>
                      <a:pt x="1651" y="508"/>
                      <a:pt x="1490" y="347"/>
                    </a:cubicBezTo>
                    <a:cubicBezTo>
                      <a:pt x="1485" y="342"/>
                      <a:pt x="1485" y="342"/>
                      <a:pt x="1485" y="342"/>
                    </a:cubicBezTo>
                    <a:cubicBezTo>
                      <a:pt x="1485" y="347"/>
                      <a:pt x="1485" y="347"/>
                      <a:pt x="1485" y="347"/>
                    </a:cubicBezTo>
                    <a:cubicBezTo>
                      <a:pt x="1500" y="410"/>
                      <a:pt x="1510" y="477"/>
                      <a:pt x="1510" y="539"/>
                    </a:cubicBezTo>
                    <a:cubicBezTo>
                      <a:pt x="1510" y="762"/>
                      <a:pt x="1422" y="978"/>
                      <a:pt x="1247" y="1145"/>
                    </a:cubicBezTo>
                    <a:cubicBezTo>
                      <a:pt x="1081" y="1299"/>
                      <a:pt x="869" y="1377"/>
                      <a:pt x="652" y="1377"/>
                    </a:cubicBezTo>
                    <a:cubicBezTo>
                      <a:pt x="574" y="1377"/>
                      <a:pt x="496" y="1367"/>
                      <a:pt x="419" y="1346"/>
                    </a:cubicBezTo>
                    <a:cubicBezTo>
                      <a:pt x="413" y="1346"/>
                      <a:pt x="413" y="1346"/>
                      <a:pt x="413" y="1346"/>
                    </a:cubicBezTo>
                    <a:cubicBezTo>
                      <a:pt x="564" y="1501"/>
                      <a:pt x="652" y="1708"/>
                      <a:pt x="652" y="1925"/>
                    </a:cubicBezTo>
                    <a:cubicBezTo>
                      <a:pt x="652" y="1998"/>
                      <a:pt x="641" y="2081"/>
                      <a:pt x="615" y="2158"/>
                    </a:cubicBezTo>
                    <a:cubicBezTo>
                      <a:pt x="527" y="2454"/>
                      <a:pt x="284" y="2665"/>
                      <a:pt x="0" y="2737"/>
                    </a:cubicBezTo>
                    <a:cubicBezTo>
                      <a:pt x="279" y="2820"/>
                      <a:pt x="512" y="3043"/>
                      <a:pt x="590" y="3338"/>
                    </a:cubicBezTo>
                    <a:cubicBezTo>
                      <a:pt x="605" y="3405"/>
                      <a:pt x="610" y="3472"/>
                      <a:pt x="610" y="3540"/>
                    </a:cubicBezTo>
                    <a:cubicBezTo>
                      <a:pt x="610" y="3772"/>
                      <a:pt x="517" y="3990"/>
                      <a:pt x="352" y="4145"/>
                    </a:cubicBezTo>
                    <a:cubicBezTo>
                      <a:pt x="346" y="4145"/>
                      <a:pt x="346" y="4145"/>
                      <a:pt x="346" y="4145"/>
                    </a:cubicBezTo>
                    <a:cubicBezTo>
                      <a:pt x="352" y="4145"/>
                      <a:pt x="352" y="4145"/>
                      <a:pt x="352" y="4145"/>
                    </a:cubicBezTo>
                    <a:cubicBezTo>
                      <a:pt x="419" y="4129"/>
                      <a:pt x="486" y="4125"/>
                      <a:pt x="554" y="4125"/>
                    </a:cubicBezTo>
                    <a:cubicBezTo>
                      <a:pt x="775" y="4125"/>
                      <a:pt x="998" y="4207"/>
                      <a:pt x="1169" y="4378"/>
                    </a:cubicBezTo>
                    <a:cubicBezTo>
                      <a:pt x="1329" y="4544"/>
                      <a:pt x="1407" y="4750"/>
                      <a:pt x="1407" y="4962"/>
                    </a:cubicBezTo>
                    <a:cubicBezTo>
                      <a:pt x="1407" y="5040"/>
                      <a:pt x="1397" y="5118"/>
                      <a:pt x="1376" y="5190"/>
                    </a:cubicBezTo>
                    <a:cubicBezTo>
                      <a:pt x="1531" y="5045"/>
                      <a:pt x="1743" y="4962"/>
                      <a:pt x="1966" y="4962"/>
                    </a:cubicBezTo>
                    <a:cubicBezTo>
                      <a:pt x="2043" y="4962"/>
                      <a:pt x="2126" y="4973"/>
                      <a:pt x="2204" y="4993"/>
                    </a:cubicBezTo>
                    <a:cubicBezTo>
                      <a:pt x="2204" y="4999"/>
                      <a:pt x="2204" y="4999"/>
                      <a:pt x="2204" y="4999"/>
                    </a:cubicBezTo>
                    <a:cubicBezTo>
                      <a:pt x="2209" y="4999"/>
                      <a:pt x="2209" y="4999"/>
                      <a:pt x="2209" y="4999"/>
                    </a:cubicBezTo>
                    <a:cubicBezTo>
                      <a:pt x="2178" y="4719"/>
                      <a:pt x="2084" y="4202"/>
                      <a:pt x="1759" y="3865"/>
                    </a:cubicBezTo>
                    <a:cubicBezTo>
                      <a:pt x="1557" y="3664"/>
                      <a:pt x="1422" y="3416"/>
                      <a:pt x="1360" y="3147"/>
                    </a:cubicBezTo>
                    <a:cubicBezTo>
                      <a:pt x="1335" y="3033"/>
                      <a:pt x="1324" y="2924"/>
                      <a:pt x="1324" y="2810"/>
                    </a:cubicBezTo>
                    <a:cubicBezTo>
                      <a:pt x="1324" y="2469"/>
                      <a:pt x="1443" y="2127"/>
                      <a:pt x="1661" y="1858"/>
                    </a:cubicBezTo>
                    <a:cubicBezTo>
                      <a:pt x="1951" y="1511"/>
                      <a:pt x="2365" y="1320"/>
                      <a:pt x="2840" y="1320"/>
                    </a:cubicBezTo>
                    <a:cubicBezTo>
                      <a:pt x="3311" y="1320"/>
                      <a:pt x="3730" y="1511"/>
                      <a:pt x="4015" y="1858"/>
                    </a:cubicBezTo>
                    <a:cubicBezTo>
                      <a:pt x="4238" y="2127"/>
                      <a:pt x="4357" y="2469"/>
                      <a:pt x="4357" y="2810"/>
                    </a:cubicBezTo>
                    <a:cubicBezTo>
                      <a:pt x="4357" y="2924"/>
                      <a:pt x="4340" y="3033"/>
                      <a:pt x="4320" y="3147"/>
                    </a:cubicBezTo>
                    <a:cubicBezTo>
                      <a:pt x="4258" y="3416"/>
                      <a:pt x="4108" y="3674"/>
                      <a:pt x="3876" y="3913"/>
                    </a:cubicBezTo>
                    <a:cubicBezTo>
                      <a:pt x="3523" y="4264"/>
                      <a:pt x="3466" y="4761"/>
                      <a:pt x="3456" y="5014"/>
                    </a:cubicBezTo>
                    <a:cubicBezTo>
                      <a:pt x="3513" y="5004"/>
                      <a:pt x="3570" y="4999"/>
                      <a:pt x="3627" y="4999"/>
                    </a:cubicBezTo>
                    <a:cubicBezTo>
                      <a:pt x="3860" y="4999"/>
                      <a:pt x="4077" y="5097"/>
                      <a:pt x="4238" y="5252"/>
                    </a:cubicBezTo>
                    <a:cubicBezTo>
                      <a:pt x="4238" y="5258"/>
                      <a:pt x="4238" y="5258"/>
                      <a:pt x="4238" y="5258"/>
                    </a:cubicBezTo>
                    <a:cubicBezTo>
                      <a:pt x="4238" y="5252"/>
                      <a:pt x="4238" y="5252"/>
                      <a:pt x="4238" y="5252"/>
                    </a:cubicBezTo>
                    <a:cubicBezTo>
                      <a:pt x="4222" y="5190"/>
                      <a:pt x="4217" y="5123"/>
                      <a:pt x="4217" y="5056"/>
                    </a:cubicBezTo>
                    <a:cubicBezTo>
                      <a:pt x="4217" y="4839"/>
                      <a:pt x="4305" y="4621"/>
                      <a:pt x="4480" y="4456"/>
                    </a:cubicBezTo>
                    <a:cubicBezTo>
                      <a:pt x="4646" y="4300"/>
                      <a:pt x="4858" y="4223"/>
                      <a:pt x="5075" y="4223"/>
                    </a:cubicBezTo>
                    <a:cubicBezTo>
                      <a:pt x="5153" y="4223"/>
                      <a:pt x="5231" y="4233"/>
                      <a:pt x="5308" y="4254"/>
                    </a:cubicBezTo>
                    <a:cubicBezTo>
                      <a:pt x="5314" y="4254"/>
                      <a:pt x="5314" y="4254"/>
                      <a:pt x="5314" y="4254"/>
                    </a:cubicBezTo>
                    <a:cubicBezTo>
                      <a:pt x="5308" y="4254"/>
                      <a:pt x="5308" y="4254"/>
                      <a:pt x="5308" y="4254"/>
                    </a:cubicBezTo>
                    <a:cubicBezTo>
                      <a:pt x="5164" y="4098"/>
                      <a:pt x="5075" y="3897"/>
                      <a:pt x="5075" y="3680"/>
                    </a:cubicBezTo>
                    <a:cubicBezTo>
                      <a:pt x="5075" y="3601"/>
                      <a:pt x="5086" y="3524"/>
                      <a:pt x="5112" y="3447"/>
                    </a:cubicBezTo>
                    <a:cubicBezTo>
                      <a:pt x="5200" y="3147"/>
                      <a:pt x="5437" y="2934"/>
                      <a:pt x="5728" y="2867"/>
                    </a:cubicBezTo>
                    <a:cubicBezTo>
                      <a:pt x="5728" y="2862"/>
                      <a:pt x="5728" y="2862"/>
                      <a:pt x="5728" y="2862"/>
                    </a:cubicBezTo>
                    <a:cubicBezTo>
                      <a:pt x="5437" y="2934"/>
                      <a:pt x="5200" y="3147"/>
                      <a:pt x="5112" y="3447"/>
                    </a:cubicBezTo>
                    <a:cubicBezTo>
                      <a:pt x="5086" y="3524"/>
                      <a:pt x="5075" y="3601"/>
                      <a:pt x="5075" y="3680"/>
                    </a:cubicBezTo>
                    <a:cubicBezTo>
                      <a:pt x="5075" y="3897"/>
                      <a:pt x="5164" y="4098"/>
                      <a:pt x="5308" y="4254"/>
                    </a:cubicBezTo>
                    <a:cubicBezTo>
                      <a:pt x="5235" y="4233"/>
                      <a:pt x="5153" y="4223"/>
                      <a:pt x="5075" y="4223"/>
                    </a:cubicBezTo>
                    <a:cubicBezTo>
                      <a:pt x="4858" y="4223"/>
                      <a:pt x="4646" y="4300"/>
                      <a:pt x="4480" y="4456"/>
                    </a:cubicBezTo>
                    <a:cubicBezTo>
                      <a:pt x="4305" y="4621"/>
                      <a:pt x="4217" y="4839"/>
                      <a:pt x="4217" y="5056"/>
                    </a:cubicBezTo>
                    <a:cubicBezTo>
                      <a:pt x="4217" y="5123"/>
                      <a:pt x="4222" y="5190"/>
                      <a:pt x="4238" y="5252"/>
                    </a:cubicBezTo>
                    <a:cubicBezTo>
                      <a:pt x="4082" y="5092"/>
                      <a:pt x="3860" y="4999"/>
                      <a:pt x="3627" y="4999"/>
                    </a:cubicBezTo>
                    <a:cubicBezTo>
                      <a:pt x="3570" y="4999"/>
                      <a:pt x="3513" y="5004"/>
                      <a:pt x="3456" y="5014"/>
                    </a:cubicBezTo>
                    <a:cubicBezTo>
                      <a:pt x="3462" y="5014"/>
                      <a:pt x="3462" y="5014"/>
                      <a:pt x="3462" y="5014"/>
                    </a:cubicBezTo>
                    <a:cubicBezTo>
                      <a:pt x="3466" y="4761"/>
                      <a:pt x="3523" y="4264"/>
                      <a:pt x="3876" y="3913"/>
                    </a:cubicBezTo>
                    <a:cubicBezTo>
                      <a:pt x="4108" y="3674"/>
                      <a:pt x="4258" y="3416"/>
                      <a:pt x="4320" y="3147"/>
                    </a:cubicBezTo>
                    <a:cubicBezTo>
                      <a:pt x="4346" y="3033"/>
                      <a:pt x="4357" y="2924"/>
                      <a:pt x="4357" y="2810"/>
                    </a:cubicBezTo>
                    <a:cubicBezTo>
                      <a:pt x="4357" y="2469"/>
                      <a:pt x="4238" y="2127"/>
                      <a:pt x="4015" y="1858"/>
                    </a:cubicBezTo>
                    <a:cubicBezTo>
                      <a:pt x="3730" y="1511"/>
                      <a:pt x="3311" y="1315"/>
                      <a:pt x="2840" y="1315"/>
                    </a:cubicBezTo>
                    <a:cubicBezTo>
                      <a:pt x="2365" y="1315"/>
                      <a:pt x="1951" y="1511"/>
                      <a:pt x="1661" y="1858"/>
                    </a:cubicBezTo>
                    <a:cubicBezTo>
                      <a:pt x="1443" y="2127"/>
                      <a:pt x="1324" y="2469"/>
                      <a:pt x="1324" y="2810"/>
                    </a:cubicBezTo>
                    <a:cubicBezTo>
                      <a:pt x="1324" y="2924"/>
                      <a:pt x="1335" y="3033"/>
                      <a:pt x="1360" y="3147"/>
                    </a:cubicBezTo>
                    <a:cubicBezTo>
                      <a:pt x="1422" y="3416"/>
                      <a:pt x="1557" y="3664"/>
                      <a:pt x="1753" y="3865"/>
                    </a:cubicBezTo>
                    <a:cubicBezTo>
                      <a:pt x="2084" y="4202"/>
                      <a:pt x="2178" y="4719"/>
                      <a:pt x="2204" y="4999"/>
                    </a:cubicBezTo>
                    <a:cubicBezTo>
                      <a:pt x="2204" y="4993"/>
                      <a:pt x="2204" y="4993"/>
                      <a:pt x="2204" y="4993"/>
                    </a:cubicBezTo>
                    <a:cubicBezTo>
                      <a:pt x="2126" y="4973"/>
                      <a:pt x="2043" y="4962"/>
                      <a:pt x="1966" y="4962"/>
                    </a:cubicBezTo>
                    <a:cubicBezTo>
                      <a:pt x="1743" y="4962"/>
                      <a:pt x="1531" y="5045"/>
                      <a:pt x="1376" y="5190"/>
                    </a:cubicBezTo>
                    <a:cubicBezTo>
                      <a:pt x="1397" y="5118"/>
                      <a:pt x="1407" y="5040"/>
                      <a:pt x="1407" y="4962"/>
                    </a:cubicBezTo>
                    <a:cubicBezTo>
                      <a:pt x="1407" y="4750"/>
                      <a:pt x="1329" y="4544"/>
                      <a:pt x="1169" y="4378"/>
                    </a:cubicBezTo>
                    <a:cubicBezTo>
                      <a:pt x="998" y="4207"/>
                      <a:pt x="775" y="4119"/>
                      <a:pt x="554" y="4119"/>
                    </a:cubicBezTo>
                    <a:cubicBezTo>
                      <a:pt x="486" y="4119"/>
                      <a:pt x="419" y="4129"/>
                      <a:pt x="352" y="4145"/>
                    </a:cubicBezTo>
                    <a:cubicBezTo>
                      <a:pt x="517" y="3990"/>
                      <a:pt x="615" y="3772"/>
                      <a:pt x="615" y="3540"/>
                    </a:cubicBezTo>
                    <a:cubicBezTo>
                      <a:pt x="615" y="3472"/>
                      <a:pt x="605" y="3405"/>
                      <a:pt x="590" y="3338"/>
                    </a:cubicBezTo>
                    <a:cubicBezTo>
                      <a:pt x="512" y="3043"/>
                      <a:pt x="279" y="2820"/>
                      <a:pt x="0" y="2737"/>
                    </a:cubicBezTo>
                    <a:cubicBezTo>
                      <a:pt x="290" y="2665"/>
                      <a:pt x="527" y="2454"/>
                      <a:pt x="615" y="2158"/>
                    </a:cubicBezTo>
                    <a:cubicBezTo>
                      <a:pt x="641" y="2081"/>
                      <a:pt x="652" y="1998"/>
                      <a:pt x="652" y="1925"/>
                    </a:cubicBezTo>
                    <a:cubicBezTo>
                      <a:pt x="652" y="1708"/>
                      <a:pt x="564" y="1501"/>
                      <a:pt x="419" y="1346"/>
                    </a:cubicBezTo>
                    <a:cubicBezTo>
                      <a:pt x="413" y="1346"/>
                      <a:pt x="413" y="1346"/>
                      <a:pt x="413" y="1346"/>
                    </a:cubicBezTo>
                    <a:cubicBezTo>
                      <a:pt x="492" y="1367"/>
                      <a:pt x="574" y="1382"/>
                      <a:pt x="652" y="1382"/>
                    </a:cubicBezTo>
                    <a:cubicBezTo>
                      <a:pt x="869" y="1382"/>
                      <a:pt x="1081" y="1305"/>
                      <a:pt x="1247" y="1145"/>
                    </a:cubicBezTo>
                    <a:cubicBezTo>
                      <a:pt x="1422" y="978"/>
                      <a:pt x="1510" y="762"/>
                      <a:pt x="1510" y="539"/>
                    </a:cubicBezTo>
                    <a:cubicBezTo>
                      <a:pt x="1510" y="477"/>
                      <a:pt x="1505" y="410"/>
                      <a:pt x="1490" y="347"/>
                    </a:cubicBezTo>
                    <a:cubicBezTo>
                      <a:pt x="1485" y="347"/>
                      <a:pt x="1485" y="347"/>
                      <a:pt x="1485" y="347"/>
                    </a:cubicBezTo>
                    <a:cubicBezTo>
                      <a:pt x="1645" y="508"/>
                      <a:pt x="1868" y="606"/>
                      <a:pt x="2105" y="606"/>
                    </a:cubicBezTo>
                    <a:cubicBezTo>
                      <a:pt x="2173" y="606"/>
                      <a:pt x="2240" y="595"/>
                      <a:pt x="2313" y="581"/>
                    </a:cubicBezTo>
                    <a:cubicBezTo>
                      <a:pt x="2617" y="508"/>
                      <a:pt x="2846" y="280"/>
                      <a:pt x="2929" y="6"/>
                    </a:cubicBezTo>
                    <a:cubicBezTo>
                      <a:pt x="3000" y="285"/>
                      <a:pt x="3218" y="523"/>
                      <a:pt x="3523" y="606"/>
                    </a:cubicBezTo>
                    <a:cubicBezTo>
                      <a:pt x="3601" y="627"/>
                      <a:pt x="3684" y="643"/>
                      <a:pt x="3761" y="643"/>
                    </a:cubicBezTo>
                    <a:cubicBezTo>
                      <a:pt x="3984" y="643"/>
                      <a:pt x="4196" y="554"/>
                      <a:pt x="4351" y="410"/>
                    </a:cubicBezTo>
                    <a:cubicBezTo>
                      <a:pt x="4330" y="487"/>
                      <a:pt x="4320" y="564"/>
                      <a:pt x="4320" y="643"/>
                    </a:cubicBezTo>
                    <a:cubicBezTo>
                      <a:pt x="4320" y="849"/>
                      <a:pt x="4398" y="1062"/>
                      <a:pt x="4558" y="1222"/>
                    </a:cubicBezTo>
                    <a:cubicBezTo>
                      <a:pt x="4729" y="1393"/>
                      <a:pt x="4952" y="1480"/>
                      <a:pt x="5179" y="1480"/>
                    </a:cubicBezTo>
                    <a:cubicBezTo>
                      <a:pt x="5241" y="1480"/>
                      <a:pt x="5308" y="1476"/>
                      <a:pt x="5376" y="1459"/>
                    </a:cubicBezTo>
                    <a:cubicBezTo>
                      <a:pt x="5376" y="1455"/>
                      <a:pt x="5376" y="1455"/>
                      <a:pt x="5376" y="1455"/>
                    </a:cubicBezTo>
                    <a:cubicBezTo>
                      <a:pt x="5210" y="1615"/>
                      <a:pt x="5112" y="1827"/>
                      <a:pt x="5112" y="2060"/>
                    </a:cubicBezTo>
                    <a:cubicBezTo>
                      <a:pt x="5112" y="2127"/>
                      <a:pt x="5122" y="2194"/>
                      <a:pt x="5138" y="2262"/>
                    </a:cubicBezTo>
                    <a:cubicBezTo>
                      <a:pt x="5215" y="2562"/>
                      <a:pt x="5443" y="2785"/>
                      <a:pt x="5728" y="2867"/>
                    </a:cubicBezTo>
                    <a:cubicBezTo>
                      <a:pt x="5728" y="2862"/>
                      <a:pt x="5728" y="2862"/>
                      <a:pt x="5728" y="286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9" name="Freeform 72"/>
              <p:cNvSpPr>
                <a:spLocks noChangeArrowheads="1"/>
              </p:cNvSpPr>
              <p:nvPr/>
            </p:nvSpPr>
            <p:spPr bwMode="auto">
              <a:xfrm>
                <a:off x="10768986" y="10535697"/>
                <a:ext cx="595811" cy="419012"/>
              </a:xfrm>
              <a:custGeom>
                <a:avLst/>
                <a:gdLst>
                  <a:gd name="T0" fmla="*/ 539203 w 1042"/>
                  <a:gd name="T1" fmla="*/ 0 h 731"/>
                  <a:gd name="T2" fmla="*/ 539203 w 1042"/>
                  <a:gd name="T3" fmla="*/ 0 h 731"/>
                  <a:gd name="T4" fmla="*/ 57180 w 1042"/>
                  <a:gd name="T5" fmla="*/ 0 h 731"/>
                  <a:gd name="T6" fmla="*/ 0 w 1042"/>
                  <a:gd name="T7" fmla="*/ 56174 h 731"/>
                  <a:gd name="T8" fmla="*/ 0 w 1042"/>
                  <a:gd name="T9" fmla="*/ 361692 h 731"/>
                  <a:gd name="T10" fmla="*/ 57180 w 1042"/>
                  <a:gd name="T11" fmla="*/ 418439 h 731"/>
                  <a:gd name="T12" fmla="*/ 539203 w 1042"/>
                  <a:gd name="T13" fmla="*/ 418439 h 731"/>
                  <a:gd name="T14" fmla="*/ 595239 w 1042"/>
                  <a:gd name="T15" fmla="*/ 361692 h 731"/>
                  <a:gd name="T16" fmla="*/ 595239 w 1042"/>
                  <a:gd name="T17" fmla="*/ 56174 h 731"/>
                  <a:gd name="T18" fmla="*/ 539203 w 1042"/>
                  <a:gd name="T19" fmla="*/ 0 h 731"/>
                  <a:gd name="T20" fmla="*/ 355657 w 1042"/>
                  <a:gd name="T21" fmla="*/ 59040 h 731"/>
                  <a:gd name="T22" fmla="*/ 355657 w 1042"/>
                  <a:gd name="T23" fmla="*/ 59040 h 731"/>
                  <a:gd name="T24" fmla="*/ 246444 w 1042"/>
                  <a:gd name="T25" fmla="*/ 59040 h 731"/>
                  <a:gd name="T26" fmla="*/ 225287 w 1042"/>
                  <a:gd name="T27" fmla="*/ 38978 h 731"/>
                  <a:gd name="T28" fmla="*/ 246444 w 1042"/>
                  <a:gd name="T29" fmla="*/ 14903 h 731"/>
                  <a:gd name="T30" fmla="*/ 355657 w 1042"/>
                  <a:gd name="T31" fmla="*/ 14903 h 731"/>
                  <a:gd name="T32" fmla="*/ 376241 w 1042"/>
                  <a:gd name="T33" fmla="*/ 38978 h 731"/>
                  <a:gd name="T34" fmla="*/ 355657 w 1042"/>
                  <a:gd name="T35" fmla="*/ 59040 h 731"/>
                  <a:gd name="T36" fmla="*/ 539203 w 1042"/>
                  <a:gd name="T37" fmla="*/ 0 h 7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042" h="731">
                    <a:moveTo>
                      <a:pt x="943" y="0"/>
                    </a:moveTo>
                    <a:lnTo>
                      <a:pt x="943" y="0"/>
                    </a:lnTo>
                    <a:cubicBezTo>
                      <a:pt x="100" y="0"/>
                      <a:pt x="100" y="0"/>
                      <a:pt x="100" y="0"/>
                    </a:cubicBezTo>
                    <a:cubicBezTo>
                      <a:pt x="48" y="0"/>
                      <a:pt x="0" y="47"/>
                      <a:pt x="0" y="98"/>
                    </a:cubicBezTo>
                    <a:cubicBezTo>
                      <a:pt x="0" y="631"/>
                      <a:pt x="0" y="631"/>
                      <a:pt x="0" y="631"/>
                    </a:cubicBezTo>
                    <a:cubicBezTo>
                      <a:pt x="0" y="682"/>
                      <a:pt x="48" y="730"/>
                      <a:pt x="100" y="730"/>
                    </a:cubicBezTo>
                    <a:cubicBezTo>
                      <a:pt x="943" y="730"/>
                      <a:pt x="943" y="730"/>
                      <a:pt x="943" y="730"/>
                    </a:cubicBezTo>
                    <a:cubicBezTo>
                      <a:pt x="995" y="730"/>
                      <a:pt x="1041" y="682"/>
                      <a:pt x="1041" y="631"/>
                    </a:cubicBezTo>
                    <a:cubicBezTo>
                      <a:pt x="1041" y="98"/>
                      <a:pt x="1041" y="98"/>
                      <a:pt x="1041" y="98"/>
                    </a:cubicBezTo>
                    <a:cubicBezTo>
                      <a:pt x="1041" y="47"/>
                      <a:pt x="995" y="0"/>
                      <a:pt x="943" y="0"/>
                    </a:cubicBezTo>
                    <a:lnTo>
                      <a:pt x="622" y="103"/>
                    </a:lnTo>
                    <a:cubicBezTo>
                      <a:pt x="431" y="103"/>
                      <a:pt x="431" y="103"/>
                      <a:pt x="431" y="103"/>
                    </a:cubicBezTo>
                    <a:cubicBezTo>
                      <a:pt x="410" y="103"/>
                      <a:pt x="394" y="88"/>
                      <a:pt x="394" y="68"/>
                    </a:cubicBezTo>
                    <a:cubicBezTo>
                      <a:pt x="394" y="47"/>
                      <a:pt x="410" y="26"/>
                      <a:pt x="431" y="26"/>
                    </a:cubicBezTo>
                    <a:cubicBezTo>
                      <a:pt x="622" y="26"/>
                      <a:pt x="622" y="26"/>
                      <a:pt x="622" y="26"/>
                    </a:cubicBezTo>
                    <a:cubicBezTo>
                      <a:pt x="643" y="26"/>
                      <a:pt x="658" y="47"/>
                      <a:pt x="658" y="68"/>
                    </a:cubicBezTo>
                    <a:cubicBezTo>
                      <a:pt x="658" y="88"/>
                      <a:pt x="643" y="103"/>
                      <a:pt x="622" y="103"/>
                    </a:cubicBezTo>
                    <a:lnTo>
                      <a:pt x="943" y="0"/>
                    </a:lnTo>
                  </a:path>
                </a:pathLst>
              </a:custGeom>
              <a:solidFill>
                <a:srgbClr val="5C678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0" name="Freeform 73"/>
              <p:cNvSpPr>
                <a:spLocks noChangeArrowheads="1"/>
              </p:cNvSpPr>
              <p:nvPr/>
            </p:nvSpPr>
            <p:spPr bwMode="auto">
              <a:xfrm>
                <a:off x="10785357" y="10610987"/>
                <a:ext cx="563075" cy="327352"/>
              </a:xfrm>
              <a:custGeom>
                <a:avLst/>
                <a:gdLst>
                  <a:gd name="T0" fmla="*/ 0 w 989"/>
                  <a:gd name="T1" fmla="*/ 0 h 575"/>
                  <a:gd name="T2" fmla="*/ 0 w 989"/>
                  <a:gd name="T3" fmla="*/ 0 h 575"/>
                  <a:gd name="T4" fmla="*/ 0 w 989"/>
                  <a:gd name="T5" fmla="*/ 285793 h 575"/>
                  <a:gd name="T6" fmla="*/ 41562 w 989"/>
                  <a:gd name="T7" fmla="*/ 326783 h 575"/>
                  <a:gd name="T8" fmla="*/ 521513 w 989"/>
                  <a:gd name="T9" fmla="*/ 326783 h 575"/>
                  <a:gd name="T10" fmla="*/ 562506 w 989"/>
                  <a:gd name="T11" fmla="*/ 285793 h 575"/>
                  <a:gd name="T12" fmla="*/ 562506 w 989"/>
                  <a:gd name="T13" fmla="*/ 0 h 575"/>
                  <a:gd name="T14" fmla="*/ 0 w 989"/>
                  <a:gd name="T15" fmla="*/ 0 h 57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89" h="57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502"/>
                      <a:pt x="0" y="502"/>
                      <a:pt x="0" y="502"/>
                    </a:cubicBezTo>
                    <a:cubicBezTo>
                      <a:pt x="0" y="543"/>
                      <a:pt x="31" y="574"/>
                      <a:pt x="73" y="574"/>
                    </a:cubicBezTo>
                    <a:cubicBezTo>
                      <a:pt x="916" y="574"/>
                      <a:pt x="916" y="574"/>
                      <a:pt x="916" y="574"/>
                    </a:cubicBezTo>
                    <a:cubicBezTo>
                      <a:pt x="957" y="574"/>
                      <a:pt x="988" y="543"/>
                      <a:pt x="988" y="502"/>
                    </a:cubicBezTo>
                    <a:cubicBezTo>
                      <a:pt x="988" y="0"/>
                      <a:pt x="988" y="0"/>
                      <a:pt x="988" y="0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1" name="Freeform 74"/>
              <p:cNvSpPr>
                <a:spLocks noChangeArrowheads="1"/>
              </p:cNvSpPr>
              <p:nvPr/>
            </p:nvSpPr>
            <p:spPr bwMode="auto">
              <a:xfrm>
                <a:off x="10804998" y="10660091"/>
                <a:ext cx="186600" cy="219326"/>
              </a:xfrm>
              <a:custGeom>
                <a:avLst/>
                <a:gdLst>
                  <a:gd name="T0" fmla="*/ 186038 w 332"/>
                  <a:gd name="T1" fmla="*/ 218755 h 384"/>
                  <a:gd name="T2" fmla="*/ 0 w 332"/>
                  <a:gd name="T3" fmla="*/ 218755 h 384"/>
                  <a:gd name="T4" fmla="*/ 0 w 332"/>
                  <a:gd name="T5" fmla="*/ 0 h 384"/>
                  <a:gd name="T6" fmla="*/ 186038 w 332"/>
                  <a:gd name="T7" fmla="*/ 0 h 384"/>
                  <a:gd name="T8" fmla="*/ 186038 w 332"/>
                  <a:gd name="T9" fmla="*/ 218755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2" h="384">
                    <a:moveTo>
                      <a:pt x="331" y="383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331" y="0"/>
                    </a:lnTo>
                    <a:lnTo>
                      <a:pt x="331" y="383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2" name="Freeform 75"/>
              <p:cNvSpPr>
                <a:spLocks noChangeArrowheads="1"/>
              </p:cNvSpPr>
              <p:nvPr/>
            </p:nvSpPr>
            <p:spPr bwMode="auto">
              <a:xfrm>
                <a:off x="11024334" y="10663364"/>
                <a:ext cx="297907" cy="58924"/>
              </a:xfrm>
              <a:custGeom>
                <a:avLst/>
                <a:gdLst>
                  <a:gd name="T0" fmla="*/ 297337 w 523"/>
                  <a:gd name="T1" fmla="*/ 58363 h 105"/>
                  <a:gd name="T2" fmla="*/ 0 w 523"/>
                  <a:gd name="T3" fmla="*/ 58363 h 105"/>
                  <a:gd name="T4" fmla="*/ 0 w 523"/>
                  <a:gd name="T5" fmla="*/ 0 h 105"/>
                  <a:gd name="T6" fmla="*/ 297337 w 523"/>
                  <a:gd name="T7" fmla="*/ 0 h 105"/>
                  <a:gd name="T8" fmla="*/ 297337 w 523"/>
                  <a:gd name="T9" fmla="*/ 58363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3" h="105">
                    <a:moveTo>
                      <a:pt x="522" y="104"/>
                    </a:moveTo>
                    <a:lnTo>
                      <a:pt x="0" y="104"/>
                    </a:lnTo>
                    <a:lnTo>
                      <a:pt x="0" y="0"/>
                    </a:lnTo>
                    <a:lnTo>
                      <a:pt x="522" y="0"/>
                    </a:lnTo>
                    <a:lnTo>
                      <a:pt x="522" y="104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3" name="Freeform 76"/>
              <p:cNvSpPr>
                <a:spLocks noChangeArrowheads="1"/>
              </p:cNvSpPr>
              <p:nvPr/>
            </p:nvSpPr>
            <p:spPr bwMode="auto">
              <a:xfrm>
                <a:off x="11057071" y="10735380"/>
                <a:ext cx="229159" cy="39282"/>
              </a:xfrm>
              <a:custGeom>
                <a:avLst/>
                <a:gdLst>
                  <a:gd name="T0" fmla="*/ 228585 w 399"/>
                  <a:gd name="T1" fmla="*/ 38704 h 68"/>
                  <a:gd name="T2" fmla="*/ 0 w 399"/>
                  <a:gd name="T3" fmla="*/ 38704 h 68"/>
                  <a:gd name="T4" fmla="*/ 0 w 399"/>
                  <a:gd name="T5" fmla="*/ 0 h 68"/>
                  <a:gd name="T6" fmla="*/ 228585 w 399"/>
                  <a:gd name="T7" fmla="*/ 0 h 68"/>
                  <a:gd name="T8" fmla="*/ 228585 w 399"/>
                  <a:gd name="T9" fmla="*/ 38704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9" h="68">
                    <a:moveTo>
                      <a:pt x="398" y="67"/>
                    </a:moveTo>
                    <a:lnTo>
                      <a:pt x="0" y="67"/>
                    </a:lnTo>
                    <a:lnTo>
                      <a:pt x="0" y="0"/>
                    </a:lnTo>
                    <a:lnTo>
                      <a:pt x="398" y="0"/>
                    </a:lnTo>
                    <a:lnTo>
                      <a:pt x="398" y="67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4" name="Freeform 77"/>
              <p:cNvSpPr>
                <a:spLocks noChangeArrowheads="1"/>
              </p:cNvSpPr>
              <p:nvPr/>
            </p:nvSpPr>
            <p:spPr bwMode="auto">
              <a:xfrm>
                <a:off x="11024334" y="10892510"/>
                <a:ext cx="297907" cy="32736"/>
              </a:xfrm>
              <a:custGeom>
                <a:avLst/>
                <a:gdLst>
                  <a:gd name="T0" fmla="*/ 297337 w 523"/>
                  <a:gd name="T1" fmla="*/ 32208 h 62"/>
                  <a:gd name="T2" fmla="*/ 0 w 523"/>
                  <a:gd name="T3" fmla="*/ 32208 h 62"/>
                  <a:gd name="T4" fmla="*/ 0 w 523"/>
                  <a:gd name="T5" fmla="*/ 0 h 62"/>
                  <a:gd name="T6" fmla="*/ 297337 w 523"/>
                  <a:gd name="T7" fmla="*/ 0 h 62"/>
                  <a:gd name="T8" fmla="*/ 297337 w 523"/>
                  <a:gd name="T9" fmla="*/ 32208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3" h="62">
                    <a:moveTo>
                      <a:pt x="522" y="61"/>
                    </a:moveTo>
                    <a:lnTo>
                      <a:pt x="0" y="61"/>
                    </a:lnTo>
                    <a:lnTo>
                      <a:pt x="0" y="0"/>
                    </a:lnTo>
                    <a:lnTo>
                      <a:pt x="522" y="0"/>
                    </a:lnTo>
                    <a:lnTo>
                      <a:pt x="522" y="61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5" name="Freeform 78"/>
              <p:cNvSpPr>
                <a:spLocks noChangeArrowheads="1"/>
              </p:cNvSpPr>
              <p:nvPr/>
            </p:nvSpPr>
            <p:spPr bwMode="auto">
              <a:xfrm>
                <a:off x="11034156" y="10476773"/>
                <a:ext cx="65474" cy="111300"/>
              </a:xfrm>
              <a:custGeom>
                <a:avLst/>
                <a:gdLst>
                  <a:gd name="T0" fmla="*/ 64910 w 116"/>
                  <a:gd name="T1" fmla="*/ 110720 h 192"/>
                  <a:gd name="T2" fmla="*/ 0 w 116"/>
                  <a:gd name="T3" fmla="*/ 110720 h 192"/>
                  <a:gd name="T4" fmla="*/ 0 w 116"/>
                  <a:gd name="T5" fmla="*/ 0 h 192"/>
                  <a:gd name="T6" fmla="*/ 64910 w 116"/>
                  <a:gd name="T7" fmla="*/ 0 h 192"/>
                  <a:gd name="T8" fmla="*/ 64910 w 116"/>
                  <a:gd name="T9" fmla="*/ 11072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6" h="192">
                    <a:moveTo>
                      <a:pt x="115" y="191"/>
                    </a:moveTo>
                    <a:lnTo>
                      <a:pt x="0" y="191"/>
                    </a:lnTo>
                    <a:lnTo>
                      <a:pt x="0" y="0"/>
                    </a:lnTo>
                    <a:lnTo>
                      <a:pt x="115" y="0"/>
                    </a:lnTo>
                    <a:lnTo>
                      <a:pt x="115" y="191"/>
                    </a:lnTo>
                  </a:path>
                </a:pathLst>
              </a:custGeom>
              <a:solidFill>
                <a:srgbClr val="7B7B7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6" name="Freeform 79"/>
              <p:cNvSpPr>
                <a:spLocks noChangeArrowheads="1"/>
              </p:cNvSpPr>
              <p:nvPr/>
            </p:nvSpPr>
            <p:spPr bwMode="auto">
              <a:xfrm>
                <a:off x="11034156" y="10476773"/>
                <a:ext cx="65474" cy="55649"/>
              </a:xfrm>
              <a:custGeom>
                <a:avLst/>
                <a:gdLst>
                  <a:gd name="T0" fmla="*/ 64910 w 116"/>
                  <a:gd name="T1" fmla="*/ 55051 h 93"/>
                  <a:gd name="T2" fmla="*/ 0 w 116"/>
                  <a:gd name="T3" fmla="*/ 55051 h 93"/>
                  <a:gd name="T4" fmla="*/ 0 w 116"/>
                  <a:gd name="T5" fmla="*/ 0 h 93"/>
                  <a:gd name="T6" fmla="*/ 64910 w 116"/>
                  <a:gd name="T7" fmla="*/ 0 h 93"/>
                  <a:gd name="T8" fmla="*/ 64910 w 116"/>
                  <a:gd name="T9" fmla="*/ 55051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6" h="93">
                    <a:moveTo>
                      <a:pt x="115" y="92"/>
                    </a:moveTo>
                    <a:lnTo>
                      <a:pt x="0" y="92"/>
                    </a:lnTo>
                    <a:lnTo>
                      <a:pt x="0" y="0"/>
                    </a:lnTo>
                    <a:lnTo>
                      <a:pt x="115" y="0"/>
                    </a:lnTo>
                    <a:lnTo>
                      <a:pt x="115" y="92"/>
                    </a:lnTo>
                  </a:path>
                </a:pathLst>
              </a:custGeom>
              <a:solidFill>
                <a:srgbClr val="6767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99" name="Freeform 70"/>
            <p:cNvSpPr>
              <a:spLocks noEditPoints="1"/>
            </p:cNvSpPr>
            <p:nvPr/>
          </p:nvSpPr>
          <p:spPr bwMode="auto">
            <a:xfrm rot="21347663">
              <a:off x="8435975" y="9947275"/>
              <a:ext cx="7515225" cy="2159000"/>
            </a:xfrm>
            <a:custGeom>
              <a:avLst/>
              <a:gdLst>
                <a:gd name="T0" fmla="*/ 7514876 w 1771"/>
                <a:gd name="T1" fmla="*/ 588827 h 517"/>
                <a:gd name="T2" fmla="*/ 7319684 w 1771"/>
                <a:gd name="T3" fmla="*/ 676525 h 517"/>
                <a:gd name="T4" fmla="*/ 7086303 w 1771"/>
                <a:gd name="T5" fmla="*/ 1010611 h 517"/>
                <a:gd name="T6" fmla="*/ 7175412 w 1771"/>
                <a:gd name="T7" fmla="*/ 814335 h 517"/>
                <a:gd name="T8" fmla="*/ 7086303 w 1771"/>
                <a:gd name="T9" fmla="*/ 1010611 h 517"/>
                <a:gd name="T10" fmla="*/ 6929301 w 1771"/>
                <a:gd name="T11" fmla="*/ 1135893 h 517"/>
                <a:gd name="T12" fmla="*/ 6717136 w 1771"/>
                <a:gd name="T13" fmla="*/ 1190182 h 517"/>
                <a:gd name="T14" fmla="*/ 6432836 w 1771"/>
                <a:gd name="T15" fmla="*/ 1478331 h 517"/>
                <a:gd name="T16" fmla="*/ 6555891 w 1771"/>
                <a:gd name="T17" fmla="*/ 1302936 h 517"/>
                <a:gd name="T18" fmla="*/ 6432836 w 1771"/>
                <a:gd name="T19" fmla="*/ 1478331 h 517"/>
                <a:gd name="T20" fmla="*/ 6254617 w 1771"/>
                <a:gd name="T21" fmla="*/ 1578557 h 517"/>
                <a:gd name="T22" fmla="*/ 6038209 w 1771"/>
                <a:gd name="T23" fmla="*/ 1595262 h 517"/>
                <a:gd name="T24" fmla="*/ 5707232 w 1771"/>
                <a:gd name="T25" fmla="*/ 1833298 h 517"/>
                <a:gd name="T26" fmla="*/ 5859991 w 1771"/>
                <a:gd name="T27" fmla="*/ 1678783 h 517"/>
                <a:gd name="T28" fmla="*/ 5707232 w 1771"/>
                <a:gd name="T29" fmla="*/ 1833298 h 517"/>
                <a:gd name="T30" fmla="*/ 5516284 w 1771"/>
                <a:gd name="T31" fmla="*/ 1900115 h 517"/>
                <a:gd name="T32" fmla="*/ 5299876 w 1771"/>
                <a:gd name="T33" fmla="*/ 1883411 h 517"/>
                <a:gd name="T34" fmla="*/ 4930709 w 1771"/>
                <a:gd name="T35" fmla="*/ 2058806 h 517"/>
                <a:gd name="T36" fmla="*/ 5108928 w 1771"/>
                <a:gd name="T37" fmla="*/ 1933524 h 517"/>
                <a:gd name="T38" fmla="*/ 4930709 w 1771"/>
                <a:gd name="T39" fmla="*/ 2058806 h 517"/>
                <a:gd name="T40" fmla="*/ 4731274 w 1771"/>
                <a:gd name="T41" fmla="*/ 2096391 h 517"/>
                <a:gd name="T42" fmla="*/ 4523353 w 1771"/>
                <a:gd name="T43" fmla="*/ 2042102 h 517"/>
                <a:gd name="T44" fmla="*/ 4128726 w 1771"/>
                <a:gd name="T45" fmla="*/ 2154856 h 517"/>
                <a:gd name="T46" fmla="*/ 4323918 w 1771"/>
                <a:gd name="T47" fmla="*/ 2062982 h 517"/>
                <a:gd name="T48" fmla="*/ 4128726 w 1771"/>
                <a:gd name="T49" fmla="*/ 2154856 h 517"/>
                <a:gd name="T50" fmla="*/ 3925048 w 1771"/>
                <a:gd name="T51" fmla="*/ 2159032 h 517"/>
                <a:gd name="T52" fmla="*/ 3725613 w 1771"/>
                <a:gd name="T53" fmla="*/ 2067158 h 517"/>
                <a:gd name="T54" fmla="*/ 3318257 w 1771"/>
                <a:gd name="T55" fmla="*/ 2113095 h 517"/>
                <a:gd name="T56" fmla="*/ 3530422 w 1771"/>
                <a:gd name="T57" fmla="*/ 2054630 h 517"/>
                <a:gd name="T58" fmla="*/ 3318257 w 1771"/>
                <a:gd name="T59" fmla="*/ 2113095 h 517"/>
                <a:gd name="T60" fmla="*/ 3118822 w 1771"/>
                <a:gd name="T61" fmla="*/ 2083863 h 517"/>
                <a:gd name="T62" fmla="*/ 2940604 w 1771"/>
                <a:gd name="T63" fmla="*/ 1962756 h 517"/>
                <a:gd name="T64" fmla="*/ 2529004 w 1771"/>
                <a:gd name="T65" fmla="*/ 1937700 h 517"/>
                <a:gd name="T66" fmla="*/ 2745412 w 1771"/>
                <a:gd name="T67" fmla="*/ 1912643 h 517"/>
                <a:gd name="T68" fmla="*/ 2529004 w 1771"/>
                <a:gd name="T69" fmla="*/ 1937700 h 517"/>
                <a:gd name="T70" fmla="*/ 2338056 w 1771"/>
                <a:gd name="T71" fmla="*/ 1870883 h 517"/>
                <a:gd name="T72" fmla="*/ 2181054 w 1771"/>
                <a:gd name="T73" fmla="*/ 1724720 h 517"/>
                <a:gd name="T74" fmla="*/ 1782184 w 1771"/>
                <a:gd name="T75" fmla="*/ 1632846 h 517"/>
                <a:gd name="T76" fmla="*/ 1964646 w 1771"/>
                <a:gd name="T77" fmla="*/ 1720544 h 517"/>
                <a:gd name="T78" fmla="*/ 1837347 w 1771"/>
                <a:gd name="T79" fmla="*/ 1566029 h 517"/>
                <a:gd name="T80" fmla="*/ 1782184 w 1771"/>
                <a:gd name="T81" fmla="*/ 1632846 h 517"/>
                <a:gd name="T82" fmla="*/ 1603966 w 1771"/>
                <a:gd name="T83" fmla="*/ 1536796 h 517"/>
                <a:gd name="T84" fmla="*/ 1476667 w 1771"/>
                <a:gd name="T85" fmla="*/ 1361401 h 517"/>
                <a:gd name="T86" fmla="*/ 1099013 w 1771"/>
                <a:gd name="T87" fmla="*/ 1206886 h 517"/>
                <a:gd name="T88" fmla="*/ 1311178 w 1771"/>
                <a:gd name="T89" fmla="*/ 1252823 h 517"/>
                <a:gd name="T90" fmla="*/ 1099013 w 1771"/>
                <a:gd name="T91" fmla="*/ 1206886 h 517"/>
                <a:gd name="T92" fmla="*/ 942012 w 1771"/>
                <a:gd name="T93" fmla="*/ 1081604 h 517"/>
                <a:gd name="T94" fmla="*/ 844416 w 1771"/>
                <a:gd name="T95" fmla="*/ 889504 h 517"/>
                <a:gd name="T96" fmla="*/ 500709 w 1771"/>
                <a:gd name="T97" fmla="*/ 672348 h 517"/>
                <a:gd name="T98" fmla="*/ 700144 w 1771"/>
                <a:gd name="T99" fmla="*/ 755870 h 517"/>
                <a:gd name="T100" fmla="*/ 500709 w 1771"/>
                <a:gd name="T101" fmla="*/ 672348 h 517"/>
                <a:gd name="T102" fmla="*/ 364923 w 1771"/>
                <a:gd name="T103" fmla="*/ 522010 h 517"/>
                <a:gd name="T104" fmla="*/ 301274 w 1771"/>
                <a:gd name="T105" fmla="*/ 317382 h 517"/>
                <a:gd name="T106" fmla="*/ 0 w 1771"/>
                <a:gd name="T107" fmla="*/ 45937 h 517"/>
                <a:gd name="T108" fmla="*/ 182462 w 1771"/>
                <a:gd name="T109" fmla="*/ 158691 h 517"/>
                <a:gd name="T110" fmla="*/ 0 w 1771"/>
                <a:gd name="T111" fmla="*/ 45937 h 51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771" h="517">
                  <a:moveTo>
                    <a:pt x="1739" y="176"/>
                  </a:moveTo>
                  <a:cubicBezTo>
                    <a:pt x="1750" y="165"/>
                    <a:pt x="1761" y="153"/>
                    <a:pt x="1771" y="141"/>
                  </a:cubicBezTo>
                  <a:cubicBezTo>
                    <a:pt x="1756" y="128"/>
                    <a:pt x="1756" y="128"/>
                    <a:pt x="1756" y="128"/>
                  </a:cubicBezTo>
                  <a:cubicBezTo>
                    <a:pt x="1746" y="140"/>
                    <a:pt x="1735" y="151"/>
                    <a:pt x="1725" y="162"/>
                  </a:cubicBezTo>
                  <a:lnTo>
                    <a:pt x="1739" y="176"/>
                  </a:lnTo>
                  <a:close/>
                  <a:moveTo>
                    <a:pt x="1670" y="242"/>
                  </a:moveTo>
                  <a:cubicBezTo>
                    <a:pt x="1682" y="231"/>
                    <a:pt x="1693" y="221"/>
                    <a:pt x="1705" y="210"/>
                  </a:cubicBezTo>
                  <a:cubicBezTo>
                    <a:pt x="1691" y="195"/>
                    <a:pt x="1691" y="195"/>
                    <a:pt x="1691" y="195"/>
                  </a:cubicBezTo>
                  <a:cubicBezTo>
                    <a:pt x="1680" y="206"/>
                    <a:pt x="1668" y="216"/>
                    <a:pt x="1657" y="227"/>
                  </a:cubicBezTo>
                  <a:lnTo>
                    <a:pt x="1670" y="242"/>
                  </a:lnTo>
                  <a:close/>
                  <a:moveTo>
                    <a:pt x="1595" y="301"/>
                  </a:moveTo>
                  <a:cubicBezTo>
                    <a:pt x="1608" y="292"/>
                    <a:pt x="1621" y="282"/>
                    <a:pt x="1633" y="272"/>
                  </a:cubicBezTo>
                  <a:cubicBezTo>
                    <a:pt x="1621" y="257"/>
                    <a:pt x="1621" y="257"/>
                    <a:pt x="1621" y="257"/>
                  </a:cubicBezTo>
                  <a:cubicBezTo>
                    <a:pt x="1608" y="266"/>
                    <a:pt x="1596" y="276"/>
                    <a:pt x="1583" y="285"/>
                  </a:cubicBezTo>
                  <a:lnTo>
                    <a:pt x="1595" y="301"/>
                  </a:lnTo>
                  <a:close/>
                  <a:moveTo>
                    <a:pt x="1516" y="354"/>
                  </a:moveTo>
                  <a:cubicBezTo>
                    <a:pt x="1529" y="346"/>
                    <a:pt x="1543" y="337"/>
                    <a:pt x="1556" y="329"/>
                  </a:cubicBezTo>
                  <a:cubicBezTo>
                    <a:pt x="1545" y="312"/>
                    <a:pt x="1545" y="312"/>
                    <a:pt x="1545" y="312"/>
                  </a:cubicBezTo>
                  <a:cubicBezTo>
                    <a:pt x="1532" y="321"/>
                    <a:pt x="1519" y="329"/>
                    <a:pt x="1505" y="337"/>
                  </a:cubicBezTo>
                  <a:lnTo>
                    <a:pt x="1516" y="354"/>
                  </a:lnTo>
                  <a:close/>
                  <a:moveTo>
                    <a:pt x="1432" y="400"/>
                  </a:moveTo>
                  <a:cubicBezTo>
                    <a:pt x="1446" y="393"/>
                    <a:pt x="1461" y="386"/>
                    <a:pt x="1474" y="378"/>
                  </a:cubicBezTo>
                  <a:cubicBezTo>
                    <a:pt x="1465" y="361"/>
                    <a:pt x="1465" y="361"/>
                    <a:pt x="1465" y="361"/>
                  </a:cubicBezTo>
                  <a:cubicBezTo>
                    <a:pt x="1451" y="368"/>
                    <a:pt x="1437" y="375"/>
                    <a:pt x="1423" y="382"/>
                  </a:cubicBezTo>
                  <a:lnTo>
                    <a:pt x="1432" y="400"/>
                  </a:lnTo>
                  <a:close/>
                  <a:moveTo>
                    <a:pt x="1345" y="439"/>
                  </a:moveTo>
                  <a:cubicBezTo>
                    <a:pt x="1360" y="433"/>
                    <a:pt x="1374" y="427"/>
                    <a:pt x="1389" y="420"/>
                  </a:cubicBezTo>
                  <a:cubicBezTo>
                    <a:pt x="1381" y="402"/>
                    <a:pt x="1381" y="402"/>
                    <a:pt x="1381" y="402"/>
                  </a:cubicBezTo>
                  <a:cubicBezTo>
                    <a:pt x="1367" y="409"/>
                    <a:pt x="1352" y="415"/>
                    <a:pt x="1338" y="420"/>
                  </a:cubicBezTo>
                  <a:lnTo>
                    <a:pt x="1345" y="439"/>
                  </a:lnTo>
                  <a:close/>
                  <a:moveTo>
                    <a:pt x="1255" y="470"/>
                  </a:moveTo>
                  <a:cubicBezTo>
                    <a:pt x="1270" y="465"/>
                    <a:pt x="1285" y="461"/>
                    <a:pt x="1300" y="455"/>
                  </a:cubicBezTo>
                  <a:cubicBezTo>
                    <a:pt x="1294" y="436"/>
                    <a:pt x="1294" y="436"/>
                    <a:pt x="1294" y="436"/>
                  </a:cubicBezTo>
                  <a:cubicBezTo>
                    <a:pt x="1279" y="442"/>
                    <a:pt x="1264" y="446"/>
                    <a:pt x="1249" y="451"/>
                  </a:cubicBezTo>
                  <a:lnTo>
                    <a:pt x="1255" y="470"/>
                  </a:lnTo>
                  <a:close/>
                  <a:moveTo>
                    <a:pt x="1162" y="493"/>
                  </a:moveTo>
                  <a:cubicBezTo>
                    <a:pt x="1178" y="490"/>
                    <a:pt x="1193" y="487"/>
                    <a:pt x="1209" y="483"/>
                  </a:cubicBezTo>
                  <a:cubicBezTo>
                    <a:pt x="1204" y="463"/>
                    <a:pt x="1204" y="463"/>
                    <a:pt x="1204" y="463"/>
                  </a:cubicBezTo>
                  <a:cubicBezTo>
                    <a:pt x="1189" y="467"/>
                    <a:pt x="1173" y="471"/>
                    <a:pt x="1158" y="474"/>
                  </a:cubicBezTo>
                  <a:lnTo>
                    <a:pt x="1162" y="493"/>
                  </a:lnTo>
                  <a:close/>
                  <a:moveTo>
                    <a:pt x="1068" y="509"/>
                  </a:moveTo>
                  <a:cubicBezTo>
                    <a:pt x="1084" y="507"/>
                    <a:pt x="1100" y="505"/>
                    <a:pt x="1115" y="502"/>
                  </a:cubicBezTo>
                  <a:cubicBezTo>
                    <a:pt x="1112" y="482"/>
                    <a:pt x="1112" y="482"/>
                    <a:pt x="1112" y="482"/>
                  </a:cubicBezTo>
                  <a:cubicBezTo>
                    <a:pt x="1097" y="485"/>
                    <a:pt x="1081" y="487"/>
                    <a:pt x="1066" y="489"/>
                  </a:cubicBezTo>
                  <a:lnTo>
                    <a:pt x="1068" y="509"/>
                  </a:lnTo>
                  <a:close/>
                  <a:moveTo>
                    <a:pt x="973" y="516"/>
                  </a:moveTo>
                  <a:cubicBezTo>
                    <a:pt x="989" y="516"/>
                    <a:pt x="1005" y="515"/>
                    <a:pt x="1020" y="513"/>
                  </a:cubicBezTo>
                  <a:cubicBezTo>
                    <a:pt x="1019" y="494"/>
                    <a:pt x="1019" y="494"/>
                    <a:pt x="1019" y="494"/>
                  </a:cubicBezTo>
                  <a:cubicBezTo>
                    <a:pt x="1003" y="495"/>
                    <a:pt x="988" y="496"/>
                    <a:pt x="972" y="496"/>
                  </a:cubicBezTo>
                  <a:lnTo>
                    <a:pt x="973" y="516"/>
                  </a:lnTo>
                  <a:close/>
                  <a:moveTo>
                    <a:pt x="877" y="515"/>
                  </a:moveTo>
                  <a:cubicBezTo>
                    <a:pt x="893" y="516"/>
                    <a:pt x="909" y="517"/>
                    <a:pt x="925" y="517"/>
                  </a:cubicBezTo>
                  <a:cubicBezTo>
                    <a:pt x="925" y="497"/>
                    <a:pt x="925" y="497"/>
                    <a:pt x="925" y="497"/>
                  </a:cubicBezTo>
                  <a:cubicBezTo>
                    <a:pt x="910" y="497"/>
                    <a:pt x="894" y="496"/>
                    <a:pt x="878" y="495"/>
                  </a:cubicBezTo>
                  <a:lnTo>
                    <a:pt x="877" y="515"/>
                  </a:lnTo>
                  <a:close/>
                  <a:moveTo>
                    <a:pt x="782" y="506"/>
                  </a:moveTo>
                  <a:cubicBezTo>
                    <a:pt x="798" y="508"/>
                    <a:pt x="814" y="510"/>
                    <a:pt x="830" y="512"/>
                  </a:cubicBezTo>
                  <a:cubicBezTo>
                    <a:pt x="832" y="492"/>
                    <a:pt x="832" y="492"/>
                    <a:pt x="832" y="492"/>
                  </a:cubicBezTo>
                  <a:cubicBezTo>
                    <a:pt x="816" y="490"/>
                    <a:pt x="801" y="489"/>
                    <a:pt x="785" y="486"/>
                  </a:cubicBezTo>
                  <a:lnTo>
                    <a:pt x="782" y="506"/>
                  </a:lnTo>
                  <a:close/>
                  <a:moveTo>
                    <a:pt x="688" y="489"/>
                  </a:moveTo>
                  <a:cubicBezTo>
                    <a:pt x="704" y="493"/>
                    <a:pt x="720" y="496"/>
                    <a:pt x="735" y="499"/>
                  </a:cubicBezTo>
                  <a:cubicBezTo>
                    <a:pt x="739" y="479"/>
                    <a:pt x="739" y="479"/>
                    <a:pt x="739" y="479"/>
                  </a:cubicBezTo>
                  <a:cubicBezTo>
                    <a:pt x="723" y="476"/>
                    <a:pt x="708" y="473"/>
                    <a:pt x="693" y="470"/>
                  </a:cubicBezTo>
                  <a:lnTo>
                    <a:pt x="688" y="489"/>
                  </a:lnTo>
                  <a:close/>
                  <a:moveTo>
                    <a:pt x="596" y="464"/>
                  </a:moveTo>
                  <a:cubicBezTo>
                    <a:pt x="611" y="469"/>
                    <a:pt x="627" y="473"/>
                    <a:pt x="642" y="478"/>
                  </a:cubicBezTo>
                  <a:cubicBezTo>
                    <a:pt x="647" y="458"/>
                    <a:pt x="647" y="458"/>
                    <a:pt x="647" y="458"/>
                  </a:cubicBezTo>
                  <a:cubicBezTo>
                    <a:pt x="632" y="454"/>
                    <a:pt x="617" y="450"/>
                    <a:pt x="602" y="445"/>
                  </a:cubicBezTo>
                  <a:lnTo>
                    <a:pt x="596" y="464"/>
                  </a:lnTo>
                  <a:close/>
                  <a:moveTo>
                    <a:pt x="507" y="431"/>
                  </a:moveTo>
                  <a:cubicBezTo>
                    <a:pt x="521" y="437"/>
                    <a:pt x="536" y="443"/>
                    <a:pt x="551" y="448"/>
                  </a:cubicBezTo>
                  <a:cubicBezTo>
                    <a:pt x="558" y="430"/>
                    <a:pt x="558" y="430"/>
                    <a:pt x="558" y="430"/>
                  </a:cubicBezTo>
                  <a:cubicBezTo>
                    <a:pt x="543" y="424"/>
                    <a:pt x="529" y="419"/>
                    <a:pt x="514" y="413"/>
                  </a:cubicBezTo>
                  <a:lnTo>
                    <a:pt x="507" y="431"/>
                  </a:lnTo>
                  <a:close/>
                  <a:moveTo>
                    <a:pt x="420" y="391"/>
                  </a:moveTo>
                  <a:cubicBezTo>
                    <a:pt x="421" y="391"/>
                    <a:pt x="423" y="392"/>
                    <a:pt x="424" y="393"/>
                  </a:cubicBezTo>
                  <a:cubicBezTo>
                    <a:pt x="437" y="399"/>
                    <a:pt x="450" y="406"/>
                    <a:pt x="463" y="412"/>
                  </a:cubicBezTo>
                  <a:cubicBezTo>
                    <a:pt x="471" y="394"/>
                    <a:pt x="471" y="394"/>
                    <a:pt x="471" y="394"/>
                  </a:cubicBezTo>
                  <a:cubicBezTo>
                    <a:pt x="459" y="388"/>
                    <a:pt x="446" y="381"/>
                    <a:pt x="433" y="375"/>
                  </a:cubicBezTo>
                  <a:cubicBezTo>
                    <a:pt x="432" y="374"/>
                    <a:pt x="431" y="373"/>
                    <a:pt x="429" y="373"/>
                  </a:cubicBezTo>
                  <a:lnTo>
                    <a:pt x="420" y="391"/>
                  </a:lnTo>
                  <a:close/>
                  <a:moveTo>
                    <a:pt x="337" y="343"/>
                  </a:moveTo>
                  <a:cubicBezTo>
                    <a:pt x="351" y="351"/>
                    <a:pt x="364" y="360"/>
                    <a:pt x="378" y="368"/>
                  </a:cubicBezTo>
                  <a:cubicBezTo>
                    <a:pt x="388" y="350"/>
                    <a:pt x="388" y="350"/>
                    <a:pt x="388" y="350"/>
                  </a:cubicBezTo>
                  <a:cubicBezTo>
                    <a:pt x="375" y="343"/>
                    <a:pt x="361" y="334"/>
                    <a:pt x="348" y="326"/>
                  </a:cubicBezTo>
                  <a:lnTo>
                    <a:pt x="337" y="343"/>
                  </a:lnTo>
                  <a:close/>
                  <a:moveTo>
                    <a:pt x="259" y="289"/>
                  </a:moveTo>
                  <a:cubicBezTo>
                    <a:pt x="272" y="298"/>
                    <a:pt x="285" y="308"/>
                    <a:pt x="298" y="317"/>
                  </a:cubicBezTo>
                  <a:cubicBezTo>
                    <a:pt x="309" y="300"/>
                    <a:pt x="309" y="300"/>
                    <a:pt x="309" y="300"/>
                  </a:cubicBezTo>
                  <a:cubicBezTo>
                    <a:pt x="296" y="291"/>
                    <a:pt x="284" y="282"/>
                    <a:pt x="271" y="273"/>
                  </a:cubicBezTo>
                  <a:lnTo>
                    <a:pt x="259" y="289"/>
                  </a:lnTo>
                  <a:close/>
                  <a:moveTo>
                    <a:pt x="186" y="228"/>
                  </a:moveTo>
                  <a:cubicBezTo>
                    <a:pt x="197" y="238"/>
                    <a:pt x="209" y="249"/>
                    <a:pt x="222" y="259"/>
                  </a:cubicBezTo>
                  <a:cubicBezTo>
                    <a:pt x="234" y="244"/>
                    <a:pt x="234" y="244"/>
                    <a:pt x="234" y="244"/>
                  </a:cubicBezTo>
                  <a:cubicBezTo>
                    <a:pt x="222" y="234"/>
                    <a:pt x="211" y="223"/>
                    <a:pt x="199" y="213"/>
                  </a:cubicBezTo>
                  <a:lnTo>
                    <a:pt x="186" y="228"/>
                  </a:lnTo>
                  <a:close/>
                  <a:moveTo>
                    <a:pt x="118" y="161"/>
                  </a:moveTo>
                  <a:cubicBezTo>
                    <a:pt x="128" y="172"/>
                    <a:pt x="140" y="184"/>
                    <a:pt x="151" y="195"/>
                  </a:cubicBezTo>
                  <a:cubicBezTo>
                    <a:pt x="165" y="181"/>
                    <a:pt x="165" y="181"/>
                    <a:pt x="165" y="181"/>
                  </a:cubicBezTo>
                  <a:cubicBezTo>
                    <a:pt x="154" y="170"/>
                    <a:pt x="143" y="159"/>
                    <a:pt x="132" y="147"/>
                  </a:cubicBezTo>
                  <a:lnTo>
                    <a:pt x="118" y="161"/>
                  </a:lnTo>
                  <a:close/>
                  <a:moveTo>
                    <a:pt x="56" y="88"/>
                  </a:moveTo>
                  <a:cubicBezTo>
                    <a:pt x="65" y="101"/>
                    <a:pt x="76" y="113"/>
                    <a:pt x="86" y="125"/>
                  </a:cubicBezTo>
                  <a:cubicBezTo>
                    <a:pt x="101" y="112"/>
                    <a:pt x="101" y="112"/>
                    <a:pt x="101" y="112"/>
                  </a:cubicBezTo>
                  <a:cubicBezTo>
                    <a:pt x="91" y="100"/>
                    <a:pt x="81" y="88"/>
                    <a:pt x="71" y="76"/>
                  </a:cubicBezTo>
                  <a:lnTo>
                    <a:pt x="56" y="88"/>
                  </a:lnTo>
                  <a:close/>
                  <a:moveTo>
                    <a:pt x="0" y="11"/>
                  </a:moveTo>
                  <a:cubicBezTo>
                    <a:pt x="9" y="24"/>
                    <a:pt x="18" y="37"/>
                    <a:pt x="27" y="5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34" y="26"/>
                    <a:pt x="25" y="13"/>
                    <a:pt x="17" y="0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0" name="Freeform 74"/>
            <p:cNvSpPr>
              <a:spLocks noEditPoints="1"/>
            </p:cNvSpPr>
            <p:nvPr/>
          </p:nvSpPr>
          <p:spPr bwMode="auto">
            <a:xfrm>
              <a:off x="15020925" y="4586288"/>
              <a:ext cx="1747838" cy="3178175"/>
            </a:xfrm>
            <a:custGeom>
              <a:avLst/>
              <a:gdLst>
                <a:gd name="T0" fmla="*/ 187143 w 467"/>
                <a:gd name="T1" fmla="*/ 108596 h 849"/>
                <a:gd name="T2" fmla="*/ 44914 w 467"/>
                <a:gd name="T3" fmla="*/ 0 h 849"/>
                <a:gd name="T4" fmla="*/ 0 w 467"/>
                <a:gd name="T5" fmla="*/ 59915 h 849"/>
                <a:gd name="T6" fmla="*/ 138486 w 467"/>
                <a:gd name="T7" fmla="*/ 168511 h 849"/>
                <a:gd name="T8" fmla="*/ 187143 w 467"/>
                <a:gd name="T9" fmla="*/ 108596 h 849"/>
                <a:gd name="T10" fmla="*/ 187143 w 467"/>
                <a:gd name="T11" fmla="*/ 108596 h 849"/>
                <a:gd name="T12" fmla="*/ 452885 w 467"/>
                <a:gd name="T13" fmla="*/ 340766 h 849"/>
                <a:gd name="T14" fmla="*/ 321885 w 467"/>
                <a:gd name="T15" fmla="*/ 220936 h 849"/>
                <a:gd name="T16" fmla="*/ 273228 w 467"/>
                <a:gd name="T17" fmla="*/ 277106 h 849"/>
                <a:gd name="T18" fmla="*/ 400485 w 467"/>
                <a:gd name="T19" fmla="*/ 396936 h 849"/>
                <a:gd name="T20" fmla="*/ 452885 w 467"/>
                <a:gd name="T21" fmla="*/ 340766 h 849"/>
                <a:gd name="T22" fmla="*/ 699914 w 467"/>
                <a:gd name="T23" fmla="*/ 595404 h 849"/>
                <a:gd name="T24" fmla="*/ 580142 w 467"/>
                <a:gd name="T25" fmla="*/ 464340 h 849"/>
                <a:gd name="T26" fmla="*/ 524000 w 467"/>
                <a:gd name="T27" fmla="*/ 516766 h 849"/>
                <a:gd name="T28" fmla="*/ 643771 w 467"/>
                <a:gd name="T29" fmla="*/ 644085 h 849"/>
                <a:gd name="T30" fmla="*/ 699914 w 467"/>
                <a:gd name="T31" fmla="*/ 595404 h 849"/>
                <a:gd name="T32" fmla="*/ 699914 w 467"/>
                <a:gd name="T33" fmla="*/ 595404 h 849"/>
                <a:gd name="T34" fmla="*/ 920742 w 467"/>
                <a:gd name="T35" fmla="*/ 872511 h 849"/>
                <a:gd name="T36" fmla="*/ 812199 w 467"/>
                <a:gd name="T37" fmla="*/ 730213 h 849"/>
                <a:gd name="T38" fmla="*/ 756057 w 467"/>
                <a:gd name="T39" fmla="*/ 778894 h 849"/>
                <a:gd name="T40" fmla="*/ 860857 w 467"/>
                <a:gd name="T41" fmla="*/ 917447 h 849"/>
                <a:gd name="T42" fmla="*/ 920742 w 467"/>
                <a:gd name="T43" fmla="*/ 872511 h 849"/>
                <a:gd name="T44" fmla="*/ 1122856 w 467"/>
                <a:gd name="T45" fmla="*/ 1164596 h 849"/>
                <a:gd name="T46" fmla="*/ 1025542 w 467"/>
                <a:gd name="T47" fmla="*/ 1014808 h 849"/>
                <a:gd name="T48" fmla="*/ 961914 w 467"/>
                <a:gd name="T49" fmla="*/ 1056000 h 849"/>
                <a:gd name="T50" fmla="*/ 1059228 w 467"/>
                <a:gd name="T51" fmla="*/ 1202043 h 849"/>
                <a:gd name="T52" fmla="*/ 1122856 w 467"/>
                <a:gd name="T53" fmla="*/ 1164596 h 849"/>
                <a:gd name="T54" fmla="*/ 1295028 w 467"/>
                <a:gd name="T55" fmla="*/ 1471660 h 849"/>
                <a:gd name="T56" fmla="*/ 1212685 w 467"/>
                <a:gd name="T57" fmla="*/ 1318128 h 849"/>
                <a:gd name="T58" fmla="*/ 1145313 w 467"/>
                <a:gd name="T59" fmla="*/ 1351830 h 849"/>
                <a:gd name="T60" fmla="*/ 1227656 w 467"/>
                <a:gd name="T61" fmla="*/ 1505362 h 849"/>
                <a:gd name="T62" fmla="*/ 1295028 w 467"/>
                <a:gd name="T63" fmla="*/ 1471660 h 849"/>
                <a:gd name="T64" fmla="*/ 1440999 w 467"/>
                <a:gd name="T65" fmla="*/ 1797447 h 849"/>
                <a:gd name="T66" fmla="*/ 1373628 w 467"/>
                <a:gd name="T67" fmla="*/ 1632681 h 849"/>
                <a:gd name="T68" fmla="*/ 1302513 w 467"/>
                <a:gd name="T69" fmla="*/ 1662638 h 849"/>
                <a:gd name="T70" fmla="*/ 1373628 w 467"/>
                <a:gd name="T71" fmla="*/ 1823660 h 849"/>
                <a:gd name="T72" fmla="*/ 1440999 w 467"/>
                <a:gd name="T73" fmla="*/ 1797447 h 849"/>
                <a:gd name="T74" fmla="*/ 1560770 w 467"/>
                <a:gd name="T75" fmla="*/ 2130723 h 849"/>
                <a:gd name="T76" fmla="*/ 1504627 w 467"/>
                <a:gd name="T77" fmla="*/ 1962213 h 849"/>
                <a:gd name="T78" fmla="*/ 1437256 w 467"/>
                <a:gd name="T79" fmla="*/ 1988426 h 849"/>
                <a:gd name="T80" fmla="*/ 1489656 w 467"/>
                <a:gd name="T81" fmla="*/ 2153191 h 849"/>
                <a:gd name="T82" fmla="*/ 1560770 w 467"/>
                <a:gd name="T83" fmla="*/ 2130723 h 849"/>
                <a:gd name="T84" fmla="*/ 1654342 w 467"/>
                <a:gd name="T85" fmla="*/ 2471489 h 849"/>
                <a:gd name="T86" fmla="*/ 1613170 w 467"/>
                <a:gd name="T87" fmla="*/ 2299234 h 849"/>
                <a:gd name="T88" fmla="*/ 1538313 w 467"/>
                <a:gd name="T89" fmla="*/ 2317957 h 849"/>
                <a:gd name="T90" fmla="*/ 1579485 w 467"/>
                <a:gd name="T91" fmla="*/ 2490213 h 849"/>
                <a:gd name="T92" fmla="*/ 1654342 w 467"/>
                <a:gd name="T93" fmla="*/ 2471489 h 849"/>
                <a:gd name="T94" fmla="*/ 1714227 w 467"/>
                <a:gd name="T95" fmla="*/ 2819745 h 849"/>
                <a:gd name="T96" fmla="*/ 1688027 w 467"/>
                <a:gd name="T97" fmla="*/ 2647489 h 849"/>
                <a:gd name="T98" fmla="*/ 1613170 w 467"/>
                <a:gd name="T99" fmla="*/ 2658723 h 849"/>
                <a:gd name="T100" fmla="*/ 1639370 w 467"/>
                <a:gd name="T101" fmla="*/ 2830979 h 849"/>
                <a:gd name="T102" fmla="*/ 1714227 w 467"/>
                <a:gd name="T103" fmla="*/ 2819745 h 849"/>
                <a:gd name="T104" fmla="*/ 1747913 w 467"/>
                <a:gd name="T105" fmla="*/ 3175489 h 849"/>
                <a:gd name="T106" fmla="*/ 1736684 w 467"/>
                <a:gd name="T107" fmla="*/ 2999489 h 849"/>
                <a:gd name="T108" fmla="*/ 1661827 w 467"/>
                <a:gd name="T109" fmla="*/ 3003234 h 849"/>
                <a:gd name="T110" fmla="*/ 1673056 w 467"/>
                <a:gd name="T111" fmla="*/ 3179234 h 849"/>
                <a:gd name="T112" fmla="*/ 1747913 w 467"/>
                <a:gd name="T113" fmla="*/ 3175489 h 8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7" h="849">
                  <a:moveTo>
                    <a:pt x="50" y="29"/>
                  </a:moveTo>
                  <a:cubicBezTo>
                    <a:pt x="37" y="19"/>
                    <a:pt x="25" y="10"/>
                    <a:pt x="12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3" y="25"/>
                    <a:pt x="25" y="35"/>
                    <a:pt x="37" y="45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50" y="29"/>
                    <a:pt x="50" y="29"/>
                  </a:cubicBezTo>
                  <a:moveTo>
                    <a:pt x="121" y="91"/>
                  </a:moveTo>
                  <a:cubicBezTo>
                    <a:pt x="110" y="80"/>
                    <a:pt x="98" y="70"/>
                    <a:pt x="86" y="59"/>
                  </a:cubicBezTo>
                  <a:cubicBezTo>
                    <a:pt x="73" y="74"/>
                    <a:pt x="73" y="74"/>
                    <a:pt x="73" y="74"/>
                  </a:cubicBezTo>
                  <a:cubicBezTo>
                    <a:pt x="84" y="85"/>
                    <a:pt x="96" y="95"/>
                    <a:pt x="107" y="106"/>
                  </a:cubicBezTo>
                  <a:cubicBezTo>
                    <a:pt x="121" y="91"/>
                    <a:pt x="121" y="91"/>
                    <a:pt x="121" y="91"/>
                  </a:cubicBezTo>
                  <a:moveTo>
                    <a:pt x="187" y="159"/>
                  </a:moveTo>
                  <a:cubicBezTo>
                    <a:pt x="176" y="147"/>
                    <a:pt x="166" y="136"/>
                    <a:pt x="155" y="124"/>
                  </a:cubicBezTo>
                  <a:cubicBezTo>
                    <a:pt x="140" y="138"/>
                    <a:pt x="140" y="138"/>
                    <a:pt x="140" y="138"/>
                  </a:cubicBezTo>
                  <a:cubicBezTo>
                    <a:pt x="151" y="150"/>
                    <a:pt x="161" y="161"/>
                    <a:pt x="172" y="172"/>
                  </a:cubicBezTo>
                  <a:cubicBezTo>
                    <a:pt x="187" y="159"/>
                    <a:pt x="187" y="159"/>
                    <a:pt x="187" y="159"/>
                  </a:cubicBezTo>
                  <a:cubicBezTo>
                    <a:pt x="187" y="159"/>
                    <a:pt x="187" y="159"/>
                    <a:pt x="187" y="159"/>
                  </a:cubicBezTo>
                  <a:moveTo>
                    <a:pt x="246" y="233"/>
                  </a:moveTo>
                  <a:cubicBezTo>
                    <a:pt x="237" y="220"/>
                    <a:pt x="227" y="208"/>
                    <a:pt x="217" y="195"/>
                  </a:cubicBezTo>
                  <a:cubicBezTo>
                    <a:pt x="202" y="208"/>
                    <a:pt x="202" y="208"/>
                    <a:pt x="202" y="208"/>
                  </a:cubicBezTo>
                  <a:cubicBezTo>
                    <a:pt x="212" y="220"/>
                    <a:pt x="221" y="232"/>
                    <a:pt x="230" y="245"/>
                  </a:cubicBezTo>
                  <a:cubicBezTo>
                    <a:pt x="246" y="233"/>
                    <a:pt x="246" y="233"/>
                    <a:pt x="246" y="233"/>
                  </a:cubicBezTo>
                  <a:moveTo>
                    <a:pt x="300" y="311"/>
                  </a:moveTo>
                  <a:cubicBezTo>
                    <a:pt x="291" y="297"/>
                    <a:pt x="283" y="284"/>
                    <a:pt x="274" y="271"/>
                  </a:cubicBezTo>
                  <a:cubicBezTo>
                    <a:pt x="257" y="282"/>
                    <a:pt x="257" y="282"/>
                    <a:pt x="257" y="282"/>
                  </a:cubicBezTo>
                  <a:cubicBezTo>
                    <a:pt x="266" y="295"/>
                    <a:pt x="275" y="308"/>
                    <a:pt x="283" y="321"/>
                  </a:cubicBezTo>
                  <a:cubicBezTo>
                    <a:pt x="300" y="311"/>
                    <a:pt x="300" y="311"/>
                    <a:pt x="300" y="311"/>
                  </a:cubicBezTo>
                  <a:moveTo>
                    <a:pt x="346" y="393"/>
                  </a:moveTo>
                  <a:cubicBezTo>
                    <a:pt x="339" y="379"/>
                    <a:pt x="332" y="365"/>
                    <a:pt x="324" y="352"/>
                  </a:cubicBezTo>
                  <a:cubicBezTo>
                    <a:pt x="306" y="361"/>
                    <a:pt x="306" y="361"/>
                    <a:pt x="306" y="361"/>
                  </a:cubicBezTo>
                  <a:cubicBezTo>
                    <a:pt x="314" y="375"/>
                    <a:pt x="321" y="389"/>
                    <a:pt x="328" y="402"/>
                  </a:cubicBezTo>
                  <a:cubicBezTo>
                    <a:pt x="346" y="393"/>
                    <a:pt x="346" y="393"/>
                    <a:pt x="346" y="393"/>
                  </a:cubicBezTo>
                  <a:moveTo>
                    <a:pt x="385" y="480"/>
                  </a:moveTo>
                  <a:cubicBezTo>
                    <a:pt x="380" y="465"/>
                    <a:pt x="373" y="450"/>
                    <a:pt x="367" y="436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55" y="458"/>
                    <a:pt x="361" y="473"/>
                    <a:pt x="367" y="487"/>
                  </a:cubicBezTo>
                  <a:cubicBezTo>
                    <a:pt x="385" y="480"/>
                    <a:pt x="385" y="480"/>
                    <a:pt x="385" y="480"/>
                  </a:cubicBezTo>
                  <a:moveTo>
                    <a:pt x="417" y="569"/>
                  </a:moveTo>
                  <a:cubicBezTo>
                    <a:pt x="413" y="554"/>
                    <a:pt x="408" y="539"/>
                    <a:pt x="402" y="524"/>
                  </a:cubicBezTo>
                  <a:cubicBezTo>
                    <a:pt x="384" y="531"/>
                    <a:pt x="384" y="531"/>
                    <a:pt x="384" y="531"/>
                  </a:cubicBezTo>
                  <a:cubicBezTo>
                    <a:pt x="389" y="545"/>
                    <a:pt x="394" y="560"/>
                    <a:pt x="398" y="575"/>
                  </a:cubicBezTo>
                  <a:cubicBezTo>
                    <a:pt x="417" y="569"/>
                    <a:pt x="417" y="569"/>
                    <a:pt x="417" y="569"/>
                  </a:cubicBezTo>
                  <a:moveTo>
                    <a:pt x="442" y="660"/>
                  </a:moveTo>
                  <a:cubicBezTo>
                    <a:pt x="438" y="645"/>
                    <a:pt x="435" y="629"/>
                    <a:pt x="431" y="614"/>
                  </a:cubicBezTo>
                  <a:cubicBezTo>
                    <a:pt x="411" y="619"/>
                    <a:pt x="411" y="619"/>
                    <a:pt x="411" y="619"/>
                  </a:cubicBezTo>
                  <a:cubicBezTo>
                    <a:pt x="415" y="634"/>
                    <a:pt x="419" y="649"/>
                    <a:pt x="422" y="665"/>
                  </a:cubicBezTo>
                  <a:cubicBezTo>
                    <a:pt x="442" y="660"/>
                    <a:pt x="442" y="660"/>
                    <a:pt x="442" y="660"/>
                  </a:cubicBezTo>
                  <a:moveTo>
                    <a:pt x="458" y="753"/>
                  </a:moveTo>
                  <a:cubicBezTo>
                    <a:pt x="456" y="738"/>
                    <a:pt x="454" y="722"/>
                    <a:pt x="451" y="707"/>
                  </a:cubicBezTo>
                  <a:cubicBezTo>
                    <a:pt x="431" y="710"/>
                    <a:pt x="431" y="710"/>
                    <a:pt x="431" y="710"/>
                  </a:cubicBezTo>
                  <a:cubicBezTo>
                    <a:pt x="434" y="725"/>
                    <a:pt x="436" y="741"/>
                    <a:pt x="438" y="756"/>
                  </a:cubicBezTo>
                  <a:cubicBezTo>
                    <a:pt x="458" y="753"/>
                    <a:pt x="458" y="753"/>
                    <a:pt x="458" y="753"/>
                  </a:cubicBezTo>
                  <a:moveTo>
                    <a:pt x="467" y="848"/>
                  </a:moveTo>
                  <a:cubicBezTo>
                    <a:pt x="466" y="832"/>
                    <a:pt x="465" y="816"/>
                    <a:pt x="464" y="801"/>
                  </a:cubicBezTo>
                  <a:cubicBezTo>
                    <a:pt x="444" y="802"/>
                    <a:pt x="444" y="802"/>
                    <a:pt x="444" y="802"/>
                  </a:cubicBezTo>
                  <a:cubicBezTo>
                    <a:pt x="445" y="818"/>
                    <a:pt x="446" y="833"/>
                    <a:pt x="447" y="849"/>
                  </a:cubicBezTo>
                  <a:cubicBezTo>
                    <a:pt x="467" y="848"/>
                    <a:pt x="467" y="848"/>
                    <a:pt x="467" y="84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6645275" y="7993063"/>
              <a:ext cx="3017838" cy="1701800"/>
            </a:xfrm>
            <a:custGeom>
              <a:avLst/>
              <a:gdLst>
                <a:gd name="T0" fmla="*/ 451 w 806"/>
                <a:gd name="T1" fmla="*/ 0 h 454"/>
                <a:gd name="T2" fmla="*/ 294 w 806"/>
                <a:gd name="T3" fmla="*/ 119 h 454"/>
                <a:gd name="T4" fmla="*/ 235 w 806"/>
                <a:gd name="T5" fmla="*/ 103 h 454"/>
                <a:gd name="T6" fmla="*/ 118 w 806"/>
                <a:gd name="T7" fmla="*/ 220 h 454"/>
                <a:gd name="T8" fmla="*/ 0 w 806"/>
                <a:gd name="T9" fmla="*/ 337 h 454"/>
                <a:gd name="T10" fmla="*/ 118 w 806"/>
                <a:gd name="T11" fmla="*/ 454 h 454"/>
                <a:gd name="T12" fmla="*/ 665 w 806"/>
                <a:gd name="T13" fmla="*/ 454 h 454"/>
                <a:gd name="T14" fmla="*/ 806 w 806"/>
                <a:gd name="T15" fmla="*/ 313 h 454"/>
                <a:gd name="T16" fmla="*/ 744 w 806"/>
                <a:gd name="T17" fmla="*/ 196 h 454"/>
                <a:gd name="T18" fmla="*/ 744 w 806"/>
                <a:gd name="T19" fmla="*/ 194 h 454"/>
                <a:gd name="T20" fmla="*/ 636 w 806"/>
                <a:gd name="T21" fmla="*/ 86 h 454"/>
                <a:gd name="T22" fmla="*/ 598 w 806"/>
                <a:gd name="T23" fmla="*/ 93 h 454"/>
                <a:gd name="T24" fmla="*/ 451 w 806"/>
                <a:gd name="T25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6" h="454">
                  <a:moveTo>
                    <a:pt x="451" y="0"/>
                  </a:moveTo>
                  <a:cubicBezTo>
                    <a:pt x="376" y="0"/>
                    <a:pt x="313" y="50"/>
                    <a:pt x="294" y="119"/>
                  </a:cubicBezTo>
                  <a:cubicBezTo>
                    <a:pt x="277" y="109"/>
                    <a:pt x="257" y="103"/>
                    <a:pt x="235" y="103"/>
                  </a:cubicBezTo>
                  <a:cubicBezTo>
                    <a:pt x="170" y="103"/>
                    <a:pt x="118" y="155"/>
                    <a:pt x="118" y="220"/>
                  </a:cubicBezTo>
                  <a:cubicBezTo>
                    <a:pt x="53" y="220"/>
                    <a:pt x="0" y="272"/>
                    <a:pt x="0" y="337"/>
                  </a:cubicBezTo>
                  <a:cubicBezTo>
                    <a:pt x="0" y="402"/>
                    <a:pt x="53" y="454"/>
                    <a:pt x="118" y="454"/>
                  </a:cubicBezTo>
                  <a:cubicBezTo>
                    <a:pt x="665" y="454"/>
                    <a:pt x="665" y="454"/>
                    <a:pt x="665" y="454"/>
                  </a:cubicBezTo>
                  <a:cubicBezTo>
                    <a:pt x="743" y="454"/>
                    <a:pt x="806" y="391"/>
                    <a:pt x="806" y="313"/>
                  </a:cubicBezTo>
                  <a:cubicBezTo>
                    <a:pt x="806" y="265"/>
                    <a:pt x="782" y="222"/>
                    <a:pt x="744" y="196"/>
                  </a:cubicBezTo>
                  <a:cubicBezTo>
                    <a:pt x="744" y="196"/>
                    <a:pt x="744" y="195"/>
                    <a:pt x="744" y="194"/>
                  </a:cubicBezTo>
                  <a:cubicBezTo>
                    <a:pt x="744" y="135"/>
                    <a:pt x="696" y="86"/>
                    <a:pt x="636" y="86"/>
                  </a:cubicBezTo>
                  <a:cubicBezTo>
                    <a:pt x="623" y="86"/>
                    <a:pt x="610" y="89"/>
                    <a:pt x="598" y="93"/>
                  </a:cubicBezTo>
                  <a:cubicBezTo>
                    <a:pt x="572" y="38"/>
                    <a:pt x="516" y="0"/>
                    <a:pt x="45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lIns="121920" tIns="60960" rIns="121920" bIns="60960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10234613" y="3046413"/>
              <a:ext cx="3876675" cy="2184400"/>
            </a:xfrm>
            <a:custGeom>
              <a:avLst/>
              <a:gdLst>
                <a:gd name="T0" fmla="*/ 3576784 w 1034"/>
                <a:gd name="T1" fmla="*/ 944200 h 583"/>
                <a:gd name="T2" fmla="*/ 3576784 w 1034"/>
                <a:gd name="T3" fmla="*/ 932960 h 583"/>
                <a:gd name="T4" fmla="*/ 3055638 w 1034"/>
                <a:gd name="T5" fmla="*/ 412151 h 583"/>
                <a:gd name="T6" fmla="*/ 2875674 w 1034"/>
                <a:gd name="T7" fmla="*/ 445872 h 583"/>
                <a:gd name="T8" fmla="*/ 2167066 w 1034"/>
                <a:gd name="T9" fmla="*/ 0 h 583"/>
                <a:gd name="T10" fmla="*/ 1413467 w 1034"/>
                <a:gd name="T11" fmla="*/ 569518 h 583"/>
                <a:gd name="T12" fmla="*/ 1128524 w 1034"/>
                <a:gd name="T13" fmla="*/ 490834 h 583"/>
                <a:gd name="T14" fmla="*/ 562387 w 1034"/>
                <a:gd name="T15" fmla="*/ 1056605 h 583"/>
                <a:gd name="T16" fmla="*/ 0 w 1034"/>
                <a:gd name="T17" fmla="*/ 1618629 h 583"/>
                <a:gd name="T18" fmla="*/ 562387 w 1034"/>
                <a:gd name="T19" fmla="*/ 2184400 h 583"/>
                <a:gd name="T20" fmla="*/ 3198110 w 1034"/>
                <a:gd name="T21" fmla="*/ 2184400 h 583"/>
                <a:gd name="T22" fmla="*/ 3876724 w 1034"/>
                <a:gd name="T23" fmla="*/ 1506224 h 583"/>
                <a:gd name="T24" fmla="*/ 3576784 w 1034"/>
                <a:gd name="T25" fmla="*/ 944200 h 5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34" h="583">
                  <a:moveTo>
                    <a:pt x="954" y="252"/>
                  </a:moveTo>
                  <a:cubicBezTo>
                    <a:pt x="954" y="251"/>
                    <a:pt x="954" y="250"/>
                    <a:pt x="954" y="249"/>
                  </a:cubicBezTo>
                  <a:cubicBezTo>
                    <a:pt x="954" y="172"/>
                    <a:pt x="892" y="110"/>
                    <a:pt x="815" y="110"/>
                  </a:cubicBezTo>
                  <a:cubicBezTo>
                    <a:pt x="798" y="110"/>
                    <a:pt x="782" y="113"/>
                    <a:pt x="767" y="119"/>
                  </a:cubicBezTo>
                  <a:cubicBezTo>
                    <a:pt x="733" y="49"/>
                    <a:pt x="661" y="0"/>
                    <a:pt x="578" y="0"/>
                  </a:cubicBezTo>
                  <a:cubicBezTo>
                    <a:pt x="482" y="0"/>
                    <a:pt x="402" y="64"/>
                    <a:pt x="377" y="152"/>
                  </a:cubicBezTo>
                  <a:cubicBezTo>
                    <a:pt x="355" y="139"/>
                    <a:pt x="329" y="131"/>
                    <a:pt x="301" y="131"/>
                  </a:cubicBezTo>
                  <a:cubicBezTo>
                    <a:pt x="218" y="131"/>
                    <a:pt x="150" y="199"/>
                    <a:pt x="150" y="282"/>
                  </a:cubicBezTo>
                  <a:cubicBezTo>
                    <a:pt x="67" y="282"/>
                    <a:pt x="0" y="349"/>
                    <a:pt x="0" y="432"/>
                  </a:cubicBezTo>
                  <a:cubicBezTo>
                    <a:pt x="0" y="515"/>
                    <a:pt x="67" y="583"/>
                    <a:pt x="150" y="583"/>
                  </a:cubicBezTo>
                  <a:cubicBezTo>
                    <a:pt x="853" y="583"/>
                    <a:pt x="853" y="583"/>
                    <a:pt x="853" y="583"/>
                  </a:cubicBezTo>
                  <a:cubicBezTo>
                    <a:pt x="953" y="583"/>
                    <a:pt x="1034" y="502"/>
                    <a:pt x="1034" y="402"/>
                  </a:cubicBezTo>
                  <a:cubicBezTo>
                    <a:pt x="1034" y="339"/>
                    <a:pt x="1002" y="284"/>
                    <a:pt x="954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3" name="Freeform 77"/>
            <p:cNvSpPr>
              <a:spLocks/>
            </p:cNvSpPr>
            <p:nvPr/>
          </p:nvSpPr>
          <p:spPr bwMode="auto">
            <a:xfrm>
              <a:off x="14919325" y="8031163"/>
              <a:ext cx="3016250" cy="1701800"/>
            </a:xfrm>
            <a:custGeom>
              <a:avLst/>
              <a:gdLst>
                <a:gd name="T0" fmla="*/ 451 w 806"/>
                <a:gd name="T1" fmla="*/ 0 h 454"/>
                <a:gd name="T2" fmla="*/ 294 w 806"/>
                <a:gd name="T3" fmla="*/ 119 h 454"/>
                <a:gd name="T4" fmla="*/ 235 w 806"/>
                <a:gd name="T5" fmla="*/ 103 h 454"/>
                <a:gd name="T6" fmla="*/ 118 w 806"/>
                <a:gd name="T7" fmla="*/ 220 h 454"/>
                <a:gd name="T8" fmla="*/ 0 w 806"/>
                <a:gd name="T9" fmla="*/ 337 h 454"/>
                <a:gd name="T10" fmla="*/ 118 w 806"/>
                <a:gd name="T11" fmla="*/ 454 h 454"/>
                <a:gd name="T12" fmla="*/ 665 w 806"/>
                <a:gd name="T13" fmla="*/ 454 h 454"/>
                <a:gd name="T14" fmla="*/ 806 w 806"/>
                <a:gd name="T15" fmla="*/ 313 h 454"/>
                <a:gd name="T16" fmla="*/ 744 w 806"/>
                <a:gd name="T17" fmla="*/ 196 h 454"/>
                <a:gd name="T18" fmla="*/ 744 w 806"/>
                <a:gd name="T19" fmla="*/ 194 h 454"/>
                <a:gd name="T20" fmla="*/ 636 w 806"/>
                <a:gd name="T21" fmla="*/ 86 h 454"/>
                <a:gd name="T22" fmla="*/ 598 w 806"/>
                <a:gd name="T23" fmla="*/ 93 h 454"/>
                <a:gd name="T24" fmla="*/ 451 w 806"/>
                <a:gd name="T25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6" h="454">
                  <a:moveTo>
                    <a:pt x="451" y="0"/>
                  </a:moveTo>
                  <a:cubicBezTo>
                    <a:pt x="376" y="0"/>
                    <a:pt x="313" y="50"/>
                    <a:pt x="294" y="119"/>
                  </a:cubicBezTo>
                  <a:cubicBezTo>
                    <a:pt x="277" y="109"/>
                    <a:pt x="257" y="103"/>
                    <a:pt x="235" y="103"/>
                  </a:cubicBezTo>
                  <a:cubicBezTo>
                    <a:pt x="170" y="103"/>
                    <a:pt x="118" y="155"/>
                    <a:pt x="118" y="220"/>
                  </a:cubicBezTo>
                  <a:cubicBezTo>
                    <a:pt x="53" y="220"/>
                    <a:pt x="0" y="272"/>
                    <a:pt x="0" y="337"/>
                  </a:cubicBezTo>
                  <a:cubicBezTo>
                    <a:pt x="0" y="402"/>
                    <a:pt x="53" y="454"/>
                    <a:pt x="118" y="454"/>
                  </a:cubicBezTo>
                  <a:cubicBezTo>
                    <a:pt x="665" y="454"/>
                    <a:pt x="665" y="454"/>
                    <a:pt x="665" y="454"/>
                  </a:cubicBezTo>
                  <a:cubicBezTo>
                    <a:pt x="743" y="454"/>
                    <a:pt x="806" y="391"/>
                    <a:pt x="806" y="313"/>
                  </a:cubicBezTo>
                  <a:cubicBezTo>
                    <a:pt x="806" y="265"/>
                    <a:pt x="782" y="222"/>
                    <a:pt x="744" y="196"/>
                  </a:cubicBezTo>
                  <a:cubicBezTo>
                    <a:pt x="744" y="196"/>
                    <a:pt x="744" y="195"/>
                    <a:pt x="744" y="194"/>
                  </a:cubicBezTo>
                  <a:cubicBezTo>
                    <a:pt x="744" y="135"/>
                    <a:pt x="696" y="86"/>
                    <a:pt x="636" y="86"/>
                  </a:cubicBezTo>
                  <a:cubicBezTo>
                    <a:pt x="623" y="86"/>
                    <a:pt x="610" y="89"/>
                    <a:pt x="598" y="93"/>
                  </a:cubicBezTo>
                  <a:cubicBezTo>
                    <a:pt x="572" y="38"/>
                    <a:pt x="516" y="0"/>
                    <a:pt x="45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lIns="121920" tIns="60960" rIns="121920" bIns="60960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9436597" y="5401332"/>
              <a:ext cx="5473605" cy="3230973"/>
              <a:chOff x="9436597" y="5579572"/>
              <a:chExt cx="5473605" cy="3230973"/>
            </a:xfrm>
            <a:solidFill>
              <a:schemeClr val="accent4"/>
            </a:solidFill>
          </p:grpSpPr>
          <p:sp>
            <p:nvSpPr>
              <p:cNvPr id="105" name="Freeform 5"/>
              <p:cNvSpPr>
                <a:spLocks noChangeArrowheads="1"/>
              </p:cNvSpPr>
              <p:nvPr/>
            </p:nvSpPr>
            <p:spPr bwMode="auto">
              <a:xfrm>
                <a:off x="9436597" y="6505981"/>
                <a:ext cx="713663" cy="713630"/>
              </a:xfrm>
              <a:custGeom>
                <a:avLst/>
                <a:gdLst>
                  <a:gd name="T0" fmla="*/ 942 w 1248"/>
                  <a:gd name="T1" fmla="*/ 0 h 1253"/>
                  <a:gd name="T2" fmla="*/ 942 w 1248"/>
                  <a:gd name="T3" fmla="*/ 0 h 1253"/>
                  <a:gd name="T4" fmla="*/ 585 w 1248"/>
                  <a:gd name="T5" fmla="*/ 506 h 1253"/>
                  <a:gd name="T6" fmla="*/ 0 w 1248"/>
                  <a:gd name="T7" fmla="*/ 305 h 1253"/>
                  <a:gd name="T8" fmla="*/ 502 w 1248"/>
                  <a:gd name="T9" fmla="*/ 662 h 1253"/>
                  <a:gd name="T10" fmla="*/ 300 w 1248"/>
                  <a:gd name="T11" fmla="*/ 1252 h 1253"/>
                  <a:gd name="T12" fmla="*/ 662 w 1248"/>
                  <a:gd name="T13" fmla="*/ 745 h 1253"/>
                  <a:gd name="T14" fmla="*/ 1247 w 1248"/>
                  <a:gd name="T15" fmla="*/ 946 h 1253"/>
                  <a:gd name="T16" fmla="*/ 741 w 1248"/>
                  <a:gd name="T17" fmla="*/ 589 h 1253"/>
                  <a:gd name="T18" fmla="*/ 942 w 1248"/>
                  <a:gd name="T19" fmla="*/ 0 h 1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48" h="1253">
                    <a:moveTo>
                      <a:pt x="942" y="0"/>
                    </a:moveTo>
                    <a:lnTo>
                      <a:pt x="942" y="0"/>
                    </a:lnTo>
                    <a:lnTo>
                      <a:pt x="585" y="506"/>
                    </a:lnTo>
                    <a:lnTo>
                      <a:pt x="0" y="305"/>
                    </a:lnTo>
                    <a:lnTo>
                      <a:pt x="502" y="662"/>
                    </a:lnTo>
                    <a:lnTo>
                      <a:pt x="300" y="1252"/>
                    </a:lnTo>
                    <a:lnTo>
                      <a:pt x="662" y="745"/>
                    </a:lnTo>
                    <a:lnTo>
                      <a:pt x="1247" y="946"/>
                    </a:lnTo>
                    <a:lnTo>
                      <a:pt x="741" y="589"/>
                    </a:lnTo>
                    <a:lnTo>
                      <a:pt x="94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6" name="Freeform 7"/>
              <p:cNvSpPr>
                <a:spLocks noChangeArrowheads="1"/>
              </p:cNvSpPr>
              <p:nvPr/>
            </p:nvSpPr>
            <p:spPr bwMode="auto">
              <a:xfrm>
                <a:off x="12952538" y="5579572"/>
                <a:ext cx="307727" cy="314258"/>
              </a:xfrm>
              <a:custGeom>
                <a:avLst/>
                <a:gdLst>
                  <a:gd name="T0" fmla="*/ 496 w 539"/>
                  <a:gd name="T1" fmla="*/ 0 h 545"/>
                  <a:gd name="T2" fmla="*/ 496 w 539"/>
                  <a:gd name="T3" fmla="*/ 0 h 545"/>
                  <a:gd name="T4" fmla="*/ 263 w 539"/>
                  <a:gd name="T5" fmla="*/ 213 h 545"/>
                  <a:gd name="T6" fmla="*/ 0 w 539"/>
                  <a:gd name="T7" fmla="*/ 42 h 545"/>
                  <a:gd name="T8" fmla="*/ 207 w 539"/>
                  <a:gd name="T9" fmla="*/ 280 h 545"/>
                  <a:gd name="T10" fmla="*/ 41 w 539"/>
                  <a:gd name="T11" fmla="*/ 544 h 545"/>
                  <a:gd name="T12" fmla="*/ 273 w 539"/>
                  <a:gd name="T13" fmla="*/ 337 h 545"/>
                  <a:gd name="T14" fmla="*/ 538 w 539"/>
                  <a:gd name="T15" fmla="*/ 502 h 545"/>
                  <a:gd name="T16" fmla="*/ 331 w 539"/>
                  <a:gd name="T17" fmla="*/ 269 h 545"/>
                  <a:gd name="T18" fmla="*/ 496 w 539"/>
                  <a:gd name="T19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9" h="545">
                    <a:moveTo>
                      <a:pt x="496" y="0"/>
                    </a:moveTo>
                    <a:lnTo>
                      <a:pt x="496" y="0"/>
                    </a:lnTo>
                    <a:lnTo>
                      <a:pt x="263" y="213"/>
                    </a:lnTo>
                    <a:lnTo>
                      <a:pt x="0" y="42"/>
                    </a:lnTo>
                    <a:lnTo>
                      <a:pt x="207" y="280"/>
                    </a:lnTo>
                    <a:lnTo>
                      <a:pt x="41" y="544"/>
                    </a:lnTo>
                    <a:lnTo>
                      <a:pt x="273" y="337"/>
                    </a:lnTo>
                    <a:lnTo>
                      <a:pt x="538" y="502"/>
                    </a:lnTo>
                    <a:lnTo>
                      <a:pt x="331" y="269"/>
                    </a:lnTo>
                    <a:lnTo>
                      <a:pt x="49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7" name="Freeform 9"/>
              <p:cNvSpPr>
                <a:spLocks noChangeArrowheads="1"/>
              </p:cNvSpPr>
              <p:nvPr/>
            </p:nvSpPr>
            <p:spPr bwMode="auto">
              <a:xfrm>
                <a:off x="10094606" y="8434091"/>
                <a:ext cx="307727" cy="314258"/>
              </a:xfrm>
              <a:custGeom>
                <a:avLst/>
                <a:gdLst>
                  <a:gd name="T0" fmla="*/ 497 w 539"/>
                  <a:gd name="T1" fmla="*/ 0 h 545"/>
                  <a:gd name="T2" fmla="*/ 497 w 539"/>
                  <a:gd name="T3" fmla="*/ 0 h 545"/>
                  <a:gd name="T4" fmla="*/ 497 w 539"/>
                  <a:gd name="T5" fmla="*/ 0 h 545"/>
                  <a:gd name="T6" fmla="*/ 264 w 539"/>
                  <a:gd name="T7" fmla="*/ 213 h 545"/>
                  <a:gd name="T8" fmla="*/ 0 w 539"/>
                  <a:gd name="T9" fmla="*/ 42 h 545"/>
                  <a:gd name="T10" fmla="*/ 207 w 539"/>
                  <a:gd name="T11" fmla="*/ 279 h 545"/>
                  <a:gd name="T12" fmla="*/ 41 w 539"/>
                  <a:gd name="T13" fmla="*/ 544 h 545"/>
                  <a:gd name="T14" fmla="*/ 274 w 539"/>
                  <a:gd name="T15" fmla="*/ 336 h 545"/>
                  <a:gd name="T16" fmla="*/ 538 w 539"/>
                  <a:gd name="T17" fmla="*/ 502 h 545"/>
                  <a:gd name="T18" fmla="*/ 332 w 539"/>
                  <a:gd name="T19" fmla="*/ 269 h 545"/>
                  <a:gd name="T20" fmla="*/ 497 w 539"/>
                  <a:gd name="T21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9" h="545">
                    <a:moveTo>
                      <a:pt x="497" y="0"/>
                    </a:moveTo>
                    <a:lnTo>
                      <a:pt x="497" y="0"/>
                    </a:lnTo>
                    <a:lnTo>
                      <a:pt x="497" y="0"/>
                    </a:lnTo>
                    <a:cubicBezTo>
                      <a:pt x="264" y="213"/>
                      <a:pt x="264" y="213"/>
                      <a:pt x="264" y="213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207" y="279"/>
                      <a:pt x="207" y="279"/>
                      <a:pt x="207" y="279"/>
                    </a:cubicBezTo>
                    <a:cubicBezTo>
                      <a:pt x="41" y="544"/>
                      <a:pt x="41" y="544"/>
                      <a:pt x="41" y="544"/>
                    </a:cubicBezTo>
                    <a:cubicBezTo>
                      <a:pt x="274" y="336"/>
                      <a:pt x="274" y="336"/>
                      <a:pt x="274" y="336"/>
                    </a:cubicBezTo>
                    <a:cubicBezTo>
                      <a:pt x="538" y="502"/>
                      <a:pt x="538" y="502"/>
                      <a:pt x="538" y="502"/>
                    </a:cubicBezTo>
                    <a:cubicBezTo>
                      <a:pt x="332" y="269"/>
                      <a:pt x="332" y="269"/>
                      <a:pt x="332" y="269"/>
                    </a:cubicBezTo>
                    <a:cubicBezTo>
                      <a:pt x="497" y="0"/>
                      <a:pt x="497" y="0"/>
                      <a:pt x="49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8" name="Freeform 11"/>
              <p:cNvSpPr>
                <a:spLocks noChangeArrowheads="1"/>
              </p:cNvSpPr>
              <p:nvPr/>
            </p:nvSpPr>
            <p:spPr bwMode="auto">
              <a:xfrm>
                <a:off x="14602475" y="7055933"/>
                <a:ext cx="307727" cy="304439"/>
              </a:xfrm>
              <a:custGeom>
                <a:avLst/>
                <a:gdLst>
                  <a:gd name="T0" fmla="*/ 496 w 539"/>
                  <a:gd name="T1" fmla="*/ 0 h 539"/>
                  <a:gd name="T2" fmla="*/ 263 w 539"/>
                  <a:gd name="T3" fmla="*/ 207 h 539"/>
                  <a:gd name="T4" fmla="*/ 0 w 539"/>
                  <a:gd name="T5" fmla="*/ 42 h 539"/>
                  <a:gd name="T6" fmla="*/ 207 w 539"/>
                  <a:gd name="T7" fmla="*/ 274 h 539"/>
                  <a:gd name="T8" fmla="*/ 42 w 539"/>
                  <a:gd name="T9" fmla="*/ 538 h 539"/>
                  <a:gd name="T10" fmla="*/ 274 w 539"/>
                  <a:gd name="T11" fmla="*/ 331 h 539"/>
                  <a:gd name="T12" fmla="*/ 538 w 539"/>
                  <a:gd name="T13" fmla="*/ 497 h 539"/>
                  <a:gd name="T14" fmla="*/ 331 w 539"/>
                  <a:gd name="T15" fmla="*/ 264 h 539"/>
                  <a:gd name="T16" fmla="*/ 496 w 539"/>
                  <a:gd name="T17" fmla="*/ 0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9" h="539">
                    <a:moveTo>
                      <a:pt x="496" y="0"/>
                    </a:moveTo>
                    <a:lnTo>
                      <a:pt x="263" y="207"/>
                    </a:lnTo>
                    <a:lnTo>
                      <a:pt x="0" y="42"/>
                    </a:lnTo>
                    <a:lnTo>
                      <a:pt x="207" y="274"/>
                    </a:lnTo>
                    <a:lnTo>
                      <a:pt x="42" y="538"/>
                    </a:lnTo>
                    <a:lnTo>
                      <a:pt x="274" y="331"/>
                    </a:lnTo>
                    <a:lnTo>
                      <a:pt x="538" y="497"/>
                    </a:lnTo>
                    <a:lnTo>
                      <a:pt x="331" y="264"/>
                    </a:lnTo>
                    <a:lnTo>
                      <a:pt x="49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9" name="Freeform 12"/>
              <p:cNvSpPr>
                <a:spLocks noChangeArrowheads="1"/>
              </p:cNvSpPr>
              <p:nvPr/>
            </p:nvSpPr>
            <p:spPr bwMode="auto">
              <a:xfrm>
                <a:off x="13633465" y="8096915"/>
                <a:ext cx="713663" cy="713630"/>
              </a:xfrm>
              <a:custGeom>
                <a:avLst/>
                <a:gdLst>
                  <a:gd name="T0" fmla="*/ 947 w 1248"/>
                  <a:gd name="T1" fmla="*/ 0 h 1249"/>
                  <a:gd name="T2" fmla="*/ 947 w 1248"/>
                  <a:gd name="T3" fmla="*/ 0 h 1249"/>
                  <a:gd name="T4" fmla="*/ 591 w 1248"/>
                  <a:gd name="T5" fmla="*/ 507 h 1249"/>
                  <a:gd name="T6" fmla="*/ 0 w 1248"/>
                  <a:gd name="T7" fmla="*/ 306 h 1249"/>
                  <a:gd name="T8" fmla="*/ 508 w 1248"/>
                  <a:gd name="T9" fmla="*/ 663 h 1249"/>
                  <a:gd name="T10" fmla="*/ 306 w 1248"/>
                  <a:gd name="T11" fmla="*/ 1248 h 1249"/>
                  <a:gd name="T12" fmla="*/ 306 w 1248"/>
                  <a:gd name="T13" fmla="*/ 1248 h 1249"/>
                  <a:gd name="T14" fmla="*/ 663 w 1248"/>
                  <a:gd name="T15" fmla="*/ 745 h 1249"/>
                  <a:gd name="T16" fmla="*/ 1247 w 1248"/>
                  <a:gd name="T17" fmla="*/ 947 h 1249"/>
                  <a:gd name="T18" fmla="*/ 745 w 1248"/>
                  <a:gd name="T19" fmla="*/ 585 h 1249"/>
                  <a:gd name="T20" fmla="*/ 947 w 1248"/>
                  <a:gd name="T21" fmla="*/ 0 h 1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48" h="1249">
                    <a:moveTo>
                      <a:pt x="947" y="0"/>
                    </a:moveTo>
                    <a:lnTo>
                      <a:pt x="947" y="0"/>
                    </a:lnTo>
                    <a:lnTo>
                      <a:pt x="591" y="507"/>
                    </a:lnTo>
                    <a:lnTo>
                      <a:pt x="0" y="306"/>
                    </a:lnTo>
                    <a:lnTo>
                      <a:pt x="508" y="663"/>
                    </a:lnTo>
                    <a:lnTo>
                      <a:pt x="306" y="1248"/>
                    </a:lnTo>
                    <a:lnTo>
                      <a:pt x="306" y="1248"/>
                    </a:lnTo>
                    <a:lnTo>
                      <a:pt x="663" y="745"/>
                    </a:lnTo>
                    <a:lnTo>
                      <a:pt x="1247" y="947"/>
                    </a:lnTo>
                    <a:lnTo>
                      <a:pt x="745" y="585"/>
                    </a:lnTo>
                    <a:lnTo>
                      <a:pt x="947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10" name="TextBox 109"/>
            <p:cNvSpPr txBox="1">
              <a:spLocks noChangeArrowheads="1"/>
            </p:cNvSpPr>
            <p:nvPr/>
          </p:nvSpPr>
          <p:spPr bwMode="auto">
            <a:xfrm>
              <a:off x="9531923" y="3615463"/>
              <a:ext cx="5613399" cy="1120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Prospek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1" name="TextBox 110"/>
            <p:cNvSpPr txBox="1">
              <a:spLocks noChangeArrowheads="1"/>
            </p:cNvSpPr>
            <p:nvPr/>
          </p:nvSpPr>
          <p:spPr bwMode="auto">
            <a:xfrm>
              <a:off x="15188354" y="8006226"/>
              <a:ext cx="2807491" cy="1702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Tempat                     Kerja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2" name="TextBox 111"/>
            <p:cNvSpPr txBox="1">
              <a:spLocks noChangeArrowheads="1"/>
            </p:cNvSpPr>
            <p:nvPr/>
          </p:nvSpPr>
          <p:spPr bwMode="auto">
            <a:xfrm>
              <a:off x="5332413" y="7787421"/>
              <a:ext cx="5614985" cy="1914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Risiko                 Pekerjaan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796136" y="260648"/>
            <a:ext cx="3123569" cy="2185784"/>
            <a:chOff x="11271250" y="4306888"/>
            <a:chExt cx="9718675" cy="6800850"/>
          </a:xfrm>
        </p:grpSpPr>
        <p:grpSp>
          <p:nvGrpSpPr>
            <p:cNvPr id="113" name="Group 112"/>
            <p:cNvGrpSpPr>
              <a:grpSpLocks/>
            </p:cNvGrpSpPr>
            <p:nvPr/>
          </p:nvGrpSpPr>
          <p:grpSpPr bwMode="auto">
            <a:xfrm>
              <a:off x="11271250" y="5846763"/>
              <a:ext cx="7766050" cy="5260975"/>
              <a:chOff x="11271562" y="5846272"/>
              <a:chExt cx="7765365" cy="5261809"/>
            </a:xfrm>
          </p:grpSpPr>
          <p:sp>
            <p:nvSpPr>
              <p:cNvPr id="114" name="Freeform 3"/>
              <p:cNvSpPr>
                <a:spLocks noChangeArrowheads="1"/>
              </p:cNvSpPr>
              <p:nvPr/>
            </p:nvSpPr>
            <p:spPr bwMode="auto">
              <a:xfrm rot="-466225">
                <a:off x="11271562" y="5846272"/>
                <a:ext cx="6795489" cy="3842359"/>
              </a:xfrm>
              <a:custGeom>
                <a:avLst/>
                <a:gdLst>
                  <a:gd name="T0" fmla="*/ 6795376 w 13995"/>
                  <a:gd name="T1" fmla="*/ 45647 h 7912"/>
                  <a:gd name="T2" fmla="*/ 6795376 w 13995"/>
                  <a:gd name="T3" fmla="*/ 45647 h 7912"/>
                  <a:gd name="T4" fmla="*/ 866782 w 13995"/>
                  <a:gd name="T5" fmla="*/ 1421864 h 7912"/>
                  <a:gd name="T6" fmla="*/ 2783900 w 13995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5" h="7912">
                    <a:moveTo>
                      <a:pt x="13994" y="94"/>
                    </a:moveTo>
                    <a:lnTo>
                      <a:pt x="13994" y="94"/>
                    </a:lnTo>
                    <a:cubicBezTo>
                      <a:pt x="10563" y="1841"/>
                      <a:pt x="3565" y="0"/>
                      <a:pt x="1785" y="2928"/>
                    </a:cubicBezTo>
                    <a:cubicBezTo>
                      <a:pt x="0" y="5854"/>
                      <a:pt x="2750" y="7911"/>
                      <a:pt x="5733" y="7789"/>
                    </a:cubicBezTo>
                  </a:path>
                </a:pathLst>
              </a:custGeom>
              <a:noFill/>
              <a:ln w="201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" name="Freeform 4"/>
              <p:cNvSpPr>
                <a:spLocks noChangeArrowheads="1"/>
              </p:cNvSpPr>
              <p:nvPr/>
            </p:nvSpPr>
            <p:spPr bwMode="auto">
              <a:xfrm rot="-466225">
                <a:off x="12241439" y="7265722"/>
                <a:ext cx="6795488" cy="3842359"/>
              </a:xfrm>
              <a:custGeom>
                <a:avLst/>
                <a:gdLst>
                  <a:gd name="T0" fmla="*/ 6795376 w 13996"/>
                  <a:gd name="T1" fmla="*/ 45647 h 7912"/>
                  <a:gd name="T2" fmla="*/ 6795376 w 13996"/>
                  <a:gd name="T3" fmla="*/ 45647 h 7912"/>
                  <a:gd name="T4" fmla="*/ 867206 w 13996"/>
                  <a:gd name="T5" fmla="*/ 1421379 h 7912"/>
                  <a:gd name="T6" fmla="*/ 2784186 w 13996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6" h="7912">
                    <a:moveTo>
                      <a:pt x="13995" y="94"/>
                    </a:moveTo>
                    <a:lnTo>
                      <a:pt x="13995" y="94"/>
                    </a:lnTo>
                    <a:cubicBezTo>
                      <a:pt x="10563" y="1840"/>
                      <a:pt x="3566" y="0"/>
                      <a:pt x="1786" y="2927"/>
                    </a:cubicBezTo>
                    <a:cubicBezTo>
                      <a:pt x="0" y="5854"/>
                      <a:pt x="2751" y="7911"/>
                      <a:pt x="5734" y="7789"/>
                    </a:cubicBezTo>
                  </a:path>
                </a:pathLst>
              </a:custGeom>
              <a:noFill/>
              <a:ln w="201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" name="Freeform 5"/>
              <p:cNvSpPr>
                <a:spLocks noChangeArrowheads="1"/>
              </p:cNvSpPr>
              <p:nvPr/>
            </p:nvSpPr>
            <p:spPr bwMode="auto">
              <a:xfrm rot="-466225">
                <a:off x="11341406" y="6806861"/>
                <a:ext cx="6797075" cy="3842359"/>
              </a:xfrm>
              <a:custGeom>
                <a:avLst/>
                <a:gdLst>
                  <a:gd name="T0" fmla="*/ 6795376 w 13995"/>
                  <a:gd name="T1" fmla="*/ 45647 h 7912"/>
                  <a:gd name="T2" fmla="*/ 6795376 w 13995"/>
                  <a:gd name="T3" fmla="*/ 45647 h 7912"/>
                  <a:gd name="T4" fmla="*/ 866782 w 13995"/>
                  <a:gd name="T5" fmla="*/ 1420893 h 7912"/>
                  <a:gd name="T6" fmla="*/ 2786813 w 13995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5" h="7912">
                    <a:moveTo>
                      <a:pt x="13994" y="94"/>
                    </a:moveTo>
                    <a:lnTo>
                      <a:pt x="13994" y="94"/>
                    </a:lnTo>
                    <a:cubicBezTo>
                      <a:pt x="10568" y="1840"/>
                      <a:pt x="3571" y="0"/>
                      <a:pt x="1785" y="2926"/>
                    </a:cubicBezTo>
                    <a:cubicBezTo>
                      <a:pt x="0" y="5854"/>
                      <a:pt x="2756" y="7911"/>
                      <a:pt x="5739" y="7789"/>
                    </a:cubicBezTo>
                  </a:path>
                </a:pathLst>
              </a:custGeom>
              <a:noFill/>
              <a:ln w="597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7" name="Group 116"/>
            <p:cNvGrpSpPr>
              <a:grpSpLocks/>
            </p:cNvGrpSpPr>
            <p:nvPr/>
          </p:nvGrpSpPr>
          <p:grpSpPr bwMode="auto">
            <a:xfrm>
              <a:off x="17392650" y="4306888"/>
              <a:ext cx="3597275" cy="2805112"/>
              <a:chOff x="17392138" y="4307530"/>
              <a:chExt cx="3597870" cy="2804683"/>
            </a:xfrm>
          </p:grpSpPr>
          <p:sp>
            <p:nvSpPr>
              <p:cNvPr id="118" name="Freeform 6"/>
              <p:cNvSpPr>
                <a:spLocks noChangeArrowheads="1"/>
              </p:cNvSpPr>
              <p:nvPr/>
            </p:nvSpPr>
            <p:spPr bwMode="auto">
              <a:xfrm rot="-466225">
                <a:off x="18433710" y="5853519"/>
                <a:ext cx="1295614" cy="1023780"/>
              </a:xfrm>
              <a:custGeom>
                <a:avLst/>
                <a:gdLst>
                  <a:gd name="T0" fmla="*/ 939615 w 2669"/>
                  <a:gd name="T1" fmla="*/ 398219 h 2108"/>
                  <a:gd name="T2" fmla="*/ 939615 w 2669"/>
                  <a:gd name="T3" fmla="*/ 398219 h 2108"/>
                  <a:gd name="T4" fmla="*/ 1294883 w 2669"/>
                  <a:gd name="T5" fmla="*/ 0 h 2108"/>
                  <a:gd name="T6" fmla="*/ 277614 w 2669"/>
                  <a:gd name="T7" fmla="*/ 385107 h 2108"/>
                  <a:gd name="T8" fmla="*/ 220829 w 2669"/>
                  <a:gd name="T9" fmla="*/ 805179 h 2108"/>
                  <a:gd name="T10" fmla="*/ 939615 w 2669"/>
                  <a:gd name="T11" fmla="*/ 398219 h 21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69" h="2108">
                    <a:moveTo>
                      <a:pt x="1936" y="820"/>
                    </a:moveTo>
                    <a:lnTo>
                      <a:pt x="1936" y="820"/>
                    </a:lnTo>
                    <a:cubicBezTo>
                      <a:pt x="1936" y="820"/>
                      <a:pt x="1686" y="482"/>
                      <a:pt x="2668" y="0"/>
                    </a:cubicBezTo>
                    <a:cubicBezTo>
                      <a:pt x="572" y="793"/>
                      <a:pt x="572" y="793"/>
                      <a:pt x="572" y="793"/>
                    </a:cubicBezTo>
                    <a:cubicBezTo>
                      <a:pt x="572" y="793"/>
                      <a:pt x="910" y="1214"/>
                      <a:pt x="455" y="1658"/>
                    </a:cubicBezTo>
                    <a:cubicBezTo>
                      <a:pt x="0" y="2107"/>
                      <a:pt x="1936" y="820"/>
                      <a:pt x="1936" y="820"/>
                    </a:cubicBez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9" name="Freeform 7"/>
              <p:cNvSpPr>
                <a:spLocks noChangeArrowheads="1"/>
              </p:cNvSpPr>
              <p:nvPr/>
            </p:nvSpPr>
            <p:spPr bwMode="auto">
              <a:xfrm rot="21133775">
                <a:off x="18567082" y="6096368"/>
                <a:ext cx="1295614" cy="815850"/>
              </a:xfrm>
              <a:custGeom>
                <a:avLst/>
                <a:gdLst>
                  <a:gd name="T0" fmla="*/ 2667 w 2668"/>
                  <a:gd name="T1" fmla="*/ 222 h 1681"/>
                  <a:gd name="T2" fmla="*/ 2667 w 2668"/>
                  <a:gd name="T3" fmla="*/ 222 h 1681"/>
                  <a:gd name="T4" fmla="*/ 1586 w 2668"/>
                  <a:gd name="T5" fmla="*/ 1198 h 1681"/>
                  <a:gd name="T6" fmla="*/ 133 w 2668"/>
                  <a:gd name="T7" fmla="*/ 1630 h 1681"/>
                  <a:gd name="T8" fmla="*/ 67 w 2668"/>
                  <a:gd name="T9" fmla="*/ 1497 h 1681"/>
                  <a:gd name="T10" fmla="*/ 0 w 2668"/>
                  <a:gd name="T11" fmla="*/ 1364 h 1681"/>
                  <a:gd name="T12" fmla="*/ 1231 w 2668"/>
                  <a:gd name="T13" fmla="*/ 483 h 1681"/>
                  <a:gd name="T14" fmla="*/ 2667 w 2668"/>
                  <a:gd name="T15" fmla="*/ 222 h 1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8" h="1681">
                    <a:moveTo>
                      <a:pt x="2667" y="222"/>
                    </a:moveTo>
                    <a:lnTo>
                      <a:pt x="2667" y="222"/>
                    </a:lnTo>
                    <a:cubicBezTo>
                      <a:pt x="2667" y="222"/>
                      <a:pt x="2573" y="715"/>
                      <a:pt x="1586" y="1198"/>
                    </a:cubicBezTo>
                    <a:cubicBezTo>
                      <a:pt x="599" y="1680"/>
                      <a:pt x="133" y="1630"/>
                      <a:pt x="133" y="1630"/>
                    </a:cubicBezTo>
                    <a:cubicBezTo>
                      <a:pt x="67" y="1497"/>
                      <a:pt x="67" y="1497"/>
                      <a:pt x="67" y="1497"/>
                    </a:cubicBezTo>
                    <a:cubicBezTo>
                      <a:pt x="0" y="1364"/>
                      <a:pt x="0" y="1364"/>
                      <a:pt x="0" y="1364"/>
                    </a:cubicBezTo>
                    <a:cubicBezTo>
                      <a:pt x="0" y="1364"/>
                      <a:pt x="244" y="965"/>
                      <a:pt x="1231" y="483"/>
                    </a:cubicBezTo>
                    <a:cubicBezTo>
                      <a:pt x="2224" y="0"/>
                      <a:pt x="2667" y="222"/>
                      <a:pt x="2667" y="222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wrap="none" lIns="152366" tIns="76183" rIns="152366" bIns="76183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20" name="Freeform 8"/>
              <p:cNvSpPr>
                <a:spLocks noChangeArrowheads="1"/>
              </p:cNvSpPr>
              <p:nvPr/>
            </p:nvSpPr>
            <p:spPr bwMode="auto">
              <a:xfrm rot="-466225">
                <a:off x="19375254" y="6170970"/>
                <a:ext cx="238164" cy="346022"/>
              </a:xfrm>
              <a:custGeom>
                <a:avLst/>
                <a:gdLst>
                  <a:gd name="T0" fmla="*/ 237176 w 489"/>
                  <a:gd name="T1" fmla="*/ 287347 h 716"/>
                  <a:gd name="T2" fmla="*/ 237176 w 489"/>
                  <a:gd name="T3" fmla="*/ 287347 h 716"/>
                  <a:gd name="T4" fmla="*/ 156011 w 489"/>
                  <a:gd name="T5" fmla="*/ 346464 h 716"/>
                  <a:gd name="T6" fmla="*/ 0 w 489"/>
                  <a:gd name="T7" fmla="*/ 26651 h 716"/>
                  <a:gd name="T8" fmla="*/ 96717 w 489"/>
                  <a:gd name="T9" fmla="*/ 0 h 716"/>
                  <a:gd name="T10" fmla="*/ 237176 w 489"/>
                  <a:gd name="T11" fmla="*/ 287347 h 7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9" h="716">
                    <a:moveTo>
                      <a:pt x="488" y="593"/>
                    </a:moveTo>
                    <a:lnTo>
                      <a:pt x="488" y="593"/>
                    </a:lnTo>
                    <a:cubicBezTo>
                      <a:pt x="438" y="632"/>
                      <a:pt x="382" y="671"/>
                      <a:pt x="321" y="71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72" y="33"/>
                      <a:pt x="138" y="11"/>
                      <a:pt x="199" y="0"/>
                    </a:cubicBezTo>
                    <a:lnTo>
                      <a:pt x="488" y="593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1" name="Freeform 9"/>
              <p:cNvSpPr>
                <a:spLocks noChangeArrowheads="1"/>
              </p:cNvSpPr>
              <p:nvPr/>
            </p:nvSpPr>
            <p:spPr bwMode="auto">
              <a:xfrm rot="-466225">
                <a:off x="19535617" y="6093194"/>
                <a:ext cx="293737" cy="284120"/>
              </a:xfrm>
              <a:custGeom>
                <a:avLst/>
                <a:gdLst>
                  <a:gd name="T0" fmla="*/ 0 w 605"/>
                  <a:gd name="T1" fmla="*/ 31972 h 588"/>
                  <a:gd name="T2" fmla="*/ 0 w 605"/>
                  <a:gd name="T3" fmla="*/ 31972 h 588"/>
                  <a:gd name="T4" fmla="*/ 292847 w 605"/>
                  <a:gd name="T5" fmla="*/ 45536 h 588"/>
                  <a:gd name="T6" fmla="*/ 123636 w 605"/>
                  <a:gd name="T7" fmla="*/ 284358 h 588"/>
                  <a:gd name="T8" fmla="*/ 0 w 605"/>
                  <a:gd name="T9" fmla="*/ 31972 h 5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5" h="588">
                    <a:moveTo>
                      <a:pt x="0" y="66"/>
                    </a:moveTo>
                    <a:lnTo>
                      <a:pt x="0" y="66"/>
                    </a:lnTo>
                    <a:cubicBezTo>
                      <a:pt x="416" y="0"/>
                      <a:pt x="604" y="94"/>
                      <a:pt x="604" y="94"/>
                    </a:cubicBezTo>
                    <a:cubicBezTo>
                      <a:pt x="604" y="94"/>
                      <a:pt x="566" y="305"/>
                      <a:pt x="255" y="587"/>
                    </a:cubicBezTo>
                    <a:lnTo>
                      <a:pt x="0" y="66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" name="Freeform 10"/>
              <p:cNvSpPr>
                <a:spLocks noChangeArrowheads="1"/>
              </p:cNvSpPr>
              <p:nvPr/>
            </p:nvSpPr>
            <p:spPr bwMode="auto">
              <a:xfrm rot="-466225">
                <a:off x="18506747" y="6845554"/>
                <a:ext cx="179418" cy="196820"/>
              </a:xfrm>
              <a:custGeom>
                <a:avLst/>
                <a:gdLst>
                  <a:gd name="T0" fmla="*/ 0 w 372"/>
                  <a:gd name="T1" fmla="*/ 40280 h 406"/>
                  <a:gd name="T2" fmla="*/ 77839 w 372"/>
                  <a:gd name="T3" fmla="*/ 196549 h 406"/>
                  <a:gd name="T4" fmla="*/ 179369 w 372"/>
                  <a:gd name="T5" fmla="*/ 132003 h 406"/>
                  <a:gd name="T6" fmla="*/ 115067 w 372"/>
                  <a:gd name="T7" fmla="*/ 0 h 406"/>
                  <a:gd name="T8" fmla="*/ 0 w 372"/>
                  <a:gd name="T9" fmla="*/ 40280 h 4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2" h="406">
                    <a:moveTo>
                      <a:pt x="0" y="83"/>
                    </a:moveTo>
                    <a:lnTo>
                      <a:pt x="161" y="405"/>
                    </a:lnTo>
                    <a:lnTo>
                      <a:pt x="371" y="272"/>
                    </a:lnTo>
                    <a:lnTo>
                      <a:pt x="238" y="0"/>
                    </a:lnTo>
                    <a:lnTo>
                      <a:pt x="0" y="83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" name="Freeform 11"/>
              <p:cNvSpPr>
                <a:spLocks noChangeArrowheads="1"/>
              </p:cNvSpPr>
              <p:nvPr/>
            </p:nvSpPr>
            <p:spPr bwMode="auto">
              <a:xfrm rot="-466225">
                <a:off x="18343208" y="6909044"/>
                <a:ext cx="246103" cy="203169"/>
              </a:xfrm>
              <a:custGeom>
                <a:avLst/>
                <a:gdLst>
                  <a:gd name="T0" fmla="*/ 172602 w 505"/>
                  <a:gd name="T1" fmla="*/ 2440 h 417"/>
                  <a:gd name="T2" fmla="*/ 172602 w 505"/>
                  <a:gd name="T3" fmla="*/ 2440 h 417"/>
                  <a:gd name="T4" fmla="*/ 210633 w 505"/>
                  <a:gd name="T5" fmla="*/ 75626 h 417"/>
                  <a:gd name="T6" fmla="*/ 245738 w 505"/>
                  <a:gd name="T7" fmla="*/ 148811 h 417"/>
                  <a:gd name="T8" fmla="*/ 170164 w 505"/>
                  <a:gd name="T9" fmla="*/ 202969 h 417"/>
                  <a:gd name="T10" fmla="*/ 175527 w 505"/>
                  <a:gd name="T11" fmla="*/ 162473 h 417"/>
                  <a:gd name="T12" fmla="*/ 0 w 505"/>
                  <a:gd name="T13" fmla="*/ 178574 h 417"/>
                  <a:gd name="T14" fmla="*/ 118969 w 505"/>
                  <a:gd name="T15" fmla="*/ 48791 h 417"/>
                  <a:gd name="T16" fmla="*/ 86301 w 505"/>
                  <a:gd name="T17" fmla="*/ 29762 h 417"/>
                  <a:gd name="T18" fmla="*/ 172602 w 505"/>
                  <a:gd name="T19" fmla="*/ 2440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05" h="417">
                    <a:moveTo>
                      <a:pt x="354" y="5"/>
                    </a:moveTo>
                    <a:lnTo>
                      <a:pt x="354" y="5"/>
                    </a:lnTo>
                    <a:cubicBezTo>
                      <a:pt x="432" y="155"/>
                      <a:pt x="432" y="155"/>
                      <a:pt x="432" y="155"/>
                    </a:cubicBezTo>
                    <a:cubicBezTo>
                      <a:pt x="504" y="305"/>
                      <a:pt x="504" y="305"/>
                      <a:pt x="504" y="305"/>
                    </a:cubicBezTo>
                    <a:cubicBezTo>
                      <a:pt x="504" y="305"/>
                      <a:pt x="449" y="388"/>
                      <a:pt x="349" y="416"/>
                    </a:cubicBezTo>
                    <a:cubicBezTo>
                      <a:pt x="349" y="416"/>
                      <a:pt x="382" y="355"/>
                      <a:pt x="360" y="333"/>
                    </a:cubicBezTo>
                    <a:cubicBezTo>
                      <a:pt x="360" y="333"/>
                      <a:pt x="155" y="416"/>
                      <a:pt x="0" y="366"/>
                    </a:cubicBezTo>
                    <a:cubicBezTo>
                      <a:pt x="55" y="216"/>
                      <a:pt x="244" y="100"/>
                      <a:pt x="244" y="100"/>
                    </a:cubicBezTo>
                    <a:cubicBezTo>
                      <a:pt x="244" y="72"/>
                      <a:pt x="177" y="61"/>
                      <a:pt x="177" y="61"/>
                    </a:cubicBezTo>
                    <a:cubicBezTo>
                      <a:pt x="255" y="0"/>
                      <a:pt x="354" y="5"/>
                      <a:pt x="354" y="5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" name="Freeform 12"/>
              <p:cNvSpPr>
                <a:spLocks noChangeArrowheads="1"/>
              </p:cNvSpPr>
              <p:nvPr/>
            </p:nvSpPr>
            <p:spPr bwMode="auto">
              <a:xfrm rot="-466225">
                <a:off x="18395604" y="6910632"/>
                <a:ext cx="184180" cy="166662"/>
              </a:xfrm>
              <a:custGeom>
                <a:avLst/>
                <a:gdLst>
                  <a:gd name="T0" fmla="*/ 129576 w 378"/>
                  <a:gd name="T1" fmla="*/ 15979 h 345"/>
                  <a:gd name="T2" fmla="*/ 129576 w 378"/>
                  <a:gd name="T3" fmla="*/ 15979 h 345"/>
                  <a:gd name="T4" fmla="*/ 156369 w 378"/>
                  <a:gd name="T5" fmla="*/ 69725 h 345"/>
                  <a:gd name="T6" fmla="*/ 183648 w 378"/>
                  <a:gd name="T7" fmla="*/ 123472 h 345"/>
                  <a:gd name="T8" fmla="*/ 140293 w 378"/>
                  <a:gd name="T9" fmla="*/ 166566 h 345"/>
                  <a:gd name="T10" fmla="*/ 129576 w 378"/>
                  <a:gd name="T11" fmla="*/ 134124 h 345"/>
                  <a:gd name="T12" fmla="*/ 0 w 378"/>
                  <a:gd name="T13" fmla="*/ 144777 h 345"/>
                  <a:gd name="T14" fmla="*/ 88658 w 378"/>
                  <a:gd name="T15" fmla="*/ 50841 h 345"/>
                  <a:gd name="T16" fmla="*/ 67224 w 378"/>
                  <a:gd name="T17" fmla="*/ 24210 h 345"/>
                  <a:gd name="T18" fmla="*/ 129576 w 378"/>
                  <a:gd name="T19" fmla="*/ 15979 h 3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345">
                    <a:moveTo>
                      <a:pt x="266" y="33"/>
                    </a:moveTo>
                    <a:lnTo>
                      <a:pt x="266" y="33"/>
                    </a:lnTo>
                    <a:cubicBezTo>
                      <a:pt x="321" y="144"/>
                      <a:pt x="321" y="144"/>
                      <a:pt x="321" y="144"/>
                    </a:cubicBezTo>
                    <a:cubicBezTo>
                      <a:pt x="377" y="255"/>
                      <a:pt x="377" y="255"/>
                      <a:pt x="377" y="255"/>
                    </a:cubicBezTo>
                    <a:cubicBezTo>
                      <a:pt x="377" y="255"/>
                      <a:pt x="360" y="327"/>
                      <a:pt x="288" y="344"/>
                    </a:cubicBezTo>
                    <a:cubicBezTo>
                      <a:pt x="288" y="344"/>
                      <a:pt x="282" y="294"/>
                      <a:pt x="266" y="277"/>
                    </a:cubicBezTo>
                    <a:cubicBezTo>
                      <a:pt x="266" y="277"/>
                      <a:pt x="116" y="338"/>
                      <a:pt x="0" y="299"/>
                    </a:cubicBezTo>
                    <a:cubicBezTo>
                      <a:pt x="38" y="188"/>
                      <a:pt x="182" y="105"/>
                      <a:pt x="182" y="105"/>
                    </a:cubicBezTo>
                    <a:cubicBezTo>
                      <a:pt x="177" y="83"/>
                      <a:pt x="138" y="50"/>
                      <a:pt x="138" y="50"/>
                    </a:cubicBezTo>
                    <a:cubicBezTo>
                      <a:pt x="199" y="0"/>
                      <a:pt x="266" y="33"/>
                      <a:pt x="266" y="33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5" name="Freeform 13"/>
              <p:cNvSpPr>
                <a:spLocks noChangeArrowheads="1"/>
              </p:cNvSpPr>
              <p:nvPr/>
            </p:nvSpPr>
            <p:spPr bwMode="auto">
              <a:xfrm rot="-466225">
                <a:off x="18451176" y="6934440"/>
                <a:ext cx="115906" cy="104759"/>
              </a:xfrm>
              <a:custGeom>
                <a:avLst/>
                <a:gdLst>
                  <a:gd name="T0" fmla="*/ 83207 w 239"/>
                  <a:gd name="T1" fmla="*/ 8184 h 218"/>
                  <a:gd name="T2" fmla="*/ 83207 w 239"/>
                  <a:gd name="T3" fmla="*/ 8184 h 218"/>
                  <a:gd name="T4" fmla="*/ 99171 w 239"/>
                  <a:gd name="T5" fmla="*/ 42843 h 218"/>
                  <a:gd name="T6" fmla="*/ 115135 w 239"/>
                  <a:gd name="T7" fmla="*/ 77503 h 218"/>
                  <a:gd name="T8" fmla="*/ 88528 w 239"/>
                  <a:gd name="T9" fmla="*/ 104461 h 218"/>
                  <a:gd name="T10" fmla="*/ 83207 w 239"/>
                  <a:gd name="T11" fmla="*/ 82798 h 218"/>
                  <a:gd name="T12" fmla="*/ 0 w 239"/>
                  <a:gd name="T13" fmla="*/ 90982 h 218"/>
                  <a:gd name="T14" fmla="*/ 56116 w 239"/>
                  <a:gd name="T15" fmla="*/ 29365 h 218"/>
                  <a:gd name="T16" fmla="*/ 43055 w 239"/>
                  <a:gd name="T17" fmla="*/ 13479 h 218"/>
                  <a:gd name="T18" fmla="*/ 83207 w 239"/>
                  <a:gd name="T19" fmla="*/ 8184 h 2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9" h="218">
                    <a:moveTo>
                      <a:pt x="172" y="17"/>
                    </a:moveTo>
                    <a:lnTo>
                      <a:pt x="172" y="17"/>
                    </a:lnTo>
                    <a:cubicBezTo>
                      <a:pt x="205" y="89"/>
                      <a:pt x="205" y="89"/>
                      <a:pt x="205" y="89"/>
                    </a:cubicBezTo>
                    <a:cubicBezTo>
                      <a:pt x="238" y="161"/>
                      <a:pt x="238" y="161"/>
                      <a:pt x="238" y="161"/>
                    </a:cubicBezTo>
                    <a:cubicBezTo>
                      <a:pt x="238" y="161"/>
                      <a:pt x="227" y="200"/>
                      <a:pt x="183" y="217"/>
                    </a:cubicBezTo>
                    <a:cubicBezTo>
                      <a:pt x="183" y="217"/>
                      <a:pt x="183" y="183"/>
                      <a:pt x="172" y="172"/>
                    </a:cubicBezTo>
                    <a:cubicBezTo>
                      <a:pt x="172" y="172"/>
                      <a:pt x="72" y="211"/>
                      <a:pt x="0" y="189"/>
                    </a:cubicBezTo>
                    <a:cubicBezTo>
                      <a:pt x="28" y="117"/>
                      <a:pt x="116" y="61"/>
                      <a:pt x="116" y="61"/>
                    </a:cubicBezTo>
                    <a:cubicBezTo>
                      <a:pt x="116" y="50"/>
                      <a:pt x="89" y="28"/>
                      <a:pt x="89" y="28"/>
                    </a:cubicBezTo>
                    <a:cubicBezTo>
                      <a:pt x="127" y="0"/>
                      <a:pt x="172" y="17"/>
                      <a:pt x="172" y="17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6" name="Freeform 14"/>
              <p:cNvSpPr>
                <a:spLocks noChangeArrowheads="1"/>
              </p:cNvSpPr>
              <p:nvPr/>
            </p:nvSpPr>
            <p:spPr bwMode="auto">
              <a:xfrm rot="-466225">
                <a:off x="17565205" y="5086873"/>
                <a:ext cx="1603640" cy="571413"/>
              </a:xfrm>
              <a:custGeom>
                <a:avLst/>
                <a:gdLst>
                  <a:gd name="T0" fmla="*/ 1069772 w 3301"/>
                  <a:gd name="T1" fmla="*/ 37441 h 1176"/>
                  <a:gd name="T2" fmla="*/ 1069772 w 3301"/>
                  <a:gd name="T3" fmla="*/ 37441 h 1176"/>
                  <a:gd name="T4" fmla="*/ 1603201 w 3301"/>
                  <a:gd name="T5" fmla="*/ 0 h 1176"/>
                  <a:gd name="T6" fmla="*/ 676259 w 3301"/>
                  <a:gd name="T7" fmla="*/ 571337 h 1176"/>
                  <a:gd name="T8" fmla="*/ 307523 w 3301"/>
                  <a:gd name="T9" fmla="*/ 355931 h 1176"/>
                  <a:gd name="T10" fmla="*/ 1069772 w 3301"/>
                  <a:gd name="T11" fmla="*/ 37441 h 11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01" h="1176">
                    <a:moveTo>
                      <a:pt x="2202" y="77"/>
                    </a:moveTo>
                    <a:lnTo>
                      <a:pt x="2202" y="77"/>
                    </a:lnTo>
                    <a:cubicBezTo>
                      <a:pt x="2202" y="77"/>
                      <a:pt x="2318" y="482"/>
                      <a:pt x="3300" y="0"/>
                    </a:cubicBezTo>
                    <a:cubicBezTo>
                      <a:pt x="1392" y="1175"/>
                      <a:pt x="1392" y="1175"/>
                      <a:pt x="1392" y="1175"/>
                    </a:cubicBezTo>
                    <a:cubicBezTo>
                      <a:pt x="1392" y="1175"/>
                      <a:pt x="1265" y="648"/>
                      <a:pt x="633" y="732"/>
                    </a:cubicBezTo>
                    <a:cubicBezTo>
                      <a:pt x="0" y="820"/>
                      <a:pt x="2202" y="77"/>
                      <a:pt x="2202" y="77"/>
                    </a:cubicBez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7" name="Freeform 15"/>
              <p:cNvSpPr>
                <a:spLocks noChangeArrowheads="1"/>
              </p:cNvSpPr>
              <p:nvPr/>
            </p:nvSpPr>
            <p:spPr bwMode="auto">
              <a:xfrm rot="-466225">
                <a:off x="17797623" y="4315578"/>
                <a:ext cx="3192385" cy="2017445"/>
              </a:xfrm>
              <a:custGeom>
                <a:avLst/>
                <a:gdLst>
                  <a:gd name="T0" fmla="*/ 1549304194 w 6577"/>
                  <a:gd name="T1" fmla="*/ 130907120 h 4154"/>
                  <a:gd name="T2" fmla="*/ 1549304194 w 6577"/>
                  <a:gd name="T3" fmla="*/ 130907120 h 4154"/>
                  <a:gd name="T4" fmla="*/ 715751938 w 6577"/>
                  <a:gd name="T5" fmla="*/ 281155778 h 4154"/>
                  <a:gd name="T6" fmla="*/ 0 w 6577"/>
                  <a:gd name="T7" fmla="*/ 795113733 h 4154"/>
                  <a:gd name="T8" fmla="*/ 37931475 w 6577"/>
                  <a:gd name="T9" fmla="*/ 872242880 h 4154"/>
                  <a:gd name="T10" fmla="*/ 75627538 w 6577"/>
                  <a:gd name="T11" fmla="*/ 950786764 h 4154"/>
                  <a:gd name="T12" fmla="*/ 919545700 w 6577"/>
                  <a:gd name="T13" fmla="*/ 698407502 h 4154"/>
                  <a:gd name="T14" fmla="*/ 1549304194 w 6577"/>
                  <a:gd name="T15" fmla="*/ 130907120 h 41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77" h="4154">
                    <a:moveTo>
                      <a:pt x="6576" y="555"/>
                    </a:moveTo>
                    <a:lnTo>
                      <a:pt x="6576" y="555"/>
                    </a:lnTo>
                    <a:cubicBezTo>
                      <a:pt x="6576" y="555"/>
                      <a:pt x="5472" y="0"/>
                      <a:pt x="3038" y="1192"/>
                    </a:cubicBezTo>
                    <a:cubicBezTo>
                      <a:pt x="604" y="2390"/>
                      <a:pt x="0" y="3371"/>
                      <a:pt x="0" y="3371"/>
                    </a:cubicBezTo>
                    <a:cubicBezTo>
                      <a:pt x="161" y="3698"/>
                      <a:pt x="161" y="3698"/>
                      <a:pt x="161" y="3698"/>
                    </a:cubicBezTo>
                    <a:cubicBezTo>
                      <a:pt x="321" y="4031"/>
                      <a:pt x="321" y="4031"/>
                      <a:pt x="321" y="4031"/>
                    </a:cubicBezTo>
                    <a:cubicBezTo>
                      <a:pt x="321" y="4031"/>
                      <a:pt x="1469" y="4153"/>
                      <a:pt x="3903" y="2961"/>
                    </a:cubicBezTo>
                    <a:cubicBezTo>
                      <a:pt x="6343" y="1763"/>
                      <a:pt x="6576" y="555"/>
                      <a:pt x="6576" y="555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52366" tIns="76183" rIns="152366" bIns="76183" anchor="ctr"/>
              <a:lstStyle/>
              <a:p>
                <a:endParaRPr lang="en-US"/>
              </a:p>
            </p:txBody>
          </p:sp>
          <p:sp>
            <p:nvSpPr>
              <p:cNvPr id="128" name="Freeform 16"/>
              <p:cNvSpPr>
                <a:spLocks noChangeArrowheads="1"/>
              </p:cNvSpPr>
              <p:nvPr/>
            </p:nvSpPr>
            <p:spPr bwMode="auto">
              <a:xfrm rot="-466225">
                <a:off x="18143150" y="5658285"/>
                <a:ext cx="514435" cy="720615"/>
              </a:xfrm>
              <a:custGeom>
                <a:avLst/>
                <a:gdLst>
                  <a:gd name="T0" fmla="*/ 276809 w 1060"/>
                  <a:gd name="T1" fmla="*/ 721254 h 1487"/>
                  <a:gd name="T2" fmla="*/ 276809 w 1060"/>
                  <a:gd name="T3" fmla="*/ 721254 h 1487"/>
                  <a:gd name="T4" fmla="*/ 513381 w 1060"/>
                  <a:gd name="T5" fmla="*/ 670290 h 1487"/>
                  <a:gd name="T6" fmla="*/ 185186 w 1060"/>
                  <a:gd name="T7" fmla="*/ 0 h 1487"/>
                  <a:gd name="T8" fmla="*/ 0 w 1060"/>
                  <a:gd name="T9" fmla="*/ 153376 h 1487"/>
                  <a:gd name="T10" fmla="*/ 276809 w 1060"/>
                  <a:gd name="T11" fmla="*/ 721254 h 14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60" h="1487">
                    <a:moveTo>
                      <a:pt x="571" y="1486"/>
                    </a:moveTo>
                    <a:lnTo>
                      <a:pt x="571" y="1486"/>
                    </a:lnTo>
                    <a:cubicBezTo>
                      <a:pt x="715" y="1458"/>
                      <a:pt x="876" y="1425"/>
                      <a:pt x="1059" y="1381"/>
                    </a:cubicBezTo>
                    <a:cubicBezTo>
                      <a:pt x="382" y="0"/>
                      <a:pt x="382" y="0"/>
                      <a:pt x="382" y="0"/>
                    </a:cubicBezTo>
                    <a:cubicBezTo>
                      <a:pt x="232" y="117"/>
                      <a:pt x="105" y="222"/>
                      <a:pt x="0" y="316"/>
                    </a:cubicBezTo>
                    <a:lnTo>
                      <a:pt x="571" y="1486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9" name="Freeform 17"/>
              <p:cNvSpPr>
                <a:spLocks noChangeArrowheads="1"/>
              </p:cNvSpPr>
              <p:nvPr/>
            </p:nvSpPr>
            <p:spPr bwMode="auto">
              <a:xfrm rot="-466225">
                <a:off x="20216768" y="4307530"/>
                <a:ext cx="695440" cy="687282"/>
              </a:xfrm>
              <a:custGeom>
                <a:avLst/>
                <a:gdLst>
                  <a:gd name="T0" fmla="*/ 299336 w 1432"/>
                  <a:gd name="T1" fmla="*/ 686986 h 1415"/>
                  <a:gd name="T2" fmla="*/ 299336 w 1432"/>
                  <a:gd name="T3" fmla="*/ 686986 h 1415"/>
                  <a:gd name="T4" fmla="*/ 695373 w 1432"/>
                  <a:gd name="T5" fmla="*/ 113202 h 1415"/>
                  <a:gd name="T6" fmla="*/ 0 w 1432"/>
                  <a:gd name="T7" fmla="*/ 75306 h 1415"/>
                  <a:gd name="T8" fmla="*/ 299336 w 1432"/>
                  <a:gd name="T9" fmla="*/ 686986 h 14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32" h="1415">
                    <a:moveTo>
                      <a:pt x="616" y="1414"/>
                    </a:moveTo>
                    <a:lnTo>
                      <a:pt x="616" y="1414"/>
                    </a:lnTo>
                    <a:cubicBezTo>
                      <a:pt x="1337" y="737"/>
                      <a:pt x="1431" y="233"/>
                      <a:pt x="1431" y="233"/>
                    </a:cubicBezTo>
                    <a:cubicBezTo>
                      <a:pt x="1431" y="233"/>
                      <a:pt x="976" y="0"/>
                      <a:pt x="0" y="155"/>
                    </a:cubicBezTo>
                    <a:lnTo>
                      <a:pt x="616" y="1414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0" name="Freeform 18"/>
              <p:cNvSpPr>
                <a:spLocks noChangeArrowheads="1"/>
              </p:cNvSpPr>
              <p:nvPr/>
            </p:nvSpPr>
            <p:spPr bwMode="auto">
              <a:xfrm rot="21133775">
                <a:off x="17612837" y="4674186"/>
                <a:ext cx="1295614" cy="820612"/>
              </a:xfrm>
              <a:custGeom>
                <a:avLst/>
                <a:gdLst>
                  <a:gd name="T0" fmla="*/ 2667 w 2668"/>
                  <a:gd name="T1" fmla="*/ 227 h 1687"/>
                  <a:gd name="T2" fmla="*/ 2667 w 2668"/>
                  <a:gd name="T3" fmla="*/ 227 h 1687"/>
                  <a:gd name="T4" fmla="*/ 1236 w 2668"/>
                  <a:gd name="T5" fmla="*/ 482 h 1687"/>
                  <a:gd name="T6" fmla="*/ 0 w 2668"/>
                  <a:gd name="T7" fmla="*/ 1364 h 1687"/>
                  <a:gd name="T8" fmla="*/ 66 w 2668"/>
                  <a:gd name="T9" fmla="*/ 1497 h 1687"/>
                  <a:gd name="T10" fmla="*/ 133 w 2668"/>
                  <a:gd name="T11" fmla="*/ 1636 h 1687"/>
                  <a:gd name="T12" fmla="*/ 1586 w 2668"/>
                  <a:gd name="T13" fmla="*/ 1198 h 1687"/>
                  <a:gd name="T14" fmla="*/ 2667 w 2668"/>
                  <a:gd name="T15" fmla="*/ 227 h 1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8" h="1687">
                    <a:moveTo>
                      <a:pt x="2667" y="227"/>
                    </a:moveTo>
                    <a:lnTo>
                      <a:pt x="2667" y="227"/>
                    </a:lnTo>
                    <a:cubicBezTo>
                      <a:pt x="2667" y="227"/>
                      <a:pt x="2223" y="0"/>
                      <a:pt x="1236" y="482"/>
                    </a:cubicBezTo>
                    <a:cubicBezTo>
                      <a:pt x="249" y="970"/>
                      <a:pt x="0" y="1364"/>
                      <a:pt x="0" y="1364"/>
                    </a:cubicBezTo>
                    <a:cubicBezTo>
                      <a:pt x="66" y="1497"/>
                      <a:pt x="66" y="1497"/>
                      <a:pt x="66" y="1497"/>
                    </a:cubicBezTo>
                    <a:cubicBezTo>
                      <a:pt x="133" y="1636"/>
                      <a:pt x="133" y="1636"/>
                      <a:pt x="133" y="1636"/>
                    </a:cubicBezTo>
                    <a:cubicBezTo>
                      <a:pt x="133" y="1636"/>
                      <a:pt x="599" y="1686"/>
                      <a:pt x="1586" y="1198"/>
                    </a:cubicBezTo>
                    <a:cubicBezTo>
                      <a:pt x="2573" y="715"/>
                      <a:pt x="2667" y="227"/>
                      <a:pt x="2667" y="22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wrap="none" lIns="152366" tIns="76183" rIns="152366" bIns="76183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31" name="Freeform 19"/>
              <p:cNvSpPr>
                <a:spLocks noChangeArrowheads="1"/>
              </p:cNvSpPr>
              <p:nvPr/>
            </p:nvSpPr>
            <p:spPr bwMode="auto">
              <a:xfrm rot="-466225">
                <a:off x="18421008" y="4748788"/>
                <a:ext cx="239753" cy="346022"/>
              </a:xfrm>
              <a:custGeom>
                <a:avLst/>
                <a:gdLst>
                  <a:gd name="T0" fmla="*/ 97086 w 494"/>
                  <a:gd name="T1" fmla="*/ 0 h 716"/>
                  <a:gd name="T2" fmla="*/ 97086 w 494"/>
                  <a:gd name="T3" fmla="*/ 0 h 716"/>
                  <a:gd name="T4" fmla="*/ 0 w 494"/>
                  <a:gd name="T5" fmla="*/ 26651 h 716"/>
                  <a:gd name="T6" fmla="*/ 156309 w 494"/>
                  <a:gd name="T7" fmla="*/ 346464 h 716"/>
                  <a:gd name="T8" fmla="*/ 239318 w 494"/>
                  <a:gd name="T9" fmla="*/ 287347 h 716"/>
                  <a:gd name="T10" fmla="*/ 97086 w 494"/>
                  <a:gd name="T11" fmla="*/ 0 h 7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4" h="716">
                    <a:moveTo>
                      <a:pt x="200" y="0"/>
                    </a:moveTo>
                    <a:lnTo>
                      <a:pt x="200" y="0"/>
                    </a:lnTo>
                    <a:cubicBezTo>
                      <a:pt x="139" y="17"/>
                      <a:pt x="72" y="33"/>
                      <a:pt x="0" y="55"/>
                    </a:cubicBezTo>
                    <a:cubicBezTo>
                      <a:pt x="322" y="715"/>
                      <a:pt x="322" y="715"/>
                      <a:pt x="322" y="715"/>
                    </a:cubicBezTo>
                    <a:cubicBezTo>
                      <a:pt x="383" y="676"/>
                      <a:pt x="444" y="632"/>
                      <a:pt x="493" y="593"/>
                    </a:cubicBezTo>
                    <a:lnTo>
                      <a:pt x="200" y="0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" name="Freeform 20"/>
              <p:cNvSpPr>
                <a:spLocks noChangeArrowheads="1"/>
              </p:cNvSpPr>
              <p:nvPr/>
            </p:nvSpPr>
            <p:spPr bwMode="auto">
              <a:xfrm rot="-466225">
                <a:off x="18584548" y="4671011"/>
                <a:ext cx="292148" cy="284120"/>
              </a:xfrm>
              <a:custGeom>
                <a:avLst/>
                <a:gdLst>
                  <a:gd name="T0" fmla="*/ 123756 w 600"/>
                  <a:gd name="T1" fmla="*/ 284358 h 588"/>
                  <a:gd name="T2" fmla="*/ 123756 w 600"/>
                  <a:gd name="T3" fmla="*/ 284358 h 588"/>
                  <a:gd name="T4" fmla="*/ 290706 w 600"/>
                  <a:gd name="T5" fmla="*/ 47958 h 588"/>
                  <a:gd name="T6" fmla="*/ 0 w 600"/>
                  <a:gd name="T7" fmla="*/ 34879 h 588"/>
                  <a:gd name="T8" fmla="*/ 123756 w 600"/>
                  <a:gd name="T9" fmla="*/ 284358 h 5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0" h="588">
                    <a:moveTo>
                      <a:pt x="255" y="587"/>
                    </a:moveTo>
                    <a:lnTo>
                      <a:pt x="255" y="587"/>
                    </a:lnTo>
                    <a:cubicBezTo>
                      <a:pt x="560" y="310"/>
                      <a:pt x="599" y="99"/>
                      <a:pt x="599" y="99"/>
                    </a:cubicBezTo>
                    <a:cubicBezTo>
                      <a:pt x="599" y="99"/>
                      <a:pt x="410" y="0"/>
                      <a:pt x="0" y="72"/>
                    </a:cubicBezTo>
                    <a:lnTo>
                      <a:pt x="255" y="587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" name="Freeform 21"/>
              <p:cNvSpPr>
                <a:spLocks noChangeArrowheads="1"/>
              </p:cNvSpPr>
              <p:nvPr/>
            </p:nvSpPr>
            <p:spPr bwMode="auto">
              <a:xfrm rot="-466225">
                <a:off x="19622945" y="4739264"/>
                <a:ext cx="573182" cy="574587"/>
              </a:xfrm>
              <a:custGeom>
                <a:avLst/>
                <a:gdLst>
                  <a:gd name="T0" fmla="*/ 398564 w 1182"/>
                  <a:gd name="T1" fmla="*/ 511810 h 1182"/>
                  <a:gd name="T2" fmla="*/ 398564 w 1182"/>
                  <a:gd name="T3" fmla="*/ 511810 h 1182"/>
                  <a:gd name="T4" fmla="*/ 62139 w 1182"/>
                  <a:gd name="T5" fmla="*/ 398668 h 1182"/>
                  <a:gd name="T6" fmla="*/ 175252 w 1182"/>
                  <a:gd name="T7" fmla="*/ 59242 h 1182"/>
                  <a:gd name="T8" fmla="*/ 514104 w 1182"/>
                  <a:gd name="T9" fmla="*/ 175297 h 1182"/>
                  <a:gd name="T10" fmla="*/ 398564 w 1182"/>
                  <a:gd name="T11" fmla="*/ 511810 h 11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82" h="1182">
                    <a:moveTo>
                      <a:pt x="821" y="1054"/>
                    </a:moveTo>
                    <a:lnTo>
                      <a:pt x="821" y="1054"/>
                    </a:lnTo>
                    <a:cubicBezTo>
                      <a:pt x="560" y="1181"/>
                      <a:pt x="250" y="1076"/>
                      <a:pt x="128" y="821"/>
                    </a:cubicBezTo>
                    <a:cubicBezTo>
                      <a:pt x="0" y="560"/>
                      <a:pt x="105" y="250"/>
                      <a:pt x="361" y="122"/>
                    </a:cubicBezTo>
                    <a:cubicBezTo>
                      <a:pt x="621" y="0"/>
                      <a:pt x="932" y="106"/>
                      <a:pt x="1059" y="361"/>
                    </a:cubicBezTo>
                    <a:cubicBezTo>
                      <a:pt x="1181" y="621"/>
                      <a:pt x="1076" y="932"/>
                      <a:pt x="821" y="1054"/>
                    </a:cubicBezTo>
                  </a:path>
                </a:pathLst>
              </a:custGeom>
              <a:solidFill>
                <a:srgbClr val="29355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4" name="Freeform 22"/>
              <p:cNvSpPr>
                <a:spLocks noChangeArrowheads="1"/>
              </p:cNvSpPr>
              <p:nvPr/>
            </p:nvSpPr>
            <p:spPr bwMode="auto">
              <a:xfrm rot="-466225">
                <a:off x="19695982" y="4809103"/>
                <a:ext cx="430283" cy="433321"/>
              </a:xfrm>
              <a:custGeom>
                <a:avLst/>
                <a:gdLst>
                  <a:gd name="T0" fmla="*/ 298055 w 888"/>
                  <a:gd name="T1" fmla="*/ 385586 h 893"/>
                  <a:gd name="T2" fmla="*/ 298055 w 888"/>
                  <a:gd name="T3" fmla="*/ 385586 h 893"/>
                  <a:gd name="T4" fmla="*/ 45556 w 888"/>
                  <a:gd name="T5" fmla="*/ 299413 h 893"/>
                  <a:gd name="T6" fmla="*/ 131338 w 888"/>
                  <a:gd name="T7" fmla="*/ 45764 h 893"/>
                  <a:gd name="T8" fmla="*/ 384321 w 888"/>
                  <a:gd name="T9" fmla="*/ 134858 h 893"/>
                  <a:gd name="T10" fmla="*/ 298055 w 888"/>
                  <a:gd name="T11" fmla="*/ 385586 h 8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88" h="893">
                    <a:moveTo>
                      <a:pt x="615" y="792"/>
                    </a:moveTo>
                    <a:lnTo>
                      <a:pt x="615" y="792"/>
                    </a:lnTo>
                    <a:cubicBezTo>
                      <a:pt x="421" y="892"/>
                      <a:pt x="188" y="809"/>
                      <a:pt x="94" y="615"/>
                    </a:cubicBezTo>
                    <a:cubicBezTo>
                      <a:pt x="0" y="426"/>
                      <a:pt x="78" y="188"/>
                      <a:pt x="271" y="94"/>
                    </a:cubicBezTo>
                    <a:cubicBezTo>
                      <a:pt x="466" y="0"/>
                      <a:pt x="699" y="83"/>
                      <a:pt x="793" y="277"/>
                    </a:cubicBezTo>
                    <a:cubicBezTo>
                      <a:pt x="887" y="465"/>
                      <a:pt x="804" y="698"/>
                      <a:pt x="615" y="792"/>
                    </a:cubicBezTo>
                  </a:path>
                </a:pathLst>
              </a:custGeom>
              <a:solidFill>
                <a:srgbClr val="FEDF5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5" name="Freeform 23"/>
              <p:cNvSpPr>
                <a:spLocks noChangeArrowheads="1"/>
              </p:cNvSpPr>
              <p:nvPr/>
            </p:nvSpPr>
            <p:spPr bwMode="auto">
              <a:xfrm rot="-466225">
                <a:off x="17800193" y="6158272"/>
                <a:ext cx="282622" cy="407925"/>
              </a:xfrm>
              <a:custGeom>
                <a:avLst/>
                <a:gdLst>
                  <a:gd name="T0" fmla="*/ 190518 w 583"/>
                  <a:gd name="T1" fmla="*/ 408573 h 844"/>
                  <a:gd name="T2" fmla="*/ 0 w 583"/>
                  <a:gd name="T3" fmla="*/ 21325 h 844"/>
                  <a:gd name="T4" fmla="*/ 123619 w 583"/>
                  <a:gd name="T5" fmla="*/ 0 h 844"/>
                  <a:gd name="T6" fmla="*/ 282141 w 583"/>
                  <a:gd name="T7" fmla="*/ 322303 h 844"/>
                  <a:gd name="T8" fmla="*/ 190518 w 583"/>
                  <a:gd name="T9" fmla="*/ 408573 h 8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3" h="844">
                    <a:moveTo>
                      <a:pt x="393" y="843"/>
                    </a:moveTo>
                    <a:lnTo>
                      <a:pt x="0" y="44"/>
                    </a:lnTo>
                    <a:lnTo>
                      <a:pt x="255" y="0"/>
                    </a:lnTo>
                    <a:lnTo>
                      <a:pt x="582" y="665"/>
                    </a:lnTo>
                    <a:lnTo>
                      <a:pt x="393" y="843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Freeform 24"/>
              <p:cNvSpPr>
                <a:spLocks noChangeArrowheads="1"/>
              </p:cNvSpPr>
              <p:nvPr/>
            </p:nvSpPr>
            <p:spPr bwMode="auto">
              <a:xfrm rot="-466225">
                <a:off x="17554090" y="5423371"/>
                <a:ext cx="177829" cy="196820"/>
              </a:xfrm>
              <a:custGeom>
                <a:avLst/>
                <a:gdLst>
                  <a:gd name="T0" fmla="*/ 75056 w 367"/>
                  <a:gd name="T1" fmla="*/ 196549 h 406"/>
                  <a:gd name="T2" fmla="*/ 0 w 367"/>
                  <a:gd name="T3" fmla="*/ 40280 h 406"/>
                  <a:gd name="T4" fmla="*/ 112826 w 367"/>
                  <a:gd name="T5" fmla="*/ 0 h 406"/>
                  <a:gd name="T6" fmla="*/ 177229 w 367"/>
                  <a:gd name="T7" fmla="*/ 132003 h 406"/>
                  <a:gd name="T8" fmla="*/ 75056 w 367"/>
                  <a:gd name="T9" fmla="*/ 196549 h 4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7" h="406">
                    <a:moveTo>
                      <a:pt x="155" y="405"/>
                    </a:moveTo>
                    <a:lnTo>
                      <a:pt x="0" y="83"/>
                    </a:lnTo>
                    <a:lnTo>
                      <a:pt x="233" y="0"/>
                    </a:lnTo>
                    <a:lnTo>
                      <a:pt x="366" y="272"/>
                    </a:lnTo>
                    <a:lnTo>
                      <a:pt x="155" y="405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7" name="Freeform 25"/>
              <p:cNvSpPr>
                <a:spLocks noChangeArrowheads="1"/>
              </p:cNvSpPr>
              <p:nvPr/>
            </p:nvSpPr>
            <p:spPr bwMode="auto">
              <a:xfrm rot="-466225">
                <a:off x="17439771" y="6234460"/>
                <a:ext cx="549366" cy="453956"/>
              </a:xfrm>
              <a:custGeom>
                <a:avLst/>
                <a:gdLst>
                  <a:gd name="T0" fmla="*/ 549776 w 1132"/>
                  <a:gd name="T1" fmla="*/ 334806 h 933"/>
                  <a:gd name="T2" fmla="*/ 549776 w 1132"/>
                  <a:gd name="T3" fmla="*/ 334806 h 933"/>
                  <a:gd name="T4" fmla="*/ 469084 w 1132"/>
                  <a:gd name="T5" fmla="*/ 169836 h 933"/>
                  <a:gd name="T6" fmla="*/ 387906 w 1132"/>
                  <a:gd name="T7" fmla="*/ 5353 h 933"/>
                  <a:gd name="T8" fmla="*/ 191522 w 1132"/>
                  <a:gd name="T9" fmla="*/ 64723 h 933"/>
                  <a:gd name="T10" fmla="*/ 266867 w 1132"/>
                  <a:gd name="T11" fmla="*/ 110467 h 933"/>
                  <a:gd name="T12" fmla="*/ 0 w 1132"/>
                  <a:gd name="T13" fmla="*/ 399529 h 933"/>
                  <a:gd name="T14" fmla="*/ 390822 w 1132"/>
                  <a:gd name="T15" fmla="*/ 364491 h 933"/>
                  <a:gd name="T16" fmla="*/ 382558 w 1132"/>
                  <a:gd name="T17" fmla="*/ 453545 h 933"/>
                  <a:gd name="T18" fmla="*/ 549776 w 1132"/>
                  <a:gd name="T19" fmla="*/ 334806 h 9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32" h="933">
                    <a:moveTo>
                      <a:pt x="1131" y="688"/>
                    </a:moveTo>
                    <a:lnTo>
                      <a:pt x="1131" y="688"/>
                    </a:lnTo>
                    <a:cubicBezTo>
                      <a:pt x="965" y="349"/>
                      <a:pt x="965" y="349"/>
                      <a:pt x="965" y="349"/>
                    </a:cubicBezTo>
                    <a:cubicBezTo>
                      <a:pt x="798" y="11"/>
                      <a:pt x="798" y="11"/>
                      <a:pt x="798" y="11"/>
                    </a:cubicBezTo>
                    <a:cubicBezTo>
                      <a:pt x="798" y="11"/>
                      <a:pt x="576" y="0"/>
                      <a:pt x="394" y="133"/>
                    </a:cubicBezTo>
                    <a:cubicBezTo>
                      <a:pt x="394" y="133"/>
                      <a:pt x="543" y="161"/>
                      <a:pt x="549" y="227"/>
                    </a:cubicBezTo>
                    <a:cubicBezTo>
                      <a:pt x="549" y="227"/>
                      <a:pt x="127" y="482"/>
                      <a:pt x="0" y="821"/>
                    </a:cubicBezTo>
                    <a:cubicBezTo>
                      <a:pt x="344" y="932"/>
                      <a:pt x="804" y="749"/>
                      <a:pt x="804" y="749"/>
                    </a:cubicBezTo>
                    <a:cubicBezTo>
                      <a:pt x="854" y="798"/>
                      <a:pt x="787" y="932"/>
                      <a:pt x="787" y="932"/>
                    </a:cubicBezTo>
                    <a:cubicBezTo>
                      <a:pt x="1004" y="870"/>
                      <a:pt x="1131" y="688"/>
                      <a:pt x="1131" y="688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8" name="Freeform 26"/>
              <p:cNvSpPr>
                <a:spLocks noChangeArrowheads="1"/>
              </p:cNvSpPr>
              <p:nvPr/>
            </p:nvSpPr>
            <p:spPr bwMode="auto">
              <a:xfrm rot="-466225">
                <a:off x="17552503" y="6242396"/>
                <a:ext cx="409643" cy="373006"/>
              </a:xfrm>
              <a:custGeom>
                <a:avLst/>
                <a:gdLst>
                  <a:gd name="T0" fmla="*/ 408466 w 844"/>
                  <a:gd name="T1" fmla="*/ 275352 h 766"/>
                  <a:gd name="T2" fmla="*/ 408466 w 844"/>
                  <a:gd name="T3" fmla="*/ 275352 h 766"/>
                  <a:gd name="T4" fmla="*/ 349353 w 844"/>
                  <a:gd name="T5" fmla="*/ 153730 h 766"/>
                  <a:gd name="T6" fmla="*/ 290239 w 844"/>
                  <a:gd name="T7" fmla="*/ 29676 h 766"/>
                  <a:gd name="T8" fmla="*/ 153114 w 844"/>
                  <a:gd name="T9" fmla="*/ 48649 h 766"/>
                  <a:gd name="T10" fmla="*/ 198661 w 844"/>
                  <a:gd name="T11" fmla="*/ 110919 h 766"/>
                  <a:gd name="T12" fmla="*/ 0 w 844"/>
                  <a:gd name="T13" fmla="*/ 324000 h 766"/>
                  <a:gd name="T14" fmla="*/ 292662 w 844"/>
                  <a:gd name="T15" fmla="*/ 299676 h 766"/>
                  <a:gd name="T16" fmla="*/ 311559 w 844"/>
                  <a:gd name="T17" fmla="*/ 372163 h 766"/>
                  <a:gd name="T18" fmla="*/ 408466 w 844"/>
                  <a:gd name="T19" fmla="*/ 275352 h 76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44" h="766">
                    <a:moveTo>
                      <a:pt x="843" y="566"/>
                    </a:moveTo>
                    <a:lnTo>
                      <a:pt x="843" y="566"/>
                    </a:lnTo>
                    <a:cubicBezTo>
                      <a:pt x="721" y="316"/>
                      <a:pt x="721" y="316"/>
                      <a:pt x="721" y="316"/>
                    </a:cubicBezTo>
                    <a:cubicBezTo>
                      <a:pt x="599" y="61"/>
                      <a:pt x="599" y="61"/>
                      <a:pt x="599" y="61"/>
                    </a:cubicBezTo>
                    <a:cubicBezTo>
                      <a:pt x="599" y="61"/>
                      <a:pt x="449" y="0"/>
                      <a:pt x="316" y="100"/>
                    </a:cubicBezTo>
                    <a:cubicBezTo>
                      <a:pt x="316" y="100"/>
                      <a:pt x="405" y="178"/>
                      <a:pt x="410" y="228"/>
                    </a:cubicBezTo>
                    <a:cubicBezTo>
                      <a:pt x="410" y="228"/>
                      <a:pt x="94" y="416"/>
                      <a:pt x="0" y="666"/>
                    </a:cubicBezTo>
                    <a:cubicBezTo>
                      <a:pt x="260" y="749"/>
                      <a:pt x="604" y="616"/>
                      <a:pt x="604" y="616"/>
                    </a:cubicBezTo>
                    <a:cubicBezTo>
                      <a:pt x="637" y="649"/>
                      <a:pt x="643" y="765"/>
                      <a:pt x="643" y="765"/>
                    </a:cubicBezTo>
                    <a:cubicBezTo>
                      <a:pt x="809" y="721"/>
                      <a:pt x="843" y="566"/>
                      <a:pt x="843" y="566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9" name="Freeform 27"/>
              <p:cNvSpPr>
                <a:spLocks noChangeArrowheads="1"/>
              </p:cNvSpPr>
              <p:nvPr/>
            </p:nvSpPr>
            <p:spPr bwMode="auto">
              <a:xfrm rot="-466225">
                <a:off x="17684286" y="6293188"/>
                <a:ext cx="257218" cy="236502"/>
              </a:xfrm>
              <a:custGeom>
                <a:avLst/>
                <a:gdLst>
                  <a:gd name="T0" fmla="*/ 256444 w 527"/>
                  <a:gd name="T1" fmla="*/ 173151 h 483"/>
                  <a:gd name="T2" fmla="*/ 256444 w 527"/>
                  <a:gd name="T3" fmla="*/ 173151 h 483"/>
                  <a:gd name="T4" fmla="*/ 218904 w 527"/>
                  <a:gd name="T5" fmla="*/ 97062 h 483"/>
                  <a:gd name="T6" fmla="*/ 180876 w 527"/>
                  <a:gd name="T7" fmla="*/ 19022 h 483"/>
                  <a:gd name="T8" fmla="*/ 94582 w 527"/>
                  <a:gd name="T9" fmla="*/ 29753 h 483"/>
                  <a:gd name="T10" fmla="*/ 124322 w 527"/>
                  <a:gd name="T11" fmla="*/ 70236 h 483"/>
                  <a:gd name="T12" fmla="*/ 0 w 527"/>
                  <a:gd name="T13" fmla="*/ 205343 h 483"/>
                  <a:gd name="T14" fmla="*/ 183801 w 527"/>
                  <a:gd name="T15" fmla="*/ 189247 h 483"/>
                  <a:gd name="T16" fmla="*/ 196965 w 527"/>
                  <a:gd name="T17" fmla="*/ 235095 h 483"/>
                  <a:gd name="T18" fmla="*/ 256444 w 527"/>
                  <a:gd name="T19" fmla="*/ 173151 h 4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27" h="483">
                    <a:moveTo>
                      <a:pt x="526" y="355"/>
                    </a:moveTo>
                    <a:lnTo>
                      <a:pt x="526" y="355"/>
                    </a:lnTo>
                    <a:cubicBezTo>
                      <a:pt x="449" y="199"/>
                      <a:pt x="449" y="199"/>
                      <a:pt x="449" y="199"/>
                    </a:cubicBezTo>
                    <a:cubicBezTo>
                      <a:pt x="371" y="39"/>
                      <a:pt x="371" y="39"/>
                      <a:pt x="371" y="39"/>
                    </a:cubicBezTo>
                    <a:cubicBezTo>
                      <a:pt x="371" y="39"/>
                      <a:pt x="282" y="0"/>
                      <a:pt x="194" y="61"/>
                    </a:cubicBezTo>
                    <a:cubicBezTo>
                      <a:pt x="194" y="61"/>
                      <a:pt x="249" y="111"/>
                      <a:pt x="255" y="144"/>
                    </a:cubicBezTo>
                    <a:cubicBezTo>
                      <a:pt x="255" y="144"/>
                      <a:pt x="55" y="260"/>
                      <a:pt x="0" y="421"/>
                    </a:cubicBezTo>
                    <a:cubicBezTo>
                      <a:pt x="160" y="471"/>
                      <a:pt x="377" y="388"/>
                      <a:pt x="377" y="388"/>
                    </a:cubicBezTo>
                    <a:cubicBezTo>
                      <a:pt x="399" y="410"/>
                      <a:pt x="404" y="482"/>
                      <a:pt x="404" y="482"/>
                    </a:cubicBezTo>
                    <a:cubicBezTo>
                      <a:pt x="504" y="454"/>
                      <a:pt x="526" y="355"/>
                      <a:pt x="526" y="355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0" name="Freeform 28"/>
              <p:cNvSpPr>
                <a:spLocks noChangeArrowheads="1"/>
              </p:cNvSpPr>
              <p:nvPr/>
            </p:nvSpPr>
            <p:spPr bwMode="auto">
              <a:xfrm rot="-466225">
                <a:off x="17392138" y="5486862"/>
                <a:ext cx="241340" cy="203169"/>
              </a:xfrm>
              <a:custGeom>
                <a:avLst/>
                <a:gdLst>
                  <a:gd name="T0" fmla="*/ 241460 w 500"/>
                  <a:gd name="T1" fmla="*/ 148811 h 417"/>
                  <a:gd name="T2" fmla="*/ 241460 w 500"/>
                  <a:gd name="T3" fmla="*/ 148811 h 417"/>
                  <a:gd name="T4" fmla="*/ 206136 w 500"/>
                  <a:gd name="T5" fmla="*/ 75626 h 417"/>
                  <a:gd name="T6" fmla="*/ 171296 w 500"/>
                  <a:gd name="T7" fmla="*/ 2440 h 417"/>
                  <a:gd name="T8" fmla="*/ 83229 w 500"/>
                  <a:gd name="T9" fmla="*/ 29762 h 417"/>
                  <a:gd name="T10" fmla="*/ 118069 w 500"/>
                  <a:gd name="T11" fmla="*/ 51230 h 417"/>
                  <a:gd name="T12" fmla="*/ 0 w 500"/>
                  <a:gd name="T13" fmla="*/ 178574 h 417"/>
                  <a:gd name="T14" fmla="*/ 171296 w 500"/>
                  <a:gd name="T15" fmla="*/ 161985 h 417"/>
                  <a:gd name="T16" fmla="*/ 168877 w 500"/>
                  <a:gd name="T17" fmla="*/ 202969 h 417"/>
                  <a:gd name="T18" fmla="*/ 241460 w 500"/>
                  <a:gd name="T19" fmla="*/ 148811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00" h="417">
                    <a:moveTo>
                      <a:pt x="499" y="305"/>
                    </a:moveTo>
                    <a:lnTo>
                      <a:pt x="499" y="305"/>
                    </a:lnTo>
                    <a:cubicBezTo>
                      <a:pt x="426" y="155"/>
                      <a:pt x="426" y="155"/>
                      <a:pt x="426" y="155"/>
                    </a:cubicBezTo>
                    <a:cubicBezTo>
                      <a:pt x="354" y="5"/>
                      <a:pt x="354" y="5"/>
                      <a:pt x="354" y="5"/>
                    </a:cubicBezTo>
                    <a:cubicBezTo>
                      <a:pt x="354" y="5"/>
                      <a:pt x="255" y="0"/>
                      <a:pt x="172" y="61"/>
                    </a:cubicBezTo>
                    <a:cubicBezTo>
                      <a:pt x="172" y="61"/>
                      <a:pt x="238" y="72"/>
                      <a:pt x="244" y="105"/>
                    </a:cubicBezTo>
                    <a:cubicBezTo>
                      <a:pt x="244" y="105"/>
                      <a:pt x="49" y="216"/>
                      <a:pt x="0" y="366"/>
                    </a:cubicBezTo>
                    <a:cubicBezTo>
                      <a:pt x="149" y="416"/>
                      <a:pt x="354" y="332"/>
                      <a:pt x="354" y="332"/>
                    </a:cubicBezTo>
                    <a:cubicBezTo>
                      <a:pt x="377" y="355"/>
                      <a:pt x="349" y="416"/>
                      <a:pt x="349" y="416"/>
                    </a:cubicBezTo>
                    <a:cubicBezTo>
                      <a:pt x="443" y="388"/>
                      <a:pt x="499" y="305"/>
                      <a:pt x="499" y="305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1" name="Freeform 29"/>
              <p:cNvSpPr>
                <a:spLocks noChangeArrowheads="1"/>
              </p:cNvSpPr>
              <p:nvPr/>
            </p:nvSpPr>
            <p:spPr bwMode="auto">
              <a:xfrm rot="-466225">
                <a:off x="17439771" y="5490036"/>
                <a:ext cx="184180" cy="168249"/>
              </a:xfrm>
              <a:custGeom>
                <a:avLst/>
                <a:gdLst>
                  <a:gd name="T0" fmla="*/ 183648 w 378"/>
                  <a:gd name="T1" fmla="*/ 123472 h 345"/>
                  <a:gd name="T2" fmla="*/ 183648 w 378"/>
                  <a:gd name="T3" fmla="*/ 123472 h 345"/>
                  <a:gd name="T4" fmla="*/ 156369 w 378"/>
                  <a:gd name="T5" fmla="*/ 67304 h 345"/>
                  <a:gd name="T6" fmla="*/ 129576 w 378"/>
                  <a:gd name="T7" fmla="*/ 13558 h 345"/>
                  <a:gd name="T8" fmla="*/ 70147 w 378"/>
                  <a:gd name="T9" fmla="*/ 21789 h 345"/>
                  <a:gd name="T10" fmla="*/ 89145 w 378"/>
                  <a:gd name="T11" fmla="*/ 48420 h 345"/>
                  <a:gd name="T12" fmla="*/ 0 w 378"/>
                  <a:gd name="T13" fmla="*/ 145261 h 345"/>
                  <a:gd name="T14" fmla="*/ 129576 w 378"/>
                  <a:gd name="T15" fmla="*/ 131703 h 345"/>
                  <a:gd name="T16" fmla="*/ 140293 w 378"/>
                  <a:gd name="T17" fmla="*/ 166566 h 345"/>
                  <a:gd name="T18" fmla="*/ 183648 w 378"/>
                  <a:gd name="T19" fmla="*/ 123472 h 3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345">
                    <a:moveTo>
                      <a:pt x="377" y="255"/>
                    </a:moveTo>
                    <a:lnTo>
                      <a:pt x="377" y="255"/>
                    </a:lnTo>
                    <a:cubicBezTo>
                      <a:pt x="321" y="139"/>
                      <a:pt x="321" y="139"/>
                      <a:pt x="321" y="139"/>
                    </a:cubicBezTo>
                    <a:cubicBezTo>
                      <a:pt x="266" y="28"/>
                      <a:pt x="266" y="28"/>
                      <a:pt x="266" y="28"/>
                    </a:cubicBezTo>
                    <a:cubicBezTo>
                      <a:pt x="266" y="28"/>
                      <a:pt x="200" y="0"/>
                      <a:pt x="144" y="45"/>
                    </a:cubicBezTo>
                    <a:cubicBezTo>
                      <a:pt x="144" y="45"/>
                      <a:pt x="183" y="78"/>
                      <a:pt x="183" y="100"/>
                    </a:cubicBezTo>
                    <a:cubicBezTo>
                      <a:pt x="183" y="100"/>
                      <a:pt x="44" y="183"/>
                      <a:pt x="0" y="300"/>
                    </a:cubicBezTo>
                    <a:cubicBezTo>
                      <a:pt x="116" y="333"/>
                      <a:pt x="266" y="272"/>
                      <a:pt x="266" y="272"/>
                    </a:cubicBezTo>
                    <a:cubicBezTo>
                      <a:pt x="283" y="289"/>
                      <a:pt x="288" y="344"/>
                      <a:pt x="288" y="344"/>
                    </a:cubicBezTo>
                    <a:cubicBezTo>
                      <a:pt x="360" y="322"/>
                      <a:pt x="377" y="255"/>
                      <a:pt x="377" y="255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2" name="Freeform 30"/>
              <p:cNvSpPr>
                <a:spLocks noChangeArrowheads="1"/>
              </p:cNvSpPr>
              <p:nvPr/>
            </p:nvSpPr>
            <p:spPr bwMode="auto">
              <a:xfrm rot="-466225">
                <a:off x="17498519" y="5512258"/>
                <a:ext cx="114319" cy="106347"/>
              </a:xfrm>
              <a:custGeom>
                <a:avLst/>
                <a:gdLst>
                  <a:gd name="T0" fmla="*/ 112994 w 234"/>
                  <a:gd name="T1" fmla="*/ 77503 h 218"/>
                  <a:gd name="T2" fmla="*/ 112994 w 234"/>
                  <a:gd name="T3" fmla="*/ 77503 h 218"/>
                  <a:gd name="T4" fmla="*/ 96506 w 234"/>
                  <a:gd name="T5" fmla="*/ 42843 h 218"/>
                  <a:gd name="T6" fmla="*/ 80502 w 234"/>
                  <a:gd name="T7" fmla="*/ 11072 h 218"/>
                  <a:gd name="T8" fmla="*/ 43161 w 234"/>
                  <a:gd name="T9" fmla="*/ 13479 h 218"/>
                  <a:gd name="T10" fmla="*/ 53830 w 234"/>
                  <a:gd name="T11" fmla="*/ 32253 h 218"/>
                  <a:gd name="T12" fmla="*/ 0 w 234"/>
                  <a:gd name="T13" fmla="*/ 90982 h 218"/>
                  <a:gd name="T14" fmla="*/ 80502 w 234"/>
                  <a:gd name="T15" fmla="*/ 82798 h 218"/>
                  <a:gd name="T16" fmla="*/ 85837 w 234"/>
                  <a:gd name="T17" fmla="*/ 104461 h 218"/>
                  <a:gd name="T18" fmla="*/ 112994 w 234"/>
                  <a:gd name="T19" fmla="*/ 77503 h 2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4" h="218">
                    <a:moveTo>
                      <a:pt x="233" y="161"/>
                    </a:moveTo>
                    <a:lnTo>
                      <a:pt x="233" y="161"/>
                    </a:lnTo>
                    <a:cubicBezTo>
                      <a:pt x="199" y="89"/>
                      <a:pt x="199" y="89"/>
                      <a:pt x="199" y="89"/>
                    </a:cubicBezTo>
                    <a:cubicBezTo>
                      <a:pt x="166" y="23"/>
                      <a:pt x="166" y="23"/>
                      <a:pt x="166" y="23"/>
                    </a:cubicBezTo>
                    <a:cubicBezTo>
                      <a:pt x="166" y="23"/>
                      <a:pt x="122" y="0"/>
                      <a:pt x="89" y="28"/>
                    </a:cubicBezTo>
                    <a:cubicBezTo>
                      <a:pt x="89" y="28"/>
                      <a:pt x="111" y="50"/>
                      <a:pt x="111" y="67"/>
                    </a:cubicBezTo>
                    <a:cubicBezTo>
                      <a:pt x="111" y="67"/>
                      <a:pt x="22" y="117"/>
                      <a:pt x="0" y="189"/>
                    </a:cubicBezTo>
                    <a:cubicBezTo>
                      <a:pt x="72" y="211"/>
                      <a:pt x="166" y="172"/>
                      <a:pt x="166" y="172"/>
                    </a:cubicBezTo>
                    <a:cubicBezTo>
                      <a:pt x="177" y="183"/>
                      <a:pt x="177" y="217"/>
                      <a:pt x="177" y="217"/>
                    </a:cubicBezTo>
                    <a:cubicBezTo>
                      <a:pt x="222" y="205"/>
                      <a:pt x="233" y="161"/>
                      <a:pt x="233" y="161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223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Rectangle 230"/>
          <p:cNvSpPr/>
          <p:nvPr/>
        </p:nvSpPr>
        <p:spPr>
          <a:xfrm>
            <a:off x="0" y="0"/>
            <a:ext cx="2138907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Freeform 198"/>
          <p:cNvSpPr/>
          <p:nvPr/>
        </p:nvSpPr>
        <p:spPr bwMode="auto">
          <a:xfrm>
            <a:off x="-66183" y="3928298"/>
            <a:ext cx="1585908" cy="453470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rgbClr val="FFFF00"/>
                </a:solidFill>
                <a:latin typeface="+mj-lt"/>
                <a:cs typeface="Lato Regular"/>
              </a:rPr>
              <a:t>Operator Menara Bor</a:t>
            </a:r>
            <a:endParaRPr lang="en-US" b="1" dirty="0">
              <a:solidFill>
                <a:srgbClr val="FFFF00"/>
              </a:solidFill>
              <a:latin typeface="+mj-lt"/>
              <a:cs typeface="Lato Regular"/>
            </a:endParaRPr>
          </a:p>
        </p:txBody>
      </p:sp>
      <p:sp>
        <p:nvSpPr>
          <p:cNvPr id="200" name="Freeform 199"/>
          <p:cNvSpPr/>
          <p:nvPr/>
        </p:nvSpPr>
        <p:spPr bwMode="auto">
          <a:xfrm>
            <a:off x="-66183" y="2471474"/>
            <a:ext cx="1585908" cy="453470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rgbClr val="FFFF00"/>
                </a:solidFill>
                <a:latin typeface="+mj-lt"/>
                <a:cs typeface="Lato Regular"/>
              </a:rPr>
              <a:t>Teknisi Mesin Bor</a:t>
            </a:r>
            <a:endParaRPr lang="en-US" b="1" dirty="0">
              <a:solidFill>
                <a:srgbClr val="FFFF00"/>
              </a:solidFill>
              <a:latin typeface="+mj-lt"/>
              <a:cs typeface="Lato Regular"/>
            </a:endParaRPr>
          </a:p>
        </p:txBody>
      </p:sp>
      <p:sp>
        <p:nvSpPr>
          <p:cNvPr id="201" name="Freeform 200"/>
          <p:cNvSpPr/>
          <p:nvPr/>
        </p:nvSpPr>
        <p:spPr bwMode="auto">
          <a:xfrm>
            <a:off x="-66183" y="1175330"/>
            <a:ext cx="1585908" cy="453470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rgbClr val="FFFF00"/>
                </a:solidFill>
                <a:latin typeface="+mj-lt"/>
                <a:cs typeface="Lato Regular"/>
              </a:rPr>
              <a:t>Drilling Engineer</a:t>
            </a:r>
            <a:endParaRPr lang="en-US" b="1" dirty="0">
              <a:solidFill>
                <a:srgbClr val="FFFF00"/>
              </a:solidFill>
              <a:latin typeface="+mj-lt"/>
              <a:cs typeface="Lato Regular"/>
            </a:endParaRPr>
          </a:p>
        </p:txBody>
      </p:sp>
      <p:sp>
        <p:nvSpPr>
          <p:cNvPr id="202" name="Freeform 201"/>
          <p:cNvSpPr/>
          <p:nvPr/>
        </p:nvSpPr>
        <p:spPr bwMode="auto">
          <a:xfrm>
            <a:off x="52423" y="5374721"/>
            <a:ext cx="1465570" cy="1006607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b="1" dirty="0" smtClean="0">
                <a:solidFill>
                  <a:srgbClr val="FFFF00"/>
                </a:solidFill>
                <a:latin typeface="+mj-lt"/>
                <a:cs typeface="Lato Regular"/>
              </a:rPr>
              <a:t>Juru Bor</a:t>
            </a:r>
            <a:endParaRPr lang="en-US" b="1" dirty="0">
              <a:solidFill>
                <a:srgbClr val="FFFF00"/>
              </a:solidFill>
              <a:latin typeface="+mj-lt"/>
              <a:cs typeface="Lato Regular"/>
            </a:endParaRPr>
          </a:p>
        </p:txBody>
      </p:sp>
      <p:grpSp>
        <p:nvGrpSpPr>
          <p:cNvPr id="203" name="Group 202"/>
          <p:cNvGrpSpPr/>
          <p:nvPr/>
        </p:nvGrpSpPr>
        <p:grpSpPr>
          <a:xfrm>
            <a:off x="1652749" y="5046629"/>
            <a:ext cx="882616" cy="882846"/>
            <a:chOff x="-17809" y="3862640"/>
            <a:chExt cx="1449197" cy="1449574"/>
          </a:xfrm>
        </p:grpSpPr>
        <p:grpSp>
          <p:nvGrpSpPr>
            <p:cNvPr id="204" name="Group 203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214" name="Oval 213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205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206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207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208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209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210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211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212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213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grpSp>
        <p:nvGrpSpPr>
          <p:cNvPr id="216" name="Group 215"/>
          <p:cNvGrpSpPr/>
          <p:nvPr/>
        </p:nvGrpSpPr>
        <p:grpSpPr>
          <a:xfrm>
            <a:off x="1662009" y="3621981"/>
            <a:ext cx="882616" cy="882846"/>
            <a:chOff x="2662367" y="3865052"/>
            <a:chExt cx="1449197" cy="1449574"/>
          </a:xfrm>
        </p:grpSpPr>
        <p:grpSp>
          <p:nvGrpSpPr>
            <p:cNvPr id="217" name="Group 216"/>
            <p:cNvGrpSpPr/>
            <p:nvPr/>
          </p:nvGrpSpPr>
          <p:grpSpPr>
            <a:xfrm>
              <a:off x="2662367" y="3865052"/>
              <a:ext cx="1449197" cy="1449574"/>
              <a:chOff x="4740039" y="4745881"/>
              <a:chExt cx="966131" cy="966131"/>
            </a:xfrm>
          </p:grpSpPr>
          <p:sp>
            <p:nvSpPr>
              <p:cNvPr id="219" name="Oval 218"/>
              <p:cNvSpPr/>
              <p:nvPr/>
            </p:nvSpPr>
            <p:spPr bwMode="auto">
              <a:xfrm>
                <a:off x="4801126" y="4805383"/>
                <a:ext cx="852640" cy="852640"/>
              </a:xfrm>
              <a:prstGeom prst="ellipse">
                <a:avLst/>
              </a:prstGeom>
              <a:solidFill>
                <a:schemeClr val="accent2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 bwMode="auto">
              <a:xfrm>
                <a:off x="4740039" y="4745881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218" name="Freeform 16"/>
            <p:cNvSpPr>
              <a:spLocks noChangeArrowheads="1"/>
            </p:cNvSpPr>
            <p:nvPr/>
          </p:nvSpPr>
          <p:spPr bwMode="auto">
            <a:xfrm>
              <a:off x="3140052" y="4201541"/>
              <a:ext cx="522742" cy="821165"/>
            </a:xfrm>
            <a:custGeom>
              <a:avLst/>
              <a:gdLst>
                <a:gd name="T0" fmla="*/ 406 w 657"/>
                <a:gd name="T1" fmla="*/ 947 h 1032"/>
                <a:gd name="T2" fmla="*/ 333 w 657"/>
                <a:gd name="T3" fmla="*/ 1031 h 1032"/>
                <a:gd name="T4" fmla="*/ 250 w 657"/>
                <a:gd name="T5" fmla="*/ 947 h 1032"/>
                <a:gd name="T6" fmla="*/ 448 w 657"/>
                <a:gd name="T7" fmla="*/ 916 h 1032"/>
                <a:gd name="T8" fmla="*/ 198 w 657"/>
                <a:gd name="T9" fmla="*/ 833 h 1032"/>
                <a:gd name="T10" fmla="*/ 656 w 657"/>
                <a:gd name="T11" fmla="*/ 333 h 1032"/>
                <a:gd name="T12" fmla="*/ 562 w 657"/>
                <a:gd name="T13" fmla="*/ 562 h 1032"/>
                <a:gd name="T14" fmla="*/ 531 w 657"/>
                <a:gd name="T15" fmla="*/ 635 h 1032"/>
                <a:gd name="T16" fmla="*/ 500 w 657"/>
                <a:gd name="T17" fmla="*/ 708 h 1032"/>
                <a:gd name="T18" fmla="*/ 500 w 657"/>
                <a:gd name="T19" fmla="*/ 729 h 1032"/>
                <a:gd name="T20" fmla="*/ 166 w 657"/>
                <a:gd name="T21" fmla="*/ 791 h 1032"/>
                <a:gd name="T22" fmla="*/ 156 w 657"/>
                <a:gd name="T23" fmla="*/ 708 h 1032"/>
                <a:gd name="T24" fmla="*/ 135 w 657"/>
                <a:gd name="T25" fmla="*/ 635 h 1032"/>
                <a:gd name="T26" fmla="*/ 93 w 657"/>
                <a:gd name="T27" fmla="*/ 552 h 1032"/>
                <a:gd name="T28" fmla="*/ 0 w 657"/>
                <a:gd name="T29" fmla="*/ 333 h 1032"/>
                <a:gd name="T30" fmla="*/ 333 w 657"/>
                <a:gd name="T31" fmla="*/ 0 h 1032"/>
                <a:gd name="T32" fmla="*/ 656 w 657"/>
                <a:gd name="T33" fmla="*/ 333 h 1032"/>
                <a:gd name="T34" fmla="*/ 510 w 657"/>
                <a:gd name="T35" fmla="*/ 156 h 1032"/>
                <a:gd name="T36" fmla="*/ 156 w 657"/>
                <a:gd name="T37" fmla="*/ 156 h 1032"/>
                <a:gd name="T38" fmla="*/ 146 w 657"/>
                <a:gd name="T39" fmla="*/ 499 h 1032"/>
                <a:gd name="T40" fmla="*/ 166 w 657"/>
                <a:gd name="T41" fmla="*/ 541 h 1032"/>
                <a:gd name="T42" fmla="*/ 229 w 657"/>
                <a:gd name="T43" fmla="*/ 666 h 1032"/>
                <a:gd name="T44" fmla="*/ 427 w 657"/>
                <a:gd name="T45" fmla="*/ 718 h 1032"/>
                <a:gd name="T46" fmla="*/ 458 w 657"/>
                <a:gd name="T47" fmla="*/ 604 h 1032"/>
                <a:gd name="T48" fmla="*/ 510 w 657"/>
                <a:gd name="T49" fmla="*/ 520 h 1032"/>
                <a:gd name="T50" fmla="*/ 583 w 657"/>
                <a:gd name="T51" fmla="*/ 333 h 1032"/>
                <a:gd name="T52" fmla="*/ 354 w 657"/>
                <a:gd name="T53" fmla="*/ 354 h 1032"/>
                <a:gd name="T54" fmla="*/ 302 w 657"/>
                <a:gd name="T55" fmla="*/ 354 h 1032"/>
                <a:gd name="T56" fmla="*/ 239 w 657"/>
                <a:gd name="T57" fmla="*/ 354 h 1032"/>
                <a:gd name="T58" fmla="*/ 250 w 657"/>
                <a:gd name="T59" fmla="*/ 499 h 1032"/>
                <a:gd name="T60" fmla="*/ 302 w 657"/>
                <a:gd name="T61" fmla="*/ 499 h 1032"/>
                <a:gd name="T62" fmla="*/ 364 w 657"/>
                <a:gd name="T63" fmla="*/ 499 h 1032"/>
                <a:gd name="T64" fmla="*/ 416 w 657"/>
                <a:gd name="T65" fmla="*/ 499 h 1032"/>
                <a:gd name="T66" fmla="*/ 427 w 657"/>
                <a:gd name="T67" fmla="*/ 354 h 1032"/>
                <a:gd name="T68" fmla="*/ 385 w 657"/>
                <a:gd name="T69" fmla="*/ 416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57" h="1032">
                  <a:moveTo>
                    <a:pt x="250" y="947"/>
                  </a:moveTo>
                  <a:cubicBezTo>
                    <a:pt x="406" y="947"/>
                    <a:pt x="406" y="947"/>
                    <a:pt x="406" y="947"/>
                  </a:cubicBezTo>
                  <a:cubicBezTo>
                    <a:pt x="406" y="968"/>
                    <a:pt x="396" y="989"/>
                    <a:pt x="385" y="1010"/>
                  </a:cubicBezTo>
                  <a:cubicBezTo>
                    <a:pt x="364" y="1020"/>
                    <a:pt x="354" y="1031"/>
                    <a:pt x="333" y="1031"/>
                  </a:cubicBezTo>
                  <a:cubicBezTo>
                    <a:pt x="312" y="1031"/>
                    <a:pt x="291" y="1020"/>
                    <a:pt x="281" y="1010"/>
                  </a:cubicBezTo>
                  <a:cubicBezTo>
                    <a:pt x="260" y="989"/>
                    <a:pt x="250" y="968"/>
                    <a:pt x="250" y="947"/>
                  </a:cubicBezTo>
                  <a:close/>
                  <a:moveTo>
                    <a:pt x="208" y="916"/>
                  </a:moveTo>
                  <a:cubicBezTo>
                    <a:pt x="448" y="916"/>
                    <a:pt x="448" y="916"/>
                    <a:pt x="448" y="916"/>
                  </a:cubicBezTo>
                  <a:cubicBezTo>
                    <a:pt x="458" y="833"/>
                    <a:pt x="458" y="833"/>
                    <a:pt x="458" y="833"/>
                  </a:cubicBezTo>
                  <a:cubicBezTo>
                    <a:pt x="198" y="833"/>
                    <a:pt x="198" y="833"/>
                    <a:pt x="198" y="833"/>
                  </a:cubicBezTo>
                  <a:lnTo>
                    <a:pt x="208" y="916"/>
                  </a:lnTo>
                  <a:close/>
                  <a:moveTo>
                    <a:pt x="656" y="333"/>
                  </a:moveTo>
                  <a:cubicBezTo>
                    <a:pt x="656" y="416"/>
                    <a:pt x="625" y="489"/>
                    <a:pt x="573" y="552"/>
                  </a:cubicBezTo>
                  <a:lnTo>
                    <a:pt x="562" y="562"/>
                  </a:lnTo>
                  <a:cubicBezTo>
                    <a:pt x="562" y="562"/>
                    <a:pt x="562" y="572"/>
                    <a:pt x="552" y="572"/>
                  </a:cubicBezTo>
                  <a:cubicBezTo>
                    <a:pt x="541" y="593"/>
                    <a:pt x="541" y="614"/>
                    <a:pt x="531" y="635"/>
                  </a:cubicBezTo>
                  <a:cubicBezTo>
                    <a:pt x="521" y="656"/>
                    <a:pt x="510" y="677"/>
                    <a:pt x="510" y="697"/>
                  </a:cubicBezTo>
                  <a:cubicBezTo>
                    <a:pt x="500" y="697"/>
                    <a:pt x="500" y="697"/>
                    <a:pt x="500" y="708"/>
                  </a:cubicBezTo>
                  <a:lnTo>
                    <a:pt x="500" y="718"/>
                  </a:lnTo>
                  <a:cubicBezTo>
                    <a:pt x="500" y="729"/>
                    <a:pt x="500" y="729"/>
                    <a:pt x="500" y="729"/>
                  </a:cubicBezTo>
                  <a:cubicBezTo>
                    <a:pt x="500" y="791"/>
                    <a:pt x="500" y="791"/>
                    <a:pt x="500" y="791"/>
                  </a:cubicBezTo>
                  <a:cubicBezTo>
                    <a:pt x="166" y="791"/>
                    <a:pt x="166" y="791"/>
                    <a:pt x="166" y="791"/>
                  </a:cubicBezTo>
                  <a:cubicBezTo>
                    <a:pt x="166" y="729"/>
                    <a:pt x="166" y="729"/>
                    <a:pt x="166" y="729"/>
                  </a:cubicBezTo>
                  <a:cubicBezTo>
                    <a:pt x="166" y="718"/>
                    <a:pt x="156" y="718"/>
                    <a:pt x="156" y="708"/>
                  </a:cubicBezTo>
                  <a:lnTo>
                    <a:pt x="156" y="697"/>
                  </a:lnTo>
                  <a:cubicBezTo>
                    <a:pt x="146" y="677"/>
                    <a:pt x="146" y="656"/>
                    <a:pt x="135" y="635"/>
                  </a:cubicBezTo>
                  <a:cubicBezTo>
                    <a:pt x="125" y="614"/>
                    <a:pt x="114" y="593"/>
                    <a:pt x="104" y="572"/>
                  </a:cubicBezTo>
                  <a:cubicBezTo>
                    <a:pt x="93" y="562"/>
                    <a:pt x="93" y="562"/>
                    <a:pt x="93" y="552"/>
                  </a:cubicBezTo>
                  <a:lnTo>
                    <a:pt x="83" y="552"/>
                  </a:lnTo>
                  <a:cubicBezTo>
                    <a:pt x="31" y="489"/>
                    <a:pt x="0" y="416"/>
                    <a:pt x="0" y="333"/>
                  </a:cubicBezTo>
                  <a:cubicBezTo>
                    <a:pt x="0" y="239"/>
                    <a:pt x="31" y="166"/>
                    <a:pt x="104" y="104"/>
                  </a:cubicBezTo>
                  <a:cubicBezTo>
                    <a:pt x="166" y="31"/>
                    <a:pt x="239" y="0"/>
                    <a:pt x="333" y="0"/>
                  </a:cubicBezTo>
                  <a:cubicBezTo>
                    <a:pt x="416" y="0"/>
                    <a:pt x="500" y="31"/>
                    <a:pt x="562" y="104"/>
                  </a:cubicBezTo>
                  <a:cubicBezTo>
                    <a:pt x="625" y="166"/>
                    <a:pt x="656" y="239"/>
                    <a:pt x="656" y="333"/>
                  </a:cubicBezTo>
                  <a:close/>
                  <a:moveTo>
                    <a:pt x="583" y="333"/>
                  </a:moveTo>
                  <a:cubicBezTo>
                    <a:pt x="583" y="260"/>
                    <a:pt x="562" y="198"/>
                    <a:pt x="510" y="156"/>
                  </a:cubicBezTo>
                  <a:cubicBezTo>
                    <a:pt x="458" y="104"/>
                    <a:pt x="396" y="83"/>
                    <a:pt x="333" y="83"/>
                  </a:cubicBezTo>
                  <a:cubicBezTo>
                    <a:pt x="260" y="83"/>
                    <a:pt x="198" y="104"/>
                    <a:pt x="156" y="156"/>
                  </a:cubicBezTo>
                  <a:cubicBezTo>
                    <a:pt x="104" y="198"/>
                    <a:pt x="73" y="260"/>
                    <a:pt x="73" y="333"/>
                  </a:cubicBezTo>
                  <a:cubicBezTo>
                    <a:pt x="73" y="396"/>
                    <a:pt x="93" y="448"/>
                    <a:pt x="146" y="499"/>
                  </a:cubicBezTo>
                  <a:cubicBezTo>
                    <a:pt x="146" y="499"/>
                    <a:pt x="146" y="510"/>
                    <a:pt x="156" y="510"/>
                  </a:cubicBezTo>
                  <a:cubicBezTo>
                    <a:pt x="156" y="520"/>
                    <a:pt x="166" y="531"/>
                    <a:pt x="166" y="541"/>
                  </a:cubicBezTo>
                  <a:cubicBezTo>
                    <a:pt x="177" y="562"/>
                    <a:pt x="187" y="583"/>
                    <a:pt x="198" y="604"/>
                  </a:cubicBezTo>
                  <a:cubicBezTo>
                    <a:pt x="208" y="624"/>
                    <a:pt x="218" y="645"/>
                    <a:pt x="229" y="666"/>
                  </a:cubicBezTo>
                  <a:cubicBezTo>
                    <a:pt x="229" y="697"/>
                    <a:pt x="239" y="708"/>
                    <a:pt x="239" y="718"/>
                  </a:cubicBezTo>
                  <a:cubicBezTo>
                    <a:pt x="427" y="718"/>
                    <a:pt x="427" y="718"/>
                    <a:pt x="427" y="718"/>
                  </a:cubicBezTo>
                  <a:cubicBezTo>
                    <a:pt x="427" y="708"/>
                    <a:pt x="427" y="697"/>
                    <a:pt x="437" y="666"/>
                  </a:cubicBezTo>
                  <a:cubicBezTo>
                    <a:pt x="437" y="645"/>
                    <a:pt x="448" y="624"/>
                    <a:pt x="458" y="604"/>
                  </a:cubicBezTo>
                  <a:cubicBezTo>
                    <a:pt x="468" y="583"/>
                    <a:pt x="479" y="562"/>
                    <a:pt x="489" y="541"/>
                  </a:cubicBezTo>
                  <a:cubicBezTo>
                    <a:pt x="489" y="531"/>
                    <a:pt x="500" y="520"/>
                    <a:pt x="510" y="520"/>
                  </a:cubicBezTo>
                  <a:cubicBezTo>
                    <a:pt x="510" y="510"/>
                    <a:pt x="510" y="499"/>
                    <a:pt x="521" y="499"/>
                  </a:cubicBezTo>
                  <a:cubicBezTo>
                    <a:pt x="562" y="448"/>
                    <a:pt x="583" y="396"/>
                    <a:pt x="583" y="333"/>
                  </a:cubicBezTo>
                  <a:close/>
                  <a:moveTo>
                    <a:pt x="385" y="416"/>
                  </a:moveTo>
                  <a:cubicBezTo>
                    <a:pt x="354" y="354"/>
                    <a:pt x="354" y="354"/>
                    <a:pt x="354" y="354"/>
                  </a:cubicBezTo>
                  <a:cubicBezTo>
                    <a:pt x="333" y="302"/>
                    <a:pt x="333" y="302"/>
                    <a:pt x="333" y="302"/>
                  </a:cubicBezTo>
                  <a:cubicBezTo>
                    <a:pt x="302" y="354"/>
                    <a:pt x="302" y="354"/>
                    <a:pt x="302" y="354"/>
                  </a:cubicBezTo>
                  <a:cubicBezTo>
                    <a:pt x="271" y="416"/>
                    <a:pt x="271" y="416"/>
                    <a:pt x="271" y="416"/>
                  </a:cubicBezTo>
                  <a:cubicBezTo>
                    <a:pt x="239" y="354"/>
                    <a:pt x="239" y="354"/>
                    <a:pt x="239" y="354"/>
                  </a:cubicBezTo>
                  <a:cubicBezTo>
                    <a:pt x="187" y="385"/>
                    <a:pt x="187" y="385"/>
                    <a:pt x="187" y="385"/>
                  </a:cubicBezTo>
                  <a:cubicBezTo>
                    <a:pt x="250" y="499"/>
                    <a:pt x="250" y="499"/>
                    <a:pt x="250" y="499"/>
                  </a:cubicBezTo>
                  <a:cubicBezTo>
                    <a:pt x="271" y="552"/>
                    <a:pt x="271" y="552"/>
                    <a:pt x="271" y="552"/>
                  </a:cubicBezTo>
                  <a:cubicBezTo>
                    <a:pt x="302" y="499"/>
                    <a:pt x="302" y="499"/>
                    <a:pt x="302" y="499"/>
                  </a:cubicBezTo>
                  <a:cubicBezTo>
                    <a:pt x="333" y="437"/>
                    <a:pt x="333" y="437"/>
                    <a:pt x="333" y="437"/>
                  </a:cubicBezTo>
                  <a:cubicBezTo>
                    <a:pt x="364" y="499"/>
                    <a:pt x="364" y="499"/>
                    <a:pt x="364" y="499"/>
                  </a:cubicBezTo>
                  <a:cubicBezTo>
                    <a:pt x="385" y="552"/>
                    <a:pt x="385" y="552"/>
                    <a:pt x="385" y="552"/>
                  </a:cubicBezTo>
                  <a:cubicBezTo>
                    <a:pt x="416" y="499"/>
                    <a:pt x="416" y="499"/>
                    <a:pt x="416" y="499"/>
                  </a:cubicBezTo>
                  <a:cubicBezTo>
                    <a:pt x="479" y="385"/>
                    <a:pt x="479" y="385"/>
                    <a:pt x="479" y="385"/>
                  </a:cubicBezTo>
                  <a:cubicBezTo>
                    <a:pt x="427" y="354"/>
                    <a:pt x="427" y="354"/>
                    <a:pt x="427" y="354"/>
                  </a:cubicBezTo>
                  <a:lnTo>
                    <a:pt x="385" y="416"/>
                  </a:lnTo>
                  <a:close/>
                  <a:moveTo>
                    <a:pt x="385" y="416"/>
                  </a:moveTo>
                  <a:lnTo>
                    <a:pt x="385" y="4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37168" tIns="68584" rIns="137168" bIns="68584" anchor="ctr"/>
            <a:lstStyle/>
            <a:p>
              <a:pPr>
                <a:defRPr/>
              </a:pPr>
              <a:endParaRPr lang="en-US" sz="2701" dirty="0">
                <a:latin typeface="Lato Light"/>
                <a:ea typeface="SimSun" charset="0"/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1658206" y="2248388"/>
            <a:ext cx="882616" cy="882846"/>
            <a:chOff x="5307467" y="3861616"/>
            <a:chExt cx="1449197" cy="1449574"/>
          </a:xfrm>
        </p:grpSpPr>
        <p:grpSp>
          <p:nvGrpSpPr>
            <p:cNvPr id="222" name="Group 221"/>
            <p:cNvGrpSpPr/>
            <p:nvPr/>
          </p:nvGrpSpPr>
          <p:grpSpPr>
            <a:xfrm>
              <a:off x="5307467" y="3861616"/>
              <a:ext cx="1449197" cy="1449574"/>
              <a:chOff x="6503439" y="4743591"/>
              <a:chExt cx="966131" cy="966131"/>
            </a:xfrm>
          </p:grpSpPr>
          <p:sp>
            <p:nvSpPr>
              <p:cNvPr id="224" name="Oval 223"/>
              <p:cNvSpPr/>
              <p:nvPr/>
            </p:nvSpPr>
            <p:spPr bwMode="auto">
              <a:xfrm>
                <a:off x="6564526" y="4805383"/>
                <a:ext cx="852640" cy="852640"/>
              </a:xfrm>
              <a:prstGeom prst="ellipse">
                <a:avLst/>
              </a:prstGeom>
              <a:solidFill>
                <a:schemeClr val="accent3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 bwMode="auto">
              <a:xfrm>
                <a:off x="6503439" y="4743591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223" name="Freeform 290"/>
            <p:cNvSpPr>
              <a:spLocks noChangeArrowheads="1"/>
            </p:cNvSpPr>
            <p:nvPr/>
          </p:nvSpPr>
          <p:spPr bwMode="auto">
            <a:xfrm>
              <a:off x="5674223" y="4341760"/>
              <a:ext cx="766048" cy="593333"/>
            </a:xfrm>
            <a:custGeom>
              <a:avLst/>
              <a:gdLst>
                <a:gd name="T0" fmla="*/ 995 w 996"/>
                <a:gd name="T1" fmla="*/ 409 h 770"/>
                <a:gd name="T2" fmla="*/ 836 w 996"/>
                <a:gd name="T3" fmla="*/ 409 h 770"/>
                <a:gd name="T4" fmla="*/ 543 w 996"/>
                <a:gd name="T5" fmla="*/ 192 h 770"/>
                <a:gd name="T6" fmla="*/ 384 w 996"/>
                <a:gd name="T7" fmla="*/ 275 h 770"/>
                <a:gd name="T8" fmla="*/ 360 w 996"/>
                <a:gd name="T9" fmla="*/ 158 h 770"/>
                <a:gd name="T10" fmla="*/ 702 w 996"/>
                <a:gd name="T11" fmla="*/ 33 h 770"/>
                <a:gd name="T12" fmla="*/ 836 w 996"/>
                <a:gd name="T13" fmla="*/ 133 h 770"/>
                <a:gd name="T14" fmla="*/ 334 w 996"/>
                <a:gd name="T15" fmla="*/ 626 h 770"/>
                <a:gd name="T16" fmla="*/ 276 w 996"/>
                <a:gd name="T17" fmla="*/ 551 h 770"/>
                <a:gd name="T18" fmla="*/ 209 w 996"/>
                <a:gd name="T19" fmla="*/ 484 h 770"/>
                <a:gd name="T20" fmla="*/ 109 w 996"/>
                <a:gd name="T21" fmla="*/ 434 h 770"/>
                <a:gd name="T22" fmla="*/ 159 w 996"/>
                <a:gd name="T23" fmla="*/ 535 h 770"/>
                <a:gd name="T24" fmla="*/ 226 w 996"/>
                <a:gd name="T25" fmla="*/ 602 h 770"/>
                <a:gd name="T26" fmla="*/ 293 w 996"/>
                <a:gd name="T27" fmla="*/ 668 h 770"/>
                <a:gd name="T28" fmla="*/ 393 w 996"/>
                <a:gd name="T29" fmla="*/ 727 h 770"/>
                <a:gd name="T30" fmla="*/ 334 w 996"/>
                <a:gd name="T31" fmla="*/ 626 h 770"/>
                <a:gd name="T32" fmla="*/ 594 w 996"/>
                <a:gd name="T33" fmla="*/ 267 h 770"/>
                <a:gd name="T34" fmla="*/ 443 w 996"/>
                <a:gd name="T35" fmla="*/ 301 h 770"/>
                <a:gd name="T36" fmla="*/ 284 w 996"/>
                <a:gd name="T37" fmla="*/ 217 h 770"/>
                <a:gd name="T38" fmla="*/ 460 w 996"/>
                <a:gd name="T39" fmla="*/ 50 h 770"/>
                <a:gd name="T40" fmla="*/ 184 w 996"/>
                <a:gd name="T41" fmla="*/ 100 h 770"/>
                <a:gd name="T42" fmla="*/ 0 w 996"/>
                <a:gd name="T43" fmla="*/ 66 h 770"/>
                <a:gd name="T44" fmla="*/ 50 w 996"/>
                <a:gd name="T45" fmla="*/ 443 h 770"/>
                <a:gd name="T46" fmla="*/ 234 w 996"/>
                <a:gd name="T47" fmla="*/ 392 h 770"/>
                <a:gd name="T48" fmla="*/ 293 w 996"/>
                <a:gd name="T49" fmla="*/ 468 h 770"/>
                <a:gd name="T50" fmla="*/ 360 w 996"/>
                <a:gd name="T51" fmla="*/ 535 h 770"/>
                <a:gd name="T52" fmla="*/ 426 w 996"/>
                <a:gd name="T53" fmla="*/ 610 h 770"/>
                <a:gd name="T54" fmla="*/ 477 w 996"/>
                <a:gd name="T55" fmla="*/ 727 h 770"/>
                <a:gd name="T56" fmla="*/ 543 w 996"/>
                <a:gd name="T57" fmla="*/ 660 h 770"/>
                <a:gd name="T58" fmla="*/ 485 w 996"/>
                <a:gd name="T59" fmla="*/ 585 h 770"/>
                <a:gd name="T60" fmla="*/ 569 w 996"/>
                <a:gd name="T61" fmla="*/ 668 h 770"/>
                <a:gd name="T62" fmla="*/ 627 w 996"/>
                <a:gd name="T63" fmla="*/ 602 h 770"/>
                <a:gd name="T64" fmla="*/ 652 w 996"/>
                <a:gd name="T65" fmla="*/ 610 h 770"/>
                <a:gd name="T66" fmla="*/ 719 w 996"/>
                <a:gd name="T67" fmla="*/ 543 h 770"/>
                <a:gd name="T68" fmla="*/ 727 w 996"/>
                <a:gd name="T69" fmla="*/ 526 h 770"/>
                <a:gd name="T70" fmla="*/ 786 w 996"/>
                <a:gd name="T71" fmla="*/ 535 h 770"/>
                <a:gd name="T72" fmla="*/ 786 w 996"/>
                <a:gd name="T73" fmla="*/ 468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96" h="770">
                  <a:moveTo>
                    <a:pt x="995" y="100"/>
                  </a:moveTo>
                  <a:cubicBezTo>
                    <a:pt x="995" y="409"/>
                    <a:pt x="995" y="409"/>
                    <a:pt x="995" y="409"/>
                  </a:cubicBezTo>
                  <a:cubicBezTo>
                    <a:pt x="995" y="409"/>
                    <a:pt x="928" y="426"/>
                    <a:pt x="920" y="426"/>
                  </a:cubicBezTo>
                  <a:cubicBezTo>
                    <a:pt x="903" y="426"/>
                    <a:pt x="861" y="443"/>
                    <a:pt x="836" y="409"/>
                  </a:cubicBezTo>
                  <a:cubicBezTo>
                    <a:pt x="786" y="367"/>
                    <a:pt x="619" y="192"/>
                    <a:pt x="619" y="192"/>
                  </a:cubicBezTo>
                  <a:cubicBezTo>
                    <a:pt x="619" y="192"/>
                    <a:pt x="594" y="167"/>
                    <a:pt x="543" y="192"/>
                  </a:cubicBezTo>
                  <a:cubicBezTo>
                    <a:pt x="502" y="217"/>
                    <a:pt x="443" y="250"/>
                    <a:pt x="418" y="259"/>
                  </a:cubicBezTo>
                  <a:cubicBezTo>
                    <a:pt x="410" y="267"/>
                    <a:pt x="393" y="275"/>
                    <a:pt x="384" y="275"/>
                  </a:cubicBezTo>
                  <a:cubicBezTo>
                    <a:pt x="351" y="275"/>
                    <a:pt x="326" y="242"/>
                    <a:pt x="326" y="209"/>
                  </a:cubicBezTo>
                  <a:cubicBezTo>
                    <a:pt x="326" y="183"/>
                    <a:pt x="343" y="167"/>
                    <a:pt x="360" y="158"/>
                  </a:cubicBezTo>
                  <a:cubicBezTo>
                    <a:pt x="426" y="116"/>
                    <a:pt x="552" y="50"/>
                    <a:pt x="602" y="16"/>
                  </a:cubicBezTo>
                  <a:cubicBezTo>
                    <a:pt x="635" y="0"/>
                    <a:pt x="652" y="0"/>
                    <a:pt x="702" y="33"/>
                  </a:cubicBezTo>
                  <a:cubicBezTo>
                    <a:pt x="752" y="83"/>
                    <a:pt x="803" y="125"/>
                    <a:pt x="803" y="125"/>
                  </a:cubicBezTo>
                  <a:cubicBezTo>
                    <a:pt x="803" y="125"/>
                    <a:pt x="819" y="133"/>
                    <a:pt x="836" y="133"/>
                  </a:cubicBezTo>
                  <a:cubicBezTo>
                    <a:pt x="878" y="125"/>
                    <a:pt x="995" y="100"/>
                    <a:pt x="995" y="100"/>
                  </a:cubicBezTo>
                  <a:close/>
                  <a:moveTo>
                    <a:pt x="334" y="626"/>
                  </a:moveTo>
                  <a:cubicBezTo>
                    <a:pt x="343" y="610"/>
                    <a:pt x="343" y="585"/>
                    <a:pt x="326" y="568"/>
                  </a:cubicBezTo>
                  <a:cubicBezTo>
                    <a:pt x="309" y="551"/>
                    <a:pt x="293" y="551"/>
                    <a:pt x="276" y="551"/>
                  </a:cubicBezTo>
                  <a:cubicBezTo>
                    <a:pt x="276" y="535"/>
                    <a:pt x="276" y="510"/>
                    <a:pt x="259" y="501"/>
                  </a:cubicBezTo>
                  <a:cubicBezTo>
                    <a:pt x="251" y="484"/>
                    <a:pt x="226" y="476"/>
                    <a:pt x="209" y="484"/>
                  </a:cubicBezTo>
                  <a:cubicBezTo>
                    <a:pt x="217" y="468"/>
                    <a:pt x="209" y="443"/>
                    <a:pt x="201" y="426"/>
                  </a:cubicBezTo>
                  <a:cubicBezTo>
                    <a:pt x="176" y="401"/>
                    <a:pt x="134" y="409"/>
                    <a:pt x="109" y="434"/>
                  </a:cubicBezTo>
                  <a:cubicBezTo>
                    <a:pt x="92" y="451"/>
                    <a:pt x="75" y="501"/>
                    <a:pt x="92" y="526"/>
                  </a:cubicBezTo>
                  <a:cubicBezTo>
                    <a:pt x="117" y="551"/>
                    <a:pt x="142" y="535"/>
                    <a:pt x="159" y="535"/>
                  </a:cubicBezTo>
                  <a:cubicBezTo>
                    <a:pt x="159" y="551"/>
                    <a:pt x="142" y="568"/>
                    <a:pt x="159" y="593"/>
                  </a:cubicBezTo>
                  <a:cubicBezTo>
                    <a:pt x="176" y="618"/>
                    <a:pt x="209" y="602"/>
                    <a:pt x="226" y="602"/>
                  </a:cubicBezTo>
                  <a:cubicBezTo>
                    <a:pt x="217" y="618"/>
                    <a:pt x="201" y="643"/>
                    <a:pt x="226" y="668"/>
                  </a:cubicBezTo>
                  <a:cubicBezTo>
                    <a:pt x="242" y="685"/>
                    <a:pt x="276" y="677"/>
                    <a:pt x="293" y="668"/>
                  </a:cubicBezTo>
                  <a:cubicBezTo>
                    <a:pt x="284" y="693"/>
                    <a:pt x="268" y="710"/>
                    <a:pt x="293" y="744"/>
                  </a:cubicBezTo>
                  <a:cubicBezTo>
                    <a:pt x="318" y="769"/>
                    <a:pt x="368" y="752"/>
                    <a:pt x="393" y="727"/>
                  </a:cubicBezTo>
                  <a:cubicBezTo>
                    <a:pt x="418" y="702"/>
                    <a:pt x="418" y="668"/>
                    <a:pt x="393" y="643"/>
                  </a:cubicBezTo>
                  <a:cubicBezTo>
                    <a:pt x="376" y="626"/>
                    <a:pt x="360" y="626"/>
                    <a:pt x="334" y="626"/>
                  </a:cubicBezTo>
                  <a:close/>
                  <a:moveTo>
                    <a:pt x="786" y="468"/>
                  </a:moveTo>
                  <a:cubicBezTo>
                    <a:pt x="610" y="284"/>
                    <a:pt x="694" y="367"/>
                    <a:pt x="594" y="267"/>
                  </a:cubicBezTo>
                  <a:cubicBezTo>
                    <a:pt x="594" y="267"/>
                    <a:pt x="569" y="234"/>
                    <a:pt x="527" y="259"/>
                  </a:cubicBezTo>
                  <a:cubicBezTo>
                    <a:pt x="502" y="267"/>
                    <a:pt x="468" y="284"/>
                    <a:pt x="443" y="301"/>
                  </a:cubicBezTo>
                  <a:cubicBezTo>
                    <a:pt x="418" y="309"/>
                    <a:pt x="393" y="317"/>
                    <a:pt x="384" y="317"/>
                  </a:cubicBezTo>
                  <a:cubicBezTo>
                    <a:pt x="326" y="317"/>
                    <a:pt x="284" y="267"/>
                    <a:pt x="284" y="217"/>
                  </a:cubicBezTo>
                  <a:cubicBezTo>
                    <a:pt x="284" y="175"/>
                    <a:pt x="301" y="142"/>
                    <a:pt x="334" y="125"/>
                  </a:cubicBezTo>
                  <a:cubicBezTo>
                    <a:pt x="368" y="100"/>
                    <a:pt x="460" y="50"/>
                    <a:pt x="460" y="50"/>
                  </a:cubicBezTo>
                  <a:cubicBezTo>
                    <a:pt x="460" y="50"/>
                    <a:pt x="435" y="8"/>
                    <a:pt x="376" y="8"/>
                  </a:cubicBezTo>
                  <a:cubicBezTo>
                    <a:pt x="309" y="8"/>
                    <a:pt x="184" y="100"/>
                    <a:pt x="184" y="100"/>
                  </a:cubicBezTo>
                  <a:cubicBezTo>
                    <a:pt x="184" y="100"/>
                    <a:pt x="150" y="116"/>
                    <a:pt x="100" y="10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0" y="426"/>
                    <a:pt x="25" y="434"/>
                    <a:pt x="50" y="443"/>
                  </a:cubicBezTo>
                  <a:cubicBezTo>
                    <a:pt x="59" y="426"/>
                    <a:pt x="67" y="409"/>
                    <a:pt x="83" y="392"/>
                  </a:cubicBezTo>
                  <a:cubicBezTo>
                    <a:pt x="125" y="351"/>
                    <a:pt x="192" y="351"/>
                    <a:pt x="234" y="392"/>
                  </a:cubicBezTo>
                  <a:cubicBezTo>
                    <a:pt x="242" y="409"/>
                    <a:pt x="251" y="417"/>
                    <a:pt x="251" y="434"/>
                  </a:cubicBezTo>
                  <a:cubicBezTo>
                    <a:pt x="268" y="443"/>
                    <a:pt x="284" y="451"/>
                    <a:pt x="293" y="468"/>
                  </a:cubicBezTo>
                  <a:cubicBezTo>
                    <a:pt x="309" y="476"/>
                    <a:pt x="318" y="493"/>
                    <a:pt x="318" y="510"/>
                  </a:cubicBezTo>
                  <a:cubicBezTo>
                    <a:pt x="334" y="510"/>
                    <a:pt x="351" y="518"/>
                    <a:pt x="360" y="535"/>
                  </a:cubicBezTo>
                  <a:cubicBezTo>
                    <a:pt x="376" y="551"/>
                    <a:pt x="384" y="568"/>
                    <a:pt x="384" y="585"/>
                  </a:cubicBezTo>
                  <a:cubicBezTo>
                    <a:pt x="401" y="585"/>
                    <a:pt x="418" y="593"/>
                    <a:pt x="426" y="610"/>
                  </a:cubicBezTo>
                  <a:cubicBezTo>
                    <a:pt x="451" y="635"/>
                    <a:pt x="460" y="668"/>
                    <a:pt x="451" y="702"/>
                  </a:cubicBezTo>
                  <a:cubicBezTo>
                    <a:pt x="460" y="702"/>
                    <a:pt x="468" y="718"/>
                    <a:pt x="477" y="727"/>
                  </a:cubicBezTo>
                  <a:cubicBezTo>
                    <a:pt x="493" y="744"/>
                    <a:pt x="527" y="744"/>
                    <a:pt x="543" y="727"/>
                  </a:cubicBezTo>
                  <a:cubicBezTo>
                    <a:pt x="560" y="710"/>
                    <a:pt x="560" y="677"/>
                    <a:pt x="543" y="660"/>
                  </a:cubicBezTo>
                  <a:lnTo>
                    <a:pt x="535" y="660"/>
                  </a:lnTo>
                  <a:cubicBezTo>
                    <a:pt x="485" y="602"/>
                    <a:pt x="477" y="593"/>
                    <a:pt x="485" y="585"/>
                  </a:cubicBezTo>
                  <a:cubicBezTo>
                    <a:pt x="493" y="585"/>
                    <a:pt x="502" y="593"/>
                    <a:pt x="560" y="660"/>
                  </a:cubicBezTo>
                  <a:cubicBezTo>
                    <a:pt x="569" y="668"/>
                    <a:pt x="569" y="668"/>
                    <a:pt x="569" y="668"/>
                  </a:cubicBezTo>
                  <a:cubicBezTo>
                    <a:pt x="585" y="685"/>
                    <a:pt x="610" y="685"/>
                    <a:pt x="627" y="668"/>
                  </a:cubicBezTo>
                  <a:cubicBezTo>
                    <a:pt x="644" y="652"/>
                    <a:pt x="644" y="618"/>
                    <a:pt x="627" y="602"/>
                  </a:cubicBezTo>
                  <a:cubicBezTo>
                    <a:pt x="569" y="535"/>
                    <a:pt x="560" y="526"/>
                    <a:pt x="560" y="518"/>
                  </a:cubicBezTo>
                  <a:cubicBezTo>
                    <a:pt x="569" y="518"/>
                    <a:pt x="594" y="551"/>
                    <a:pt x="652" y="610"/>
                  </a:cubicBezTo>
                  <a:cubicBezTo>
                    <a:pt x="669" y="626"/>
                    <a:pt x="702" y="626"/>
                    <a:pt x="719" y="610"/>
                  </a:cubicBezTo>
                  <a:cubicBezTo>
                    <a:pt x="727" y="593"/>
                    <a:pt x="736" y="568"/>
                    <a:pt x="719" y="543"/>
                  </a:cubicBezTo>
                  <a:cubicBezTo>
                    <a:pt x="644" y="468"/>
                    <a:pt x="644" y="468"/>
                    <a:pt x="652" y="459"/>
                  </a:cubicBezTo>
                  <a:lnTo>
                    <a:pt x="727" y="526"/>
                  </a:lnTo>
                  <a:cubicBezTo>
                    <a:pt x="727" y="535"/>
                    <a:pt x="727" y="535"/>
                    <a:pt x="727" y="535"/>
                  </a:cubicBezTo>
                  <a:cubicBezTo>
                    <a:pt x="744" y="551"/>
                    <a:pt x="769" y="551"/>
                    <a:pt x="786" y="535"/>
                  </a:cubicBezTo>
                  <a:cubicBezTo>
                    <a:pt x="803" y="510"/>
                    <a:pt x="803" y="484"/>
                    <a:pt x="786" y="468"/>
                  </a:cubicBezTo>
                  <a:close/>
                  <a:moveTo>
                    <a:pt x="786" y="468"/>
                  </a:moveTo>
                  <a:lnTo>
                    <a:pt x="786" y="46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37168" tIns="68584" rIns="137168" bIns="68584" anchor="ctr"/>
            <a:lstStyle/>
            <a:p>
              <a:pPr>
                <a:defRPr/>
              </a:pPr>
              <a:endParaRPr lang="en-US" sz="2701" dirty="0">
                <a:latin typeface="Lato Light"/>
                <a:ea typeface="SimSun" charset="0"/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673160" y="873842"/>
            <a:ext cx="882616" cy="882846"/>
            <a:chOff x="8039959" y="3869561"/>
            <a:chExt cx="1449197" cy="1449574"/>
          </a:xfrm>
        </p:grpSpPr>
        <p:grpSp>
          <p:nvGrpSpPr>
            <p:cNvPr id="227" name="Group 226"/>
            <p:cNvGrpSpPr/>
            <p:nvPr/>
          </p:nvGrpSpPr>
          <p:grpSpPr>
            <a:xfrm>
              <a:off x="8039959" y="3869561"/>
              <a:ext cx="1449197" cy="1449574"/>
              <a:chOff x="8325100" y="4748886"/>
              <a:chExt cx="966131" cy="966131"/>
            </a:xfrm>
          </p:grpSpPr>
          <p:sp>
            <p:nvSpPr>
              <p:cNvPr id="229" name="Oval 228"/>
              <p:cNvSpPr/>
              <p:nvPr/>
            </p:nvSpPr>
            <p:spPr bwMode="auto">
              <a:xfrm>
                <a:off x="8374642" y="4805383"/>
                <a:ext cx="852640" cy="852640"/>
              </a:xfrm>
              <a:prstGeom prst="ellipse">
                <a:avLst/>
              </a:prstGeom>
              <a:solidFill>
                <a:schemeClr val="accent4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230" name="Oval 229"/>
              <p:cNvSpPr/>
              <p:nvPr/>
            </p:nvSpPr>
            <p:spPr bwMode="auto">
              <a:xfrm>
                <a:off x="8325100" y="4748886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228" name="Freeform 266"/>
            <p:cNvSpPr>
              <a:spLocks noChangeArrowheads="1"/>
            </p:cNvSpPr>
            <p:nvPr/>
          </p:nvSpPr>
          <p:spPr bwMode="auto">
            <a:xfrm>
              <a:off x="8462608" y="4249145"/>
              <a:ext cx="624376" cy="688267"/>
            </a:xfrm>
            <a:custGeom>
              <a:avLst/>
              <a:gdLst>
                <a:gd name="T0" fmla="*/ 310 w 863"/>
                <a:gd name="T1" fmla="*/ 41 h 954"/>
                <a:gd name="T2" fmla="*/ 201 w 863"/>
                <a:gd name="T3" fmla="*/ 735 h 954"/>
                <a:gd name="T4" fmla="*/ 519 w 863"/>
                <a:gd name="T5" fmla="*/ 953 h 954"/>
                <a:gd name="T6" fmla="*/ 636 w 863"/>
                <a:gd name="T7" fmla="*/ 886 h 954"/>
                <a:gd name="T8" fmla="*/ 770 w 863"/>
                <a:gd name="T9" fmla="*/ 744 h 954"/>
                <a:gd name="T10" fmla="*/ 786 w 863"/>
                <a:gd name="T11" fmla="*/ 693 h 954"/>
                <a:gd name="T12" fmla="*/ 836 w 863"/>
                <a:gd name="T13" fmla="*/ 593 h 954"/>
                <a:gd name="T14" fmla="*/ 293 w 863"/>
                <a:gd name="T15" fmla="*/ 468 h 954"/>
                <a:gd name="T16" fmla="*/ 268 w 863"/>
                <a:gd name="T17" fmla="*/ 434 h 954"/>
                <a:gd name="T18" fmla="*/ 234 w 863"/>
                <a:gd name="T19" fmla="*/ 459 h 954"/>
                <a:gd name="T20" fmla="*/ 159 w 863"/>
                <a:gd name="T21" fmla="*/ 392 h 954"/>
                <a:gd name="T22" fmla="*/ 184 w 863"/>
                <a:gd name="T23" fmla="*/ 342 h 954"/>
                <a:gd name="T24" fmla="*/ 142 w 863"/>
                <a:gd name="T25" fmla="*/ 301 h 954"/>
                <a:gd name="T26" fmla="*/ 168 w 863"/>
                <a:gd name="T27" fmla="*/ 200 h 954"/>
                <a:gd name="T28" fmla="*/ 234 w 863"/>
                <a:gd name="T29" fmla="*/ 200 h 954"/>
                <a:gd name="T30" fmla="*/ 251 w 863"/>
                <a:gd name="T31" fmla="*/ 150 h 954"/>
                <a:gd name="T32" fmla="*/ 351 w 863"/>
                <a:gd name="T33" fmla="*/ 117 h 954"/>
                <a:gd name="T34" fmla="*/ 376 w 863"/>
                <a:gd name="T35" fmla="*/ 175 h 954"/>
                <a:gd name="T36" fmla="*/ 427 w 863"/>
                <a:gd name="T37" fmla="*/ 167 h 954"/>
                <a:gd name="T38" fmla="*/ 510 w 863"/>
                <a:gd name="T39" fmla="*/ 217 h 954"/>
                <a:gd name="T40" fmla="*/ 477 w 863"/>
                <a:gd name="T41" fmla="*/ 284 h 954"/>
                <a:gd name="T42" fmla="*/ 519 w 863"/>
                <a:gd name="T43" fmla="*/ 326 h 954"/>
                <a:gd name="T44" fmla="*/ 494 w 863"/>
                <a:gd name="T45" fmla="*/ 418 h 954"/>
                <a:gd name="T46" fmla="*/ 427 w 863"/>
                <a:gd name="T47" fmla="*/ 409 h 954"/>
                <a:gd name="T48" fmla="*/ 418 w 863"/>
                <a:gd name="T49" fmla="*/ 459 h 954"/>
                <a:gd name="T50" fmla="*/ 318 w 863"/>
                <a:gd name="T51" fmla="*/ 493 h 954"/>
                <a:gd name="T52" fmla="*/ 594 w 863"/>
                <a:gd name="T53" fmla="*/ 660 h 954"/>
                <a:gd name="T54" fmla="*/ 561 w 863"/>
                <a:gd name="T55" fmla="*/ 652 h 954"/>
                <a:gd name="T56" fmla="*/ 552 w 863"/>
                <a:gd name="T57" fmla="*/ 685 h 954"/>
                <a:gd name="T58" fmla="*/ 485 w 863"/>
                <a:gd name="T59" fmla="*/ 710 h 954"/>
                <a:gd name="T60" fmla="*/ 469 w 863"/>
                <a:gd name="T61" fmla="*/ 677 h 954"/>
                <a:gd name="T62" fmla="*/ 435 w 863"/>
                <a:gd name="T63" fmla="*/ 685 h 954"/>
                <a:gd name="T64" fmla="*/ 385 w 863"/>
                <a:gd name="T65" fmla="*/ 643 h 954"/>
                <a:gd name="T66" fmla="*/ 402 w 863"/>
                <a:gd name="T67" fmla="*/ 610 h 954"/>
                <a:gd name="T68" fmla="*/ 376 w 863"/>
                <a:gd name="T69" fmla="*/ 585 h 954"/>
                <a:gd name="T70" fmla="*/ 393 w 863"/>
                <a:gd name="T71" fmla="*/ 518 h 954"/>
                <a:gd name="T72" fmla="*/ 427 w 863"/>
                <a:gd name="T73" fmla="*/ 518 h 954"/>
                <a:gd name="T74" fmla="*/ 443 w 863"/>
                <a:gd name="T75" fmla="*/ 484 h 954"/>
                <a:gd name="T76" fmla="*/ 502 w 863"/>
                <a:gd name="T77" fmla="*/ 468 h 954"/>
                <a:gd name="T78" fmla="*/ 519 w 863"/>
                <a:gd name="T79" fmla="*/ 501 h 954"/>
                <a:gd name="T80" fmla="*/ 552 w 863"/>
                <a:gd name="T81" fmla="*/ 493 h 954"/>
                <a:gd name="T82" fmla="*/ 611 w 863"/>
                <a:gd name="T83" fmla="*/ 535 h 954"/>
                <a:gd name="T84" fmla="*/ 594 w 863"/>
                <a:gd name="T85" fmla="*/ 568 h 954"/>
                <a:gd name="T86" fmla="*/ 619 w 863"/>
                <a:gd name="T87" fmla="*/ 602 h 954"/>
                <a:gd name="T88" fmla="*/ 594 w 863"/>
                <a:gd name="T89" fmla="*/ 660 h 954"/>
                <a:gd name="T90" fmla="*/ 594 w 863"/>
                <a:gd name="T91" fmla="*/ 660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63" h="954">
                  <a:moveTo>
                    <a:pt x="761" y="426"/>
                  </a:moveTo>
                  <a:cubicBezTo>
                    <a:pt x="820" y="133"/>
                    <a:pt x="577" y="0"/>
                    <a:pt x="310" y="41"/>
                  </a:cubicBezTo>
                  <a:cubicBezTo>
                    <a:pt x="42" y="83"/>
                    <a:pt x="50" y="242"/>
                    <a:pt x="34" y="317"/>
                  </a:cubicBezTo>
                  <a:cubicBezTo>
                    <a:pt x="0" y="518"/>
                    <a:pt x="201" y="735"/>
                    <a:pt x="201" y="735"/>
                  </a:cubicBezTo>
                  <a:cubicBezTo>
                    <a:pt x="193" y="953"/>
                    <a:pt x="193" y="953"/>
                    <a:pt x="193" y="953"/>
                  </a:cubicBezTo>
                  <a:cubicBezTo>
                    <a:pt x="519" y="953"/>
                    <a:pt x="519" y="953"/>
                    <a:pt x="519" y="953"/>
                  </a:cubicBezTo>
                  <a:cubicBezTo>
                    <a:pt x="544" y="852"/>
                    <a:pt x="544" y="852"/>
                    <a:pt x="544" y="852"/>
                  </a:cubicBezTo>
                  <a:cubicBezTo>
                    <a:pt x="544" y="852"/>
                    <a:pt x="552" y="877"/>
                    <a:pt x="636" y="886"/>
                  </a:cubicBezTo>
                  <a:cubicBezTo>
                    <a:pt x="728" y="894"/>
                    <a:pt x="711" y="785"/>
                    <a:pt x="711" y="785"/>
                  </a:cubicBezTo>
                  <a:cubicBezTo>
                    <a:pt x="711" y="785"/>
                    <a:pt x="770" y="760"/>
                    <a:pt x="770" y="744"/>
                  </a:cubicBezTo>
                  <a:cubicBezTo>
                    <a:pt x="770" y="727"/>
                    <a:pt x="736" y="702"/>
                    <a:pt x="736" y="702"/>
                  </a:cubicBezTo>
                  <a:cubicBezTo>
                    <a:pt x="736" y="702"/>
                    <a:pt x="770" y="710"/>
                    <a:pt x="786" y="693"/>
                  </a:cubicBezTo>
                  <a:cubicBezTo>
                    <a:pt x="794" y="677"/>
                    <a:pt x="770" y="626"/>
                    <a:pt x="770" y="626"/>
                  </a:cubicBezTo>
                  <a:cubicBezTo>
                    <a:pt x="770" y="626"/>
                    <a:pt x="811" y="626"/>
                    <a:pt x="836" y="593"/>
                  </a:cubicBezTo>
                  <a:cubicBezTo>
                    <a:pt x="862" y="568"/>
                    <a:pt x="761" y="484"/>
                    <a:pt x="761" y="426"/>
                  </a:cubicBezTo>
                  <a:close/>
                  <a:moveTo>
                    <a:pt x="293" y="468"/>
                  </a:moveTo>
                  <a:cubicBezTo>
                    <a:pt x="293" y="468"/>
                    <a:pt x="293" y="451"/>
                    <a:pt x="293" y="443"/>
                  </a:cubicBezTo>
                  <a:cubicBezTo>
                    <a:pt x="284" y="434"/>
                    <a:pt x="276" y="434"/>
                    <a:pt x="268" y="434"/>
                  </a:cubicBezTo>
                  <a:cubicBezTo>
                    <a:pt x="260" y="443"/>
                    <a:pt x="243" y="451"/>
                    <a:pt x="243" y="451"/>
                  </a:cubicBezTo>
                  <a:cubicBezTo>
                    <a:pt x="234" y="459"/>
                    <a:pt x="234" y="459"/>
                    <a:pt x="234" y="459"/>
                  </a:cubicBezTo>
                  <a:lnTo>
                    <a:pt x="209" y="451"/>
                  </a:lnTo>
                  <a:cubicBezTo>
                    <a:pt x="159" y="392"/>
                    <a:pt x="159" y="392"/>
                    <a:pt x="159" y="392"/>
                  </a:cubicBezTo>
                  <a:cubicBezTo>
                    <a:pt x="159" y="359"/>
                    <a:pt x="159" y="359"/>
                    <a:pt x="159" y="359"/>
                  </a:cubicBezTo>
                  <a:cubicBezTo>
                    <a:pt x="159" y="359"/>
                    <a:pt x="176" y="342"/>
                    <a:pt x="184" y="342"/>
                  </a:cubicBezTo>
                  <a:cubicBezTo>
                    <a:pt x="184" y="334"/>
                    <a:pt x="184" y="326"/>
                    <a:pt x="184" y="317"/>
                  </a:cubicBezTo>
                  <a:cubicBezTo>
                    <a:pt x="168" y="309"/>
                    <a:pt x="142" y="301"/>
                    <a:pt x="142" y="301"/>
                  </a:cubicBezTo>
                  <a:cubicBezTo>
                    <a:pt x="134" y="267"/>
                    <a:pt x="134" y="267"/>
                    <a:pt x="134" y="267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201" y="192"/>
                    <a:pt x="201" y="192"/>
                    <a:pt x="201" y="192"/>
                  </a:cubicBezTo>
                  <a:cubicBezTo>
                    <a:pt x="201" y="192"/>
                    <a:pt x="226" y="200"/>
                    <a:pt x="234" y="200"/>
                  </a:cubicBezTo>
                  <a:cubicBezTo>
                    <a:pt x="243" y="200"/>
                    <a:pt x="243" y="192"/>
                    <a:pt x="251" y="192"/>
                  </a:cubicBezTo>
                  <a:cubicBezTo>
                    <a:pt x="251" y="175"/>
                    <a:pt x="251" y="150"/>
                    <a:pt x="251" y="150"/>
                  </a:cubicBezTo>
                  <a:cubicBezTo>
                    <a:pt x="276" y="125"/>
                    <a:pt x="276" y="125"/>
                    <a:pt x="276" y="125"/>
                  </a:cubicBezTo>
                  <a:cubicBezTo>
                    <a:pt x="351" y="117"/>
                    <a:pt x="351" y="117"/>
                    <a:pt x="351" y="117"/>
                  </a:cubicBezTo>
                  <a:cubicBezTo>
                    <a:pt x="376" y="142"/>
                    <a:pt x="376" y="142"/>
                    <a:pt x="376" y="142"/>
                  </a:cubicBezTo>
                  <a:cubicBezTo>
                    <a:pt x="376" y="142"/>
                    <a:pt x="376" y="167"/>
                    <a:pt x="376" y="175"/>
                  </a:cubicBezTo>
                  <a:cubicBezTo>
                    <a:pt x="385" y="175"/>
                    <a:pt x="393" y="183"/>
                    <a:pt x="402" y="183"/>
                  </a:cubicBezTo>
                  <a:cubicBezTo>
                    <a:pt x="410" y="175"/>
                    <a:pt x="427" y="167"/>
                    <a:pt x="427" y="167"/>
                  </a:cubicBezTo>
                  <a:cubicBezTo>
                    <a:pt x="460" y="167"/>
                    <a:pt x="460" y="167"/>
                    <a:pt x="460" y="167"/>
                  </a:cubicBezTo>
                  <a:cubicBezTo>
                    <a:pt x="510" y="217"/>
                    <a:pt x="510" y="217"/>
                    <a:pt x="510" y="217"/>
                  </a:cubicBezTo>
                  <a:cubicBezTo>
                    <a:pt x="510" y="250"/>
                    <a:pt x="510" y="250"/>
                    <a:pt x="510" y="250"/>
                  </a:cubicBezTo>
                  <a:cubicBezTo>
                    <a:pt x="510" y="250"/>
                    <a:pt x="494" y="267"/>
                    <a:pt x="477" y="284"/>
                  </a:cubicBezTo>
                  <a:cubicBezTo>
                    <a:pt x="485" y="284"/>
                    <a:pt x="485" y="292"/>
                    <a:pt x="485" y="301"/>
                  </a:cubicBezTo>
                  <a:cubicBezTo>
                    <a:pt x="494" y="309"/>
                    <a:pt x="519" y="326"/>
                    <a:pt x="519" y="326"/>
                  </a:cubicBezTo>
                  <a:cubicBezTo>
                    <a:pt x="527" y="359"/>
                    <a:pt x="527" y="359"/>
                    <a:pt x="527" y="359"/>
                  </a:cubicBezTo>
                  <a:cubicBezTo>
                    <a:pt x="494" y="418"/>
                    <a:pt x="494" y="418"/>
                    <a:pt x="494" y="418"/>
                  </a:cubicBezTo>
                  <a:cubicBezTo>
                    <a:pt x="460" y="426"/>
                    <a:pt x="460" y="426"/>
                    <a:pt x="460" y="426"/>
                  </a:cubicBezTo>
                  <a:cubicBezTo>
                    <a:pt x="460" y="426"/>
                    <a:pt x="443" y="418"/>
                    <a:pt x="427" y="409"/>
                  </a:cubicBezTo>
                  <a:cubicBezTo>
                    <a:pt x="427" y="418"/>
                    <a:pt x="418" y="418"/>
                    <a:pt x="410" y="426"/>
                  </a:cubicBezTo>
                  <a:cubicBezTo>
                    <a:pt x="410" y="434"/>
                    <a:pt x="418" y="459"/>
                    <a:pt x="418" y="459"/>
                  </a:cubicBezTo>
                  <a:cubicBezTo>
                    <a:pt x="393" y="484"/>
                    <a:pt x="393" y="484"/>
                    <a:pt x="393" y="484"/>
                  </a:cubicBezTo>
                  <a:cubicBezTo>
                    <a:pt x="318" y="493"/>
                    <a:pt x="318" y="493"/>
                    <a:pt x="318" y="493"/>
                  </a:cubicBezTo>
                  <a:lnTo>
                    <a:pt x="293" y="468"/>
                  </a:lnTo>
                  <a:close/>
                  <a:moveTo>
                    <a:pt x="594" y="660"/>
                  </a:moveTo>
                  <a:cubicBezTo>
                    <a:pt x="577" y="669"/>
                    <a:pt x="577" y="669"/>
                    <a:pt x="577" y="669"/>
                  </a:cubicBezTo>
                  <a:cubicBezTo>
                    <a:pt x="577" y="669"/>
                    <a:pt x="561" y="660"/>
                    <a:pt x="561" y="652"/>
                  </a:cubicBezTo>
                  <a:cubicBezTo>
                    <a:pt x="552" y="660"/>
                    <a:pt x="552" y="660"/>
                    <a:pt x="544" y="660"/>
                  </a:cubicBezTo>
                  <a:cubicBezTo>
                    <a:pt x="544" y="669"/>
                    <a:pt x="552" y="685"/>
                    <a:pt x="552" y="685"/>
                  </a:cubicBezTo>
                  <a:cubicBezTo>
                    <a:pt x="535" y="702"/>
                    <a:pt x="535" y="702"/>
                    <a:pt x="535" y="702"/>
                  </a:cubicBezTo>
                  <a:cubicBezTo>
                    <a:pt x="485" y="710"/>
                    <a:pt x="485" y="710"/>
                    <a:pt x="485" y="710"/>
                  </a:cubicBezTo>
                  <a:cubicBezTo>
                    <a:pt x="469" y="693"/>
                    <a:pt x="469" y="693"/>
                    <a:pt x="469" y="693"/>
                  </a:cubicBezTo>
                  <a:lnTo>
                    <a:pt x="469" y="677"/>
                  </a:lnTo>
                  <a:cubicBezTo>
                    <a:pt x="460" y="669"/>
                    <a:pt x="460" y="669"/>
                    <a:pt x="452" y="669"/>
                  </a:cubicBezTo>
                  <a:cubicBezTo>
                    <a:pt x="435" y="685"/>
                    <a:pt x="435" y="685"/>
                    <a:pt x="435" y="685"/>
                  </a:cubicBezTo>
                  <a:lnTo>
                    <a:pt x="410" y="685"/>
                  </a:lnTo>
                  <a:cubicBezTo>
                    <a:pt x="385" y="643"/>
                    <a:pt x="385" y="643"/>
                    <a:pt x="385" y="643"/>
                  </a:cubicBezTo>
                  <a:cubicBezTo>
                    <a:pt x="385" y="626"/>
                    <a:pt x="385" y="626"/>
                    <a:pt x="385" y="626"/>
                  </a:cubicBezTo>
                  <a:cubicBezTo>
                    <a:pt x="402" y="610"/>
                    <a:pt x="402" y="610"/>
                    <a:pt x="402" y="610"/>
                  </a:cubicBezTo>
                  <a:cubicBezTo>
                    <a:pt x="402" y="602"/>
                    <a:pt x="402" y="602"/>
                    <a:pt x="402" y="593"/>
                  </a:cubicBezTo>
                  <a:cubicBezTo>
                    <a:pt x="393" y="593"/>
                    <a:pt x="376" y="585"/>
                    <a:pt x="376" y="585"/>
                  </a:cubicBezTo>
                  <a:cubicBezTo>
                    <a:pt x="368" y="560"/>
                    <a:pt x="368" y="560"/>
                    <a:pt x="368" y="560"/>
                  </a:cubicBezTo>
                  <a:cubicBezTo>
                    <a:pt x="393" y="518"/>
                    <a:pt x="393" y="518"/>
                    <a:pt x="393" y="518"/>
                  </a:cubicBezTo>
                  <a:cubicBezTo>
                    <a:pt x="410" y="510"/>
                    <a:pt x="410" y="510"/>
                    <a:pt x="410" y="510"/>
                  </a:cubicBezTo>
                  <a:lnTo>
                    <a:pt x="427" y="518"/>
                  </a:lnTo>
                  <a:cubicBezTo>
                    <a:pt x="435" y="518"/>
                    <a:pt x="443" y="518"/>
                    <a:pt x="443" y="510"/>
                  </a:cubicBezTo>
                  <a:cubicBezTo>
                    <a:pt x="443" y="501"/>
                    <a:pt x="443" y="484"/>
                    <a:pt x="443" y="484"/>
                  </a:cubicBezTo>
                  <a:cubicBezTo>
                    <a:pt x="460" y="468"/>
                    <a:pt x="460" y="468"/>
                    <a:pt x="460" y="468"/>
                  </a:cubicBezTo>
                  <a:cubicBezTo>
                    <a:pt x="502" y="468"/>
                    <a:pt x="502" y="468"/>
                    <a:pt x="502" y="468"/>
                  </a:cubicBezTo>
                  <a:cubicBezTo>
                    <a:pt x="519" y="484"/>
                    <a:pt x="519" y="484"/>
                    <a:pt x="519" y="484"/>
                  </a:cubicBezTo>
                  <a:cubicBezTo>
                    <a:pt x="519" y="484"/>
                    <a:pt x="519" y="493"/>
                    <a:pt x="519" y="501"/>
                  </a:cubicBezTo>
                  <a:cubicBezTo>
                    <a:pt x="527" y="501"/>
                    <a:pt x="535" y="510"/>
                    <a:pt x="544" y="510"/>
                  </a:cubicBezTo>
                  <a:cubicBezTo>
                    <a:pt x="552" y="493"/>
                    <a:pt x="552" y="493"/>
                    <a:pt x="552" y="493"/>
                  </a:cubicBezTo>
                  <a:cubicBezTo>
                    <a:pt x="577" y="493"/>
                    <a:pt x="577" y="493"/>
                    <a:pt x="577" y="493"/>
                  </a:cubicBezTo>
                  <a:cubicBezTo>
                    <a:pt x="611" y="535"/>
                    <a:pt x="611" y="535"/>
                    <a:pt x="611" y="535"/>
                  </a:cubicBezTo>
                  <a:cubicBezTo>
                    <a:pt x="611" y="551"/>
                    <a:pt x="611" y="551"/>
                    <a:pt x="611" y="551"/>
                  </a:cubicBezTo>
                  <a:lnTo>
                    <a:pt x="594" y="568"/>
                  </a:lnTo>
                  <a:cubicBezTo>
                    <a:pt x="594" y="576"/>
                    <a:pt x="594" y="576"/>
                    <a:pt x="594" y="585"/>
                  </a:cubicBezTo>
                  <a:cubicBezTo>
                    <a:pt x="602" y="585"/>
                    <a:pt x="619" y="602"/>
                    <a:pt x="619" y="602"/>
                  </a:cubicBezTo>
                  <a:cubicBezTo>
                    <a:pt x="619" y="618"/>
                    <a:pt x="619" y="618"/>
                    <a:pt x="619" y="618"/>
                  </a:cubicBezTo>
                  <a:lnTo>
                    <a:pt x="594" y="660"/>
                  </a:lnTo>
                  <a:close/>
                  <a:moveTo>
                    <a:pt x="594" y="660"/>
                  </a:moveTo>
                  <a:lnTo>
                    <a:pt x="594" y="6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37168" tIns="68584" rIns="137168" bIns="68584" anchor="ctr"/>
            <a:lstStyle/>
            <a:p>
              <a:pPr>
                <a:defRPr/>
              </a:pPr>
              <a:endParaRPr lang="en-US" sz="2701" dirty="0">
                <a:latin typeface="Lato Light"/>
                <a:ea typeface="SimSun" charset="0"/>
              </a:endParaRPr>
            </a:p>
          </p:txBody>
        </p:sp>
      </p:grpSp>
      <p:pic>
        <p:nvPicPr>
          <p:cNvPr id="319" name="Picture 3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16632"/>
            <a:ext cx="1471469" cy="432048"/>
          </a:xfrm>
          <a:prstGeom prst="rect">
            <a:avLst/>
          </a:prstGeom>
        </p:spPr>
      </p:pic>
      <p:graphicFrame>
        <p:nvGraphicFramePr>
          <p:cNvPr id="320" name="Table 3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365470"/>
              </p:ext>
            </p:extLst>
          </p:nvPr>
        </p:nvGraphicFramePr>
        <p:xfrm>
          <a:off x="2724472" y="5226392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err="1" smtClean="0"/>
                        <a:t>Kualifikasi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Jabatan Kerja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Jabatan ASN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err="1" smtClean="0"/>
                        <a:t>Pengalaman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Kerja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SMA/</a:t>
                      </a:r>
                      <a:r>
                        <a:rPr lang="en-ID" sz="1200" dirty="0" smtClean="0"/>
                        <a:t>SMK </a:t>
                      </a:r>
                      <a:r>
                        <a:rPr lang="en-ID" sz="1200" dirty="0" err="1" smtClean="0"/>
                        <a:t>Jurusan</a:t>
                      </a:r>
                      <a:r>
                        <a:rPr lang="en-ID" sz="1200" dirty="0" smtClean="0"/>
                        <a:t> </a:t>
                      </a:r>
                      <a:r>
                        <a:rPr lang="id-ID" sz="1200" dirty="0" smtClean="0"/>
                        <a:t>IPA/Teknik</a:t>
                      </a:r>
                      <a:r>
                        <a:rPr lang="id-ID" sz="1200" baseline="0" dirty="0" smtClean="0"/>
                        <a:t> Pengeboran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200" dirty="0" err="1" smtClean="0"/>
                        <a:t>Staf</a:t>
                      </a:r>
                      <a:r>
                        <a:rPr lang="en-ID" sz="1200" dirty="0" smtClean="0"/>
                        <a:t> </a:t>
                      </a:r>
                      <a:r>
                        <a:rPr lang="id-ID" sz="1200" dirty="0" smtClean="0"/>
                        <a:t>Juru Bor</a:t>
                      </a:r>
                      <a:r>
                        <a:rPr lang="en-ID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-</a:t>
                      </a:r>
                      <a:r>
                        <a:rPr lang="en-ID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Pengalaman sebagai Asisten Juru Bor, minimal 2 Tahun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1" name="Table 3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296321"/>
              </p:ext>
            </p:extLst>
          </p:nvPr>
        </p:nvGraphicFramePr>
        <p:xfrm>
          <a:off x="2724472" y="3708504"/>
          <a:ext cx="6096000" cy="1193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err="1" smtClean="0"/>
                        <a:t>Kualifikasi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Jabatan Kerja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Jabatan ASN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Pengalaman Kerja</a:t>
                      </a:r>
                      <a:endParaRPr lang="en-US" sz="12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D" sz="1200" dirty="0" smtClean="0"/>
                        <a:t>SMK </a:t>
                      </a:r>
                      <a:r>
                        <a:rPr lang="en-ID" sz="1200" dirty="0" err="1" smtClean="0"/>
                        <a:t>Jurusan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Teknik</a:t>
                      </a:r>
                      <a:r>
                        <a:rPr lang="en-ID" sz="1200" dirty="0" smtClean="0"/>
                        <a:t> </a:t>
                      </a:r>
                      <a:r>
                        <a:rPr lang="id-ID" sz="1200" dirty="0" smtClean="0"/>
                        <a:t>Pengeboran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Operator Menara Bor</a:t>
                      </a:r>
                      <a:r>
                        <a:rPr lang="en-ID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200" dirty="0" err="1" smtClean="0"/>
                        <a:t>Pengalaman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sebagai</a:t>
                      </a:r>
                      <a:r>
                        <a:rPr lang="en-ID" sz="1200" baseline="0" dirty="0" smtClean="0"/>
                        <a:t> </a:t>
                      </a:r>
                      <a:r>
                        <a:rPr lang="id-ID" sz="1200" baseline="0" dirty="0" smtClean="0"/>
                        <a:t>Asisten Operator Menara Bor</a:t>
                      </a:r>
                      <a:r>
                        <a:rPr lang="en-ID" sz="1200" baseline="0" dirty="0" smtClean="0"/>
                        <a:t>,</a:t>
                      </a:r>
                      <a:r>
                        <a:rPr lang="id-ID" sz="1200" baseline="0" dirty="0" smtClean="0"/>
                        <a:t> minimal</a:t>
                      </a:r>
                      <a:r>
                        <a:rPr lang="en-ID" sz="1200" baseline="0" dirty="0" smtClean="0"/>
                        <a:t> 2 </a:t>
                      </a:r>
                      <a:r>
                        <a:rPr lang="en-ID" sz="1200" baseline="0" dirty="0" err="1" smtClean="0"/>
                        <a:t>tahun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2" name="Table 3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56569"/>
              </p:ext>
            </p:extLst>
          </p:nvPr>
        </p:nvGraphicFramePr>
        <p:xfrm>
          <a:off x="2724472" y="2348880"/>
          <a:ext cx="6096000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err="1" smtClean="0"/>
                        <a:t>Kualifikasi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err="1" smtClean="0"/>
                        <a:t>Jabatan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Kerja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Jabatan ASN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Pengalaman Kerja</a:t>
                      </a:r>
                      <a:endParaRPr lang="en-US" sz="12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SMK, Teknik Mesin/Otomotif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Teknisi Mesin Bor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-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200" dirty="0" err="1" smtClean="0"/>
                        <a:t>Pengalaman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sebagai</a:t>
                      </a:r>
                      <a:r>
                        <a:rPr lang="en-ID" sz="1200" dirty="0" smtClean="0"/>
                        <a:t> </a:t>
                      </a:r>
                      <a:r>
                        <a:rPr lang="id-ID" sz="1200" dirty="0" smtClean="0"/>
                        <a:t>Asisten Teknisi</a:t>
                      </a:r>
                      <a:r>
                        <a:rPr lang="en-ID" sz="1200" baseline="0" dirty="0" smtClean="0"/>
                        <a:t>, minimal </a:t>
                      </a:r>
                      <a:r>
                        <a:rPr lang="id-ID" sz="1200" baseline="0" dirty="0" smtClean="0"/>
                        <a:t>2</a:t>
                      </a:r>
                      <a:r>
                        <a:rPr lang="en-ID" sz="1200" baseline="0" dirty="0" smtClean="0"/>
                        <a:t> </a:t>
                      </a:r>
                      <a:r>
                        <a:rPr lang="en-ID" sz="1200" baseline="0" dirty="0" err="1" smtClean="0"/>
                        <a:t>tahun</a:t>
                      </a:r>
                      <a:r>
                        <a:rPr lang="en-ID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3" name="Table 3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209676"/>
              </p:ext>
            </p:extLst>
          </p:nvPr>
        </p:nvGraphicFramePr>
        <p:xfrm>
          <a:off x="2724472" y="939056"/>
          <a:ext cx="6096000" cy="1010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200" dirty="0" err="1" smtClean="0"/>
                        <a:t>Kualifikasi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Jabatan Kerja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Jabatan ASN</a:t>
                      </a:r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00" smtClean="0"/>
                        <a:t>Pengalaman Kerja</a:t>
                      </a:r>
                      <a:endParaRPr lang="en-US" sz="120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D" sz="1200" dirty="0" smtClean="0"/>
                        <a:t>S</a:t>
                      </a:r>
                      <a:r>
                        <a:rPr lang="en-ID" sz="1200" baseline="0" dirty="0" smtClean="0"/>
                        <a:t> 1, </a:t>
                      </a:r>
                      <a:r>
                        <a:rPr lang="id-ID" sz="1200" baseline="0" dirty="0" smtClean="0"/>
                        <a:t>Teknik Perminyakan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200" baseline="0" dirty="0" smtClean="0"/>
                        <a:t>Drilling Engineer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200" dirty="0" smtClean="0"/>
                        <a:t>A</a:t>
                      </a:r>
                      <a:r>
                        <a:rPr lang="id-ID" sz="1200" dirty="0" smtClean="0"/>
                        <a:t>hli Pengeboran Sumur Minyak dan Gas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200" dirty="0" err="1" smtClean="0"/>
                        <a:t>Pengalaman</a:t>
                      </a:r>
                      <a:r>
                        <a:rPr lang="en-ID" sz="1200" dirty="0" smtClean="0"/>
                        <a:t> </a:t>
                      </a:r>
                      <a:r>
                        <a:rPr lang="en-ID" sz="1200" dirty="0" err="1" smtClean="0"/>
                        <a:t>sebagai</a:t>
                      </a:r>
                      <a:r>
                        <a:rPr lang="en-ID" sz="1200" baseline="0" dirty="0" smtClean="0"/>
                        <a:t> </a:t>
                      </a:r>
                      <a:r>
                        <a:rPr lang="id-ID" sz="1200" baseline="0" dirty="0" smtClean="0"/>
                        <a:t>Teknisi Pengeboran</a:t>
                      </a:r>
                      <a:r>
                        <a:rPr lang="en-ID" sz="1200" baseline="0" dirty="0" smtClean="0"/>
                        <a:t>, </a:t>
                      </a:r>
                      <a:r>
                        <a:rPr lang="en-ID" sz="1200" baseline="0" dirty="0" err="1" smtClean="0"/>
                        <a:t>minmal</a:t>
                      </a:r>
                      <a:r>
                        <a:rPr lang="en-ID" sz="1200" baseline="0" dirty="0" smtClean="0"/>
                        <a:t> </a:t>
                      </a:r>
                      <a:r>
                        <a:rPr lang="id-ID" sz="1200" baseline="0" dirty="0" smtClean="0"/>
                        <a:t>2</a:t>
                      </a:r>
                      <a:r>
                        <a:rPr lang="en-ID" sz="1200" baseline="0" dirty="0" smtClean="0"/>
                        <a:t> </a:t>
                      </a:r>
                      <a:r>
                        <a:rPr lang="en-ID" sz="1200" baseline="0" dirty="0" err="1" smtClean="0"/>
                        <a:t>tahun</a:t>
                      </a:r>
                      <a:r>
                        <a:rPr lang="en-ID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7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>
            <a:spLocks noChangeArrowheads="1"/>
          </p:cNvSpPr>
          <p:nvPr/>
        </p:nvSpPr>
        <p:spPr bwMode="auto">
          <a:xfrm rot="5400000">
            <a:off x="5812828" y="2099409"/>
            <a:ext cx="3241299" cy="2844107"/>
          </a:xfrm>
          <a:custGeom>
            <a:avLst/>
            <a:gdLst>
              <a:gd name="T0" fmla="*/ 12686 w 12993"/>
              <a:gd name="T1" fmla="*/ 4080 h 11401"/>
              <a:gd name="T2" fmla="*/ 12606 w 12993"/>
              <a:gd name="T3" fmla="*/ 3587 h 11401"/>
              <a:gd name="T4" fmla="*/ 11918 w 12993"/>
              <a:gd name="T5" fmla="*/ 4946 h 11401"/>
              <a:gd name="T6" fmla="*/ 9222 w 12993"/>
              <a:gd name="T7" fmla="*/ 4608 h 11401"/>
              <a:gd name="T8" fmla="*/ 9147 w 12993"/>
              <a:gd name="T9" fmla="*/ 3773 h 11401"/>
              <a:gd name="T10" fmla="*/ 9139 w 12993"/>
              <a:gd name="T11" fmla="*/ 3805 h 11401"/>
              <a:gd name="T12" fmla="*/ 8172 w 12993"/>
              <a:gd name="T13" fmla="*/ 4251 h 11401"/>
              <a:gd name="T14" fmla="*/ 7170 w 12993"/>
              <a:gd name="T15" fmla="*/ 2648 h 11401"/>
              <a:gd name="T16" fmla="*/ 8033 w 12993"/>
              <a:gd name="T17" fmla="*/ 2115 h 11401"/>
              <a:gd name="T18" fmla="*/ 8252 w 12993"/>
              <a:gd name="T19" fmla="*/ 2648 h 11401"/>
              <a:gd name="T20" fmla="*/ 7799 w 12993"/>
              <a:gd name="T21" fmla="*/ 1924 h 11401"/>
              <a:gd name="T22" fmla="*/ 7751 w 12993"/>
              <a:gd name="T23" fmla="*/ 218 h 11401"/>
              <a:gd name="T24" fmla="*/ 7699 w 12993"/>
              <a:gd name="T25" fmla="*/ 171 h 11401"/>
              <a:gd name="T26" fmla="*/ 7091 w 12993"/>
              <a:gd name="T27" fmla="*/ 20 h 11401"/>
              <a:gd name="T28" fmla="*/ 6812 w 12993"/>
              <a:gd name="T29" fmla="*/ 2517 h 11401"/>
              <a:gd name="T30" fmla="*/ 5373 w 12993"/>
              <a:gd name="T31" fmla="*/ 2553 h 11401"/>
              <a:gd name="T32" fmla="*/ 5663 w 12993"/>
              <a:gd name="T33" fmla="*/ 1407 h 11401"/>
              <a:gd name="T34" fmla="*/ 4689 w 12993"/>
              <a:gd name="T35" fmla="*/ 2139 h 11401"/>
              <a:gd name="T36" fmla="*/ 4017 w 12993"/>
              <a:gd name="T37" fmla="*/ 1173 h 11401"/>
              <a:gd name="T38" fmla="*/ 4029 w 12993"/>
              <a:gd name="T39" fmla="*/ 1292 h 11401"/>
              <a:gd name="T40" fmla="*/ 3619 w 12993"/>
              <a:gd name="T41" fmla="*/ 2167 h 11401"/>
              <a:gd name="T42" fmla="*/ 3313 w 12993"/>
              <a:gd name="T43" fmla="*/ 1952 h 11401"/>
              <a:gd name="T44" fmla="*/ 4108 w 12993"/>
              <a:gd name="T45" fmla="*/ 2207 h 11401"/>
              <a:gd name="T46" fmla="*/ 6009 w 12993"/>
              <a:gd name="T47" fmla="*/ 3038 h 11401"/>
              <a:gd name="T48" fmla="*/ 6586 w 12993"/>
              <a:gd name="T49" fmla="*/ 4708 h 11401"/>
              <a:gd name="T50" fmla="*/ 4303 w 12993"/>
              <a:gd name="T51" fmla="*/ 4943 h 11401"/>
              <a:gd name="T52" fmla="*/ 2991 w 12993"/>
              <a:gd name="T53" fmla="*/ 3121 h 11401"/>
              <a:gd name="T54" fmla="*/ 2967 w 12993"/>
              <a:gd name="T55" fmla="*/ 4326 h 11401"/>
              <a:gd name="T56" fmla="*/ 283 w 12993"/>
              <a:gd name="T57" fmla="*/ 2505 h 11401"/>
              <a:gd name="T58" fmla="*/ 247 w 12993"/>
              <a:gd name="T59" fmla="*/ 2489 h 11401"/>
              <a:gd name="T60" fmla="*/ 219 w 12993"/>
              <a:gd name="T61" fmla="*/ 2521 h 11401"/>
              <a:gd name="T62" fmla="*/ 426 w 12993"/>
              <a:gd name="T63" fmla="*/ 3081 h 11401"/>
              <a:gd name="T64" fmla="*/ 501 w 12993"/>
              <a:gd name="T65" fmla="*/ 3181 h 11401"/>
              <a:gd name="T66" fmla="*/ 1488 w 12993"/>
              <a:gd name="T67" fmla="*/ 3992 h 11401"/>
              <a:gd name="T68" fmla="*/ 617 w 12993"/>
              <a:gd name="T69" fmla="*/ 4740 h 11401"/>
              <a:gd name="T70" fmla="*/ 120 w 12993"/>
              <a:gd name="T71" fmla="*/ 4712 h 11401"/>
              <a:gd name="T72" fmla="*/ 565 w 12993"/>
              <a:gd name="T73" fmla="*/ 5213 h 11401"/>
              <a:gd name="T74" fmla="*/ 800 w 12993"/>
              <a:gd name="T75" fmla="*/ 5730 h 11401"/>
              <a:gd name="T76" fmla="*/ 3579 w 12993"/>
              <a:gd name="T77" fmla="*/ 4919 h 11401"/>
              <a:gd name="T78" fmla="*/ 3508 w 12993"/>
              <a:gd name="T79" fmla="*/ 5786 h 11401"/>
              <a:gd name="T80" fmla="*/ 4418 w 12993"/>
              <a:gd name="T81" fmla="*/ 5690 h 11401"/>
              <a:gd name="T82" fmla="*/ 5846 w 12993"/>
              <a:gd name="T83" fmla="*/ 8859 h 11401"/>
              <a:gd name="T84" fmla="*/ 5822 w 12993"/>
              <a:gd name="T85" fmla="*/ 11218 h 11401"/>
              <a:gd name="T86" fmla="*/ 6152 w 12993"/>
              <a:gd name="T87" fmla="*/ 6493 h 11401"/>
              <a:gd name="T88" fmla="*/ 6844 w 12993"/>
              <a:gd name="T89" fmla="*/ 5074 h 11401"/>
              <a:gd name="T90" fmla="*/ 7659 w 12993"/>
              <a:gd name="T91" fmla="*/ 5742 h 11401"/>
              <a:gd name="T92" fmla="*/ 7480 w 12993"/>
              <a:gd name="T93" fmla="*/ 4664 h 11401"/>
              <a:gd name="T94" fmla="*/ 10944 w 12993"/>
              <a:gd name="T95" fmla="*/ 5372 h 11401"/>
              <a:gd name="T96" fmla="*/ 11914 w 12993"/>
              <a:gd name="T97" fmla="*/ 5559 h 11401"/>
              <a:gd name="T98" fmla="*/ 12006 w 12993"/>
              <a:gd name="T99" fmla="*/ 5595 h 11401"/>
              <a:gd name="T100" fmla="*/ 11807 w 12993"/>
              <a:gd name="T101" fmla="*/ 5189 h 11401"/>
              <a:gd name="T102" fmla="*/ 12964 w 12993"/>
              <a:gd name="T103" fmla="*/ 4887 h 11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2993" h="11401">
                <a:moveTo>
                  <a:pt x="12618" y="4457"/>
                </a:moveTo>
                <a:lnTo>
                  <a:pt x="12618" y="4457"/>
                </a:lnTo>
                <a:cubicBezTo>
                  <a:pt x="12662" y="4338"/>
                  <a:pt x="12686" y="4211"/>
                  <a:pt x="12686" y="4080"/>
                </a:cubicBezTo>
                <a:cubicBezTo>
                  <a:pt x="12698" y="3948"/>
                  <a:pt x="12690" y="3805"/>
                  <a:pt x="12662" y="3678"/>
                </a:cubicBezTo>
                <a:cubicBezTo>
                  <a:pt x="12658" y="3642"/>
                  <a:pt x="12650" y="3610"/>
                  <a:pt x="12642" y="3575"/>
                </a:cubicBezTo>
                <a:cubicBezTo>
                  <a:pt x="12634" y="3551"/>
                  <a:pt x="12602" y="3563"/>
                  <a:pt x="12606" y="3587"/>
                </a:cubicBezTo>
                <a:cubicBezTo>
                  <a:pt x="12610" y="3606"/>
                  <a:pt x="12614" y="3630"/>
                  <a:pt x="12618" y="3654"/>
                </a:cubicBezTo>
                <a:cubicBezTo>
                  <a:pt x="12622" y="3690"/>
                  <a:pt x="12630" y="3722"/>
                  <a:pt x="12634" y="3757"/>
                </a:cubicBezTo>
                <a:cubicBezTo>
                  <a:pt x="12670" y="4251"/>
                  <a:pt x="12384" y="4752"/>
                  <a:pt x="11918" y="4946"/>
                </a:cubicBezTo>
                <a:cubicBezTo>
                  <a:pt x="11612" y="5074"/>
                  <a:pt x="11258" y="5102"/>
                  <a:pt x="10928" y="5098"/>
                </a:cubicBezTo>
                <a:cubicBezTo>
                  <a:pt x="10594" y="5090"/>
                  <a:pt x="10260" y="5034"/>
                  <a:pt x="9942" y="4927"/>
                </a:cubicBezTo>
                <a:cubicBezTo>
                  <a:pt x="9691" y="4843"/>
                  <a:pt x="9457" y="4724"/>
                  <a:pt x="9222" y="4608"/>
                </a:cubicBezTo>
                <a:cubicBezTo>
                  <a:pt x="9361" y="4529"/>
                  <a:pt x="9457" y="4390"/>
                  <a:pt x="9465" y="4223"/>
                </a:cubicBezTo>
                <a:cubicBezTo>
                  <a:pt x="9469" y="4036"/>
                  <a:pt x="9349" y="3801"/>
                  <a:pt x="9147" y="3773"/>
                </a:cubicBezTo>
                <a:lnTo>
                  <a:pt x="9147" y="3773"/>
                </a:lnTo>
                <a:lnTo>
                  <a:pt x="9147" y="3773"/>
                </a:lnTo>
                <a:lnTo>
                  <a:pt x="9143" y="3773"/>
                </a:lnTo>
                <a:cubicBezTo>
                  <a:pt x="9123" y="3773"/>
                  <a:pt x="9119" y="3805"/>
                  <a:pt x="9139" y="3805"/>
                </a:cubicBezTo>
                <a:cubicBezTo>
                  <a:pt x="9345" y="3845"/>
                  <a:pt x="9437" y="4072"/>
                  <a:pt x="9357" y="4259"/>
                </a:cubicBezTo>
                <a:cubicBezTo>
                  <a:pt x="9298" y="4402"/>
                  <a:pt x="9178" y="4481"/>
                  <a:pt x="9039" y="4521"/>
                </a:cubicBezTo>
                <a:cubicBezTo>
                  <a:pt x="8765" y="4390"/>
                  <a:pt x="8486" y="4278"/>
                  <a:pt x="8172" y="4251"/>
                </a:cubicBezTo>
                <a:cubicBezTo>
                  <a:pt x="7874" y="4219"/>
                  <a:pt x="7568" y="4255"/>
                  <a:pt x="7278" y="4342"/>
                </a:cubicBezTo>
                <a:cubicBezTo>
                  <a:pt x="7278" y="3936"/>
                  <a:pt x="7103" y="3547"/>
                  <a:pt x="6808" y="3272"/>
                </a:cubicBezTo>
                <a:cubicBezTo>
                  <a:pt x="6836" y="3034"/>
                  <a:pt x="7023" y="2823"/>
                  <a:pt x="7170" y="2648"/>
                </a:cubicBezTo>
                <a:cubicBezTo>
                  <a:pt x="7325" y="2465"/>
                  <a:pt x="7480" y="2290"/>
                  <a:pt x="7612" y="2091"/>
                </a:cubicBezTo>
                <a:cubicBezTo>
                  <a:pt x="7639" y="2075"/>
                  <a:pt x="7667" y="2059"/>
                  <a:pt x="7699" y="2052"/>
                </a:cubicBezTo>
                <a:cubicBezTo>
                  <a:pt x="7810" y="2020"/>
                  <a:pt x="7934" y="2063"/>
                  <a:pt x="8033" y="2115"/>
                </a:cubicBezTo>
                <a:cubicBezTo>
                  <a:pt x="8224" y="2215"/>
                  <a:pt x="8359" y="2421"/>
                  <a:pt x="8248" y="2632"/>
                </a:cubicBezTo>
                <a:cubicBezTo>
                  <a:pt x="8244" y="2640"/>
                  <a:pt x="8248" y="2644"/>
                  <a:pt x="8252" y="2648"/>
                </a:cubicBezTo>
                <a:lnTo>
                  <a:pt x="8252" y="2648"/>
                </a:lnTo>
                <a:cubicBezTo>
                  <a:pt x="8240" y="2668"/>
                  <a:pt x="8268" y="2684"/>
                  <a:pt x="8284" y="2668"/>
                </a:cubicBezTo>
                <a:cubicBezTo>
                  <a:pt x="8435" y="2465"/>
                  <a:pt x="8355" y="2171"/>
                  <a:pt x="8156" y="2032"/>
                </a:cubicBezTo>
                <a:cubicBezTo>
                  <a:pt x="8053" y="1960"/>
                  <a:pt x="7926" y="1924"/>
                  <a:pt x="7799" y="1924"/>
                </a:cubicBezTo>
                <a:cubicBezTo>
                  <a:pt x="7771" y="1924"/>
                  <a:pt x="7739" y="1924"/>
                  <a:pt x="7707" y="1928"/>
                </a:cubicBezTo>
                <a:cubicBezTo>
                  <a:pt x="7926" y="1507"/>
                  <a:pt x="7958" y="998"/>
                  <a:pt x="7727" y="572"/>
                </a:cubicBezTo>
                <a:cubicBezTo>
                  <a:pt x="7791" y="465"/>
                  <a:pt x="7791" y="334"/>
                  <a:pt x="7751" y="218"/>
                </a:cubicBezTo>
                <a:cubicBezTo>
                  <a:pt x="7739" y="179"/>
                  <a:pt x="7719" y="139"/>
                  <a:pt x="7695" y="103"/>
                </a:cubicBezTo>
                <a:cubicBezTo>
                  <a:pt x="7683" y="87"/>
                  <a:pt x="7655" y="103"/>
                  <a:pt x="7667" y="119"/>
                </a:cubicBezTo>
                <a:cubicBezTo>
                  <a:pt x="7679" y="135"/>
                  <a:pt x="7691" y="155"/>
                  <a:pt x="7699" y="171"/>
                </a:cubicBezTo>
                <a:cubicBezTo>
                  <a:pt x="7747" y="274"/>
                  <a:pt x="7743" y="393"/>
                  <a:pt x="7683" y="493"/>
                </a:cubicBezTo>
                <a:cubicBezTo>
                  <a:pt x="7544" y="278"/>
                  <a:pt x="7349" y="107"/>
                  <a:pt x="7115" y="8"/>
                </a:cubicBezTo>
                <a:cubicBezTo>
                  <a:pt x="7103" y="0"/>
                  <a:pt x="7091" y="12"/>
                  <a:pt x="7091" y="20"/>
                </a:cubicBezTo>
                <a:cubicBezTo>
                  <a:pt x="7079" y="27"/>
                  <a:pt x="7071" y="43"/>
                  <a:pt x="7087" y="55"/>
                </a:cubicBezTo>
                <a:cubicBezTo>
                  <a:pt x="7544" y="290"/>
                  <a:pt x="7799" y="791"/>
                  <a:pt x="7715" y="1300"/>
                </a:cubicBezTo>
                <a:cubicBezTo>
                  <a:pt x="7624" y="1849"/>
                  <a:pt x="7150" y="2127"/>
                  <a:pt x="6812" y="2517"/>
                </a:cubicBezTo>
                <a:cubicBezTo>
                  <a:pt x="6677" y="2672"/>
                  <a:pt x="6558" y="2855"/>
                  <a:pt x="6518" y="3058"/>
                </a:cubicBezTo>
                <a:cubicBezTo>
                  <a:pt x="6216" y="2891"/>
                  <a:pt x="5878" y="2787"/>
                  <a:pt x="5564" y="2644"/>
                </a:cubicBezTo>
                <a:cubicBezTo>
                  <a:pt x="5500" y="2616"/>
                  <a:pt x="5436" y="2584"/>
                  <a:pt x="5373" y="2553"/>
                </a:cubicBezTo>
                <a:cubicBezTo>
                  <a:pt x="5222" y="2382"/>
                  <a:pt x="5110" y="2163"/>
                  <a:pt x="5098" y="1936"/>
                </a:cubicBezTo>
                <a:cubicBezTo>
                  <a:pt x="5082" y="1618"/>
                  <a:pt x="5381" y="1447"/>
                  <a:pt x="5659" y="1431"/>
                </a:cubicBezTo>
                <a:cubicBezTo>
                  <a:pt x="5671" y="1431"/>
                  <a:pt x="5675" y="1411"/>
                  <a:pt x="5663" y="1407"/>
                </a:cubicBezTo>
                <a:cubicBezTo>
                  <a:pt x="5385" y="1344"/>
                  <a:pt x="5094" y="1503"/>
                  <a:pt x="5011" y="1781"/>
                </a:cubicBezTo>
                <a:cubicBezTo>
                  <a:pt x="4955" y="1964"/>
                  <a:pt x="4975" y="2215"/>
                  <a:pt x="5079" y="2398"/>
                </a:cubicBezTo>
                <a:cubicBezTo>
                  <a:pt x="4943" y="2322"/>
                  <a:pt x="4812" y="2234"/>
                  <a:pt x="4689" y="2139"/>
                </a:cubicBezTo>
                <a:cubicBezTo>
                  <a:pt x="4458" y="1960"/>
                  <a:pt x="4231" y="1737"/>
                  <a:pt x="4112" y="1471"/>
                </a:cubicBezTo>
                <a:cubicBezTo>
                  <a:pt x="4080" y="1376"/>
                  <a:pt x="4057" y="1276"/>
                  <a:pt x="4041" y="1173"/>
                </a:cubicBezTo>
                <a:cubicBezTo>
                  <a:pt x="4041" y="1157"/>
                  <a:pt x="4017" y="1161"/>
                  <a:pt x="4017" y="1173"/>
                </a:cubicBezTo>
                <a:cubicBezTo>
                  <a:pt x="4017" y="1177"/>
                  <a:pt x="4017" y="1181"/>
                  <a:pt x="4017" y="1181"/>
                </a:cubicBezTo>
                <a:cubicBezTo>
                  <a:pt x="4017" y="1185"/>
                  <a:pt x="4017" y="1185"/>
                  <a:pt x="4017" y="1185"/>
                </a:cubicBezTo>
                <a:cubicBezTo>
                  <a:pt x="4017" y="1220"/>
                  <a:pt x="4021" y="1256"/>
                  <a:pt x="4029" y="1292"/>
                </a:cubicBezTo>
                <a:cubicBezTo>
                  <a:pt x="4064" y="1574"/>
                  <a:pt x="4204" y="1829"/>
                  <a:pt x="4395" y="2044"/>
                </a:cubicBezTo>
                <a:cubicBezTo>
                  <a:pt x="4275" y="2028"/>
                  <a:pt x="4148" y="2056"/>
                  <a:pt x="4033" y="2091"/>
                </a:cubicBezTo>
                <a:cubicBezTo>
                  <a:pt x="3901" y="2131"/>
                  <a:pt x="3762" y="2183"/>
                  <a:pt x="3619" y="2167"/>
                </a:cubicBezTo>
                <a:cubicBezTo>
                  <a:pt x="3480" y="2151"/>
                  <a:pt x="3369" y="2067"/>
                  <a:pt x="3333" y="1932"/>
                </a:cubicBezTo>
                <a:cubicBezTo>
                  <a:pt x="3329" y="1920"/>
                  <a:pt x="3313" y="1920"/>
                  <a:pt x="3313" y="1932"/>
                </a:cubicBezTo>
                <a:cubicBezTo>
                  <a:pt x="3313" y="1940"/>
                  <a:pt x="3313" y="1944"/>
                  <a:pt x="3313" y="1952"/>
                </a:cubicBezTo>
                <a:cubicBezTo>
                  <a:pt x="3293" y="2012"/>
                  <a:pt x="3361" y="2079"/>
                  <a:pt x="3404" y="2119"/>
                </a:cubicBezTo>
                <a:cubicBezTo>
                  <a:pt x="3488" y="2191"/>
                  <a:pt x="3599" y="2234"/>
                  <a:pt x="3711" y="2246"/>
                </a:cubicBezTo>
                <a:cubicBezTo>
                  <a:pt x="3842" y="2262"/>
                  <a:pt x="3977" y="2238"/>
                  <a:pt x="4108" y="2207"/>
                </a:cubicBezTo>
                <a:cubicBezTo>
                  <a:pt x="4235" y="2171"/>
                  <a:pt x="4375" y="2127"/>
                  <a:pt x="4506" y="2167"/>
                </a:cubicBezTo>
                <a:cubicBezTo>
                  <a:pt x="4693" y="2346"/>
                  <a:pt x="4908" y="2501"/>
                  <a:pt x="5122" y="2620"/>
                </a:cubicBezTo>
                <a:cubicBezTo>
                  <a:pt x="5409" y="2779"/>
                  <a:pt x="5715" y="2895"/>
                  <a:pt x="6009" y="3038"/>
                </a:cubicBezTo>
                <a:cubicBezTo>
                  <a:pt x="6299" y="3185"/>
                  <a:pt x="6582" y="3376"/>
                  <a:pt x="6737" y="3670"/>
                </a:cubicBezTo>
                <a:cubicBezTo>
                  <a:pt x="6876" y="3940"/>
                  <a:pt x="6904" y="4255"/>
                  <a:pt x="6828" y="4541"/>
                </a:cubicBezTo>
                <a:cubicBezTo>
                  <a:pt x="6745" y="4593"/>
                  <a:pt x="6661" y="4644"/>
                  <a:pt x="6586" y="4708"/>
                </a:cubicBezTo>
                <a:cubicBezTo>
                  <a:pt x="6180" y="5026"/>
                  <a:pt x="5878" y="5507"/>
                  <a:pt x="5778" y="6020"/>
                </a:cubicBezTo>
                <a:cubicBezTo>
                  <a:pt x="5667" y="5897"/>
                  <a:pt x="5552" y="5774"/>
                  <a:pt x="5428" y="5662"/>
                </a:cubicBezTo>
                <a:cubicBezTo>
                  <a:pt x="5094" y="5352"/>
                  <a:pt x="4709" y="5133"/>
                  <a:pt x="4303" y="4943"/>
                </a:cubicBezTo>
                <a:cubicBezTo>
                  <a:pt x="3989" y="4791"/>
                  <a:pt x="3675" y="4644"/>
                  <a:pt x="3357" y="4501"/>
                </a:cubicBezTo>
                <a:cubicBezTo>
                  <a:pt x="3086" y="4096"/>
                  <a:pt x="2959" y="3618"/>
                  <a:pt x="3015" y="3125"/>
                </a:cubicBezTo>
                <a:cubicBezTo>
                  <a:pt x="3019" y="3109"/>
                  <a:pt x="2995" y="3105"/>
                  <a:pt x="2991" y="3121"/>
                </a:cubicBezTo>
                <a:cubicBezTo>
                  <a:pt x="2903" y="3419"/>
                  <a:pt x="2927" y="3734"/>
                  <a:pt x="2999" y="4032"/>
                </a:cubicBezTo>
                <a:cubicBezTo>
                  <a:pt x="3027" y="4151"/>
                  <a:pt x="3066" y="4282"/>
                  <a:pt x="3130" y="4398"/>
                </a:cubicBezTo>
                <a:cubicBezTo>
                  <a:pt x="3078" y="4374"/>
                  <a:pt x="3023" y="4350"/>
                  <a:pt x="2967" y="4326"/>
                </a:cubicBezTo>
                <a:cubicBezTo>
                  <a:pt x="2541" y="4131"/>
                  <a:pt x="2108" y="3952"/>
                  <a:pt x="1682" y="3754"/>
                </a:cubicBezTo>
                <a:cubicBezTo>
                  <a:pt x="1293" y="3571"/>
                  <a:pt x="907" y="3348"/>
                  <a:pt x="613" y="3022"/>
                </a:cubicBezTo>
                <a:cubicBezTo>
                  <a:pt x="474" y="2871"/>
                  <a:pt x="358" y="2696"/>
                  <a:pt x="283" y="2505"/>
                </a:cubicBezTo>
                <a:cubicBezTo>
                  <a:pt x="279" y="2505"/>
                  <a:pt x="279" y="2501"/>
                  <a:pt x="279" y="2501"/>
                </a:cubicBezTo>
                <a:cubicBezTo>
                  <a:pt x="279" y="2497"/>
                  <a:pt x="279" y="2493"/>
                  <a:pt x="279" y="2489"/>
                </a:cubicBezTo>
                <a:cubicBezTo>
                  <a:pt x="279" y="2469"/>
                  <a:pt x="247" y="2469"/>
                  <a:pt x="247" y="2489"/>
                </a:cubicBezTo>
                <a:lnTo>
                  <a:pt x="247" y="2489"/>
                </a:lnTo>
                <a:cubicBezTo>
                  <a:pt x="243" y="2493"/>
                  <a:pt x="239" y="2497"/>
                  <a:pt x="235" y="2501"/>
                </a:cubicBezTo>
                <a:cubicBezTo>
                  <a:pt x="227" y="2501"/>
                  <a:pt x="223" y="2509"/>
                  <a:pt x="219" y="2521"/>
                </a:cubicBezTo>
                <a:cubicBezTo>
                  <a:pt x="203" y="2553"/>
                  <a:pt x="231" y="2628"/>
                  <a:pt x="239" y="2660"/>
                </a:cubicBezTo>
                <a:cubicBezTo>
                  <a:pt x="251" y="2716"/>
                  <a:pt x="267" y="2767"/>
                  <a:pt x="287" y="2815"/>
                </a:cubicBezTo>
                <a:cubicBezTo>
                  <a:pt x="322" y="2907"/>
                  <a:pt x="370" y="2998"/>
                  <a:pt x="426" y="3081"/>
                </a:cubicBezTo>
                <a:cubicBezTo>
                  <a:pt x="271" y="3113"/>
                  <a:pt x="112" y="3038"/>
                  <a:pt x="28" y="2891"/>
                </a:cubicBezTo>
                <a:cubicBezTo>
                  <a:pt x="24" y="2879"/>
                  <a:pt x="0" y="2887"/>
                  <a:pt x="8" y="2899"/>
                </a:cubicBezTo>
                <a:cubicBezTo>
                  <a:pt x="84" y="3109"/>
                  <a:pt x="299" y="3181"/>
                  <a:pt x="501" y="3181"/>
                </a:cubicBezTo>
                <a:cubicBezTo>
                  <a:pt x="525" y="3209"/>
                  <a:pt x="553" y="3237"/>
                  <a:pt x="581" y="3264"/>
                </a:cubicBezTo>
                <a:cubicBezTo>
                  <a:pt x="641" y="3336"/>
                  <a:pt x="704" y="3400"/>
                  <a:pt x="772" y="3463"/>
                </a:cubicBezTo>
                <a:cubicBezTo>
                  <a:pt x="987" y="3670"/>
                  <a:pt x="1229" y="3841"/>
                  <a:pt x="1488" y="3992"/>
                </a:cubicBezTo>
                <a:cubicBezTo>
                  <a:pt x="1368" y="4016"/>
                  <a:pt x="1249" y="4064"/>
                  <a:pt x="1154" y="4111"/>
                </a:cubicBezTo>
                <a:cubicBezTo>
                  <a:pt x="959" y="4215"/>
                  <a:pt x="796" y="4370"/>
                  <a:pt x="688" y="4565"/>
                </a:cubicBezTo>
                <a:cubicBezTo>
                  <a:pt x="660" y="4620"/>
                  <a:pt x="637" y="4680"/>
                  <a:pt x="617" y="4740"/>
                </a:cubicBezTo>
                <a:cubicBezTo>
                  <a:pt x="565" y="4772"/>
                  <a:pt x="513" y="4795"/>
                  <a:pt x="446" y="4803"/>
                </a:cubicBezTo>
                <a:cubicBezTo>
                  <a:pt x="334" y="4811"/>
                  <a:pt x="227" y="4768"/>
                  <a:pt x="148" y="4688"/>
                </a:cubicBezTo>
                <a:cubicBezTo>
                  <a:pt x="132" y="4676"/>
                  <a:pt x="112" y="4692"/>
                  <a:pt x="120" y="4712"/>
                </a:cubicBezTo>
                <a:cubicBezTo>
                  <a:pt x="175" y="4819"/>
                  <a:pt x="283" y="4887"/>
                  <a:pt x="402" y="4895"/>
                </a:cubicBezTo>
                <a:cubicBezTo>
                  <a:pt x="454" y="4899"/>
                  <a:pt x="521" y="4895"/>
                  <a:pt x="581" y="4879"/>
                </a:cubicBezTo>
                <a:cubicBezTo>
                  <a:pt x="557" y="4990"/>
                  <a:pt x="553" y="5102"/>
                  <a:pt x="565" y="5213"/>
                </a:cubicBezTo>
                <a:cubicBezTo>
                  <a:pt x="589" y="5424"/>
                  <a:pt x="668" y="5658"/>
                  <a:pt x="820" y="5813"/>
                </a:cubicBezTo>
                <a:cubicBezTo>
                  <a:pt x="831" y="5821"/>
                  <a:pt x="847" y="5809"/>
                  <a:pt x="839" y="5797"/>
                </a:cubicBezTo>
                <a:cubicBezTo>
                  <a:pt x="828" y="5774"/>
                  <a:pt x="812" y="5754"/>
                  <a:pt x="800" y="5730"/>
                </a:cubicBezTo>
                <a:cubicBezTo>
                  <a:pt x="672" y="5364"/>
                  <a:pt x="708" y="4943"/>
                  <a:pt x="935" y="4620"/>
                </a:cubicBezTo>
                <a:cubicBezTo>
                  <a:pt x="1126" y="4350"/>
                  <a:pt x="1432" y="4175"/>
                  <a:pt x="1758" y="4135"/>
                </a:cubicBezTo>
                <a:cubicBezTo>
                  <a:pt x="2347" y="4434"/>
                  <a:pt x="2979" y="4644"/>
                  <a:pt x="3579" y="4919"/>
                </a:cubicBezTo>
                <a:cubicBezTo>
                  <a:pt x="3989" y="5110"/>
                  <a:pt x="4375" y="5332"/>
                  <a:pt x="4705" y="5623"/>
                </a:cubicBezTo>
                <a:cubicBezTo>
                  <a:pt x="4605" y="5595"/>
                  <a:pt x="4506" y="5579"/>
                  <a:pt x="4410" y="5567"/>
                </a:cubicBezTo>
                <a:cubicBezTo>
                  <a:pt x="4092" y="5527"/>
                  <a:pt x="3758" y="5579"/>
                  <a:pt x="3508" y="5786"/>
                </a:cubicBezTo>
                <a:cubicBezTo>
                  <a:pt x="3492" y="5797"/>
                  <a:pt x="3512" y="5825"/>
                  <a:pt x="3528" y="5813"/>
                </a:cubicBezTo>
                <a:cubicBezTo>
                  <a:pt x="3659" y="5714"/>
                  <a:pt x="3826" y="5694"/>
                  <a:pt x="3985" y="5682"/>
                </a:cubicBezTo>
                <a:cubicBezTo>
                  <a:pt x="4128" y="5674"/>
                  <a:pt x="4275" y="5674"/>
                  <a:pt x="4418" y="5690"/>
                </a:cubicBezTo>
                <a:cubicBezTo>
                  <a:pt x="4597" y="5710"/>
                  <a:pt x="4768" y="5758"/>
                  <a:pt x="4927" y="5833"/>
                </a:cubicBezTo>
                <a:cubicBezTo>
                  <a:pt x="5067" y="5980"/>
                  <a:pt x="5194" y="6139"/>
                  <a:pt x="5305" y="6318"/>
                </a:cubicBezTo>
                <a:cubicBezTo>
                  <a:pt x="5778" y="7074"/>
                  <a:pt x="5930" y="7981"/>
                  <a:pt x="5846" y="8859"/>
                </a:cubicBezTo>
                <a:cubicBezTo>
                  <a:pt x="5822" y="9102"/>
                  <a:pt x="5782" y="9337"/>
                  <a:pt x="5727" y="9571"/>
                </a:cubicBezTo>
                <a:cubicBezTo>
                  <a:pt x="5675" y="9802"/>
                  <a:pt x="5595" y="10029"/>
                  <a:pt x="5548" y="10263"/>
                </a:cubicBezTo>
                <a:cubicBezTo>
                  <a:pt x="5484" y="10597"/>
                  <a:pt x="5512" y="11011"/>
                  <a:pt x="5822" y="11218"/>
                </a:cubicBezTo>
                <a:cubicBezTo>
                  <a:pt x="6097" y="11400"/>
                  <a:pt x="6474" y="11305"/>
                  <a:pt x="6705" y="11098"/>
                </a:cubicBezTo>
                <a:cubicBezTo>
                  <a:pt x="6999" y="10840"/>
                  <a:pt x="7091" y="10426"/>
                  <a:pt x="7126" y="10056"/>
                </a:cubicBezTo>
                <a:cubicBezTo>
                  <a:pt x="7258" y="8812"/>
                  <a:pt x="6876" y="7519"/>
                  <a:pt x="6152" y="6493"/>
                </a:cubicBezTo>
                <a:cubicBezTo>
                  <a:pt x="6212" y="6259"/>
                  <a:pt x="6275" y="6024"/>
                  <a:pt x="6371" y="5797"/>
                </a:cubicBezTo>
                <a:cubicBezTo>
                  <a:pt x="6482" y="5543"/>
                  <a:pt x="6625" y="5300"/>
                  <a:pt x="6820" y="5098"/>
                </a:cubicBezTo>
                <a:cubicBezTo>
                  <a:pt x="6828" y="5090"/>
                  <a:pt x="6836" y="5082"/>
                  <a:pt x="6844" y="5074"/>
                </a:cubicBezTo>
                <a:cubicBezTo>
                  <a:pt x="7015" y="5022"/>
                  <a:pt x="7206" y="5054"/>
                  <a:pt x="7353" y="5161"/>
                </a:cubicBezTo>
                <a:cubicBezTo>
                  <a:pt x="7536" y="5292"/>
                  <a:pt x="7628" y="5519"/>
                  <a:pt x="7631" y="5738"/>
                </a:cubicBezTo>
                <a:cubicBezTo>
                  <a:pt x="7631" y="5754"/>
                  <a:pt x="7651" y="5758"/>
                  <a:pt x="7659" y="5742"/>
                </a:cubicBezTo>
                <a:cubicBezTo>
                  <a:pt x="7739" y="5467"/>
                  <a:pt x="7612" y="5161"/>
                  <a:pt x="7361" y="5018"/>
                </a:cubicBezTo>
                <a:cubicBezTo>
                  <a:pt x="7254" y="4958"/>
                  <a:pt x="7122" y="4931"/>
                  <a:pt x="6999" y="4935"/>
                </a:cubicBezTo>
                <a:cubicBezTo>
                  <a:pt x="7142" y="4815"/>
                  <a:pt x="7305" y="4724"/>
                  <a:pt x="7480" y="4664"/>
                </a:cubicBezTo>
                <a:cubicBezTo>
                  <a:pt x="7779" y="4565"/>
                  <a:pt x="8097" y="4577"/>
                  <a:pt x="8395" y="4636"/>
                </a:cubicBezTo>
                <a:cubicBezTo>
                  <a:pt x="8988" y="4760"/>
                  <a:pt x="9508" y="5074"/>
                  <a:pt x="10081" y="5253"/>
                </a:cubicBezTo>
                <a:cubicBezTo>
                  <a:pt x="10359" y="5340"/>
                  <a:pt x="10654" y="5392"/>
                  <a:pt x="10944" y="5372"/>
                </a:cubicBezTo>
                <a:cubicBezTo>
                  <a:pt x="11151" y="5360"/>
                  <a:pt x="11358" y="5320"/>
                  <a:pt x="11560" y="5265"/>
                </a:cubicBezTo>
                <a:cubicBezTo>
                  <a:pt x="11608" y="5277"/>
                  <a:pt x="11656" y="5292"/>
                  <a:pt x="11700" y="5320"/>
                </a:cubicBezTo>
                <a:cubicBezTo>
                  <a:pt x="11795" y="5376"/>
                  <a:pt x="11871" y="5459"/>
                  <a:pt x="11914" y="5559"/>
                </a:cubicBezTo>
                <a:cubicBezTo>
                  <a:pt x="12010" y="5774"/>
                  <a:pt x="11946" y="6020"/>
                  <a:pt x="11803" y="6199"/>
                </a:cubicBezTo>
                <a:cubicBezTo>
                  <a:pt x="11787" y="6219"/>
                  <a:pt x="11811" y="6243"/>
                  <a:pt x="11835" y="6227"/>
                </a:cubicBezTo>
                <a:cubicBezTo>
                  <a:pt x="12010" y="6088"/>
                  <a:pt x="12038" y="5801"/>
                  <a:pt x="12006" y="5595"/>
                </a:cubicBezTo>
                <a:cubicBezTo>
                  <a:pt x="11990" y="5483"/>
                  <a:pt x="11954" y="5376"/>
                  <a:pt x="11883" y="5285"/>
                </a:cubicBezTo>
                <a:cubicBezTo>
                  <a:pt x="11863" y="5257"/>
                  <a:pt x="11831" y="5221"/>
                  <a:pt x="11795" y="5193"/>
                </a:cubicBezTo>
                <a:cubicBezTo>
                  <a:pt x="11799" y="5193"/>
                  <a:pt x="11803" y="5193"/>
                  <a:pt x="11807" y="5189"/>
                </a:cubicBezTo>
                <a:cubicBezTo>
                  <a:pt x="12077" y="5098"/>
                  <a:pt x="12320" y="4958"/>
                  <a:pt x="12487" y="4720"/>
                </a:cubicBezTo>
                <a:cubicBezTo>
                  <a:pt x="12515" y="4676"/>
                  <a:pt x="12543" y="4628"/>
                  <a:pt x="12566" y="4577"/>
                </a:cubicBezTo>
                <a:cubicBezTo>
                  <a:pt x="12765" y="4545"/>
                  <a:pt x="12948" y="4672"/>
                  <a:pt x="12964" y="4887"/>
                </a:cubicBezTo>
                <a:cubicBezTo>
                  <a:pt x="12968" y="4903"/>
                  <a:pt x="12988" y="4903"/>
                  <a:pt x="12988" y="4887"/>
                </a:cubicBezTo>
                <a:cubicBezTo>
                  <a:pt x="12992" y="4660"/>
                  <a:pt x="12813" y="4525"/>
                  <a:pt x="12618" y="44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lIns="243770" tIns="121885" rIns="243770" bIns="121885" anchor="ctr"/>
          <a:lstStyle/>
          <a:p>
            <a:pPr defTabSz="18284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+mj-lt"/>
              <a:ea typeface="+mn-ea"/>
            </a:endParaRPr>
          </a:p>
        </p:txBody>
      </p:sp>
      <p:sp>
        <p:nvSpPr>
          <p:cNvPr id="3" name="Freeform 1"/>
          <p:cNvSpPr>
            <a:spLocks noChangeArrowheads="1"/>
          </p:cNvSpPr>
          <p:nvPr/>
        </p:nvSpPr>
        <p:spPr bwMode="auto">
          <a:xfrm rot="5594423" flipV="1">
            <a:off x="43582" y="2027676"/>
            <a:ext cx="3241299" cy="2845435"/>
          </a:xfrm>
          <a:custGeom>
            <a:avLst/>
            <a:gdLst>
              <a:gd name="T0" fmla="*/ 7563992 w 12993"/>
              <a:gd name="T1" fmla="*/ 2433562 h 11401"/>
              <a:gd name="T2" fmla="*/ 7516292 w 12993"/>
              <a:gd name="T3" fmla="*/ 2139506 h 11401"/>
              <a:gd name="T4" fmla="*/ 7106074 w 12993"/>
              <a:gd name="T5" fmla="*/ 2950097 h 11401"/>
              <a:gd name="T6" fmla="*/ 5498592 w 12993"/>
              <a:gd name="T7" fmla="*/ 2748493 h 11401"/>
              <a:gd name="T8" fmla="*/ 5453873 w 12993"/>
              <a:gd name="T9" fmla="*/ 2250448 h 11401"/>
              <a:gd name="T10" fmla="*/ 5449103 w 12993"/>
              <a:gd name="T11" fmla="*/ 2269535 h 11401"/>
              <a:gd name="T12" fmla="*/ 4872532 w 12993"/>
              <a:gd name="T13" fmla="*/ 2535557 h 11401"/>
              <a:gd name="T14" fmla="*/ 4275092 w 12993"/>
              <a:gd name="T15" fmla="*/ 1579429 h 11401"/>
              <a:gd name="T16" fmla="*/ 4789654 w 12993"/>
              <a:gd name="T17" fmla="*/ 1261515 h 11401"/>
              <a:gd name="T18" fmla="*/ 4920232 w 12993"/>
              <a:gd name="T19" fmla="*/ 1579429 h 11401"/>
              <a:gd name="T20" fmla="*/ 4650132 w 12993"/>
              <a:gd name="T21" fmla="*/ 1147591 h 11401"/>
              <a:gd name="T22" fmla="*/ 4621512 w 12993"/>
              <a:gd name="T23" fmla="*/ 130029 h 11401"/>
              <a:gd name="T24" fmla="*/ 4590507 w 12993"/>
              <a:gd name="T25" fmla="*/ 101995 h 11401"/>
              <a:gd name="T26" fmla="*/ 4227989 w 12993"/>
              <a:gd name="T27" fmla="*/ 11929 h 11401"/>
              <a:gd name="T28" fmla="*/ 4061636 w 12993"/>
              <a:gd name="T29" fmla="*/ 1501293 h 11401"/>
              <a:gd name="T30" fmla="*/ 3203636 w 12993"/>
              <a:gd name="T31" fmla="*/ 1522765 h 11401"/>
              <a:gd name="T32" fmla="*/ 3376548 w 12993"/>
              <a:gd name="T33" fmla="*/ 839221 h 11401"/>
              <a:gd name="T34" fmla="*/ 2795803 w 12993"/>
              <a:gd name="T35" fmla="*/ 1275830 h 11401"/>
              <a:gd name="T36" fmla="*/ 2395125 w 12993"/>
              <a:gd name="T37" fmla="*/ 699649 h 11401"/>
              <a:gd name="T38" fmla="*/ 2402280 w 12993"/>
              <a:gd name="T39" fmla="*/ 770628 h 11401"/>
              <a:gd name="T40" fmla="*/ 2157819 w 12993"/>
              <a:gd name="T41" fmla="*/ 1292531 h 11401"/>
              <a:gd name="T42" fmla="*/ 1975367 w 12993"/>
              <a:gd name="T43" fmla="*/ 1164292 h 11401"/>
              <a:gd name="T44" fmla="*/ 2449384 w 12993"/>
              <a:gd name="T45" fmla="*/ 1316390 h 11401"/>
              <a:gd name="T46" fmla="*/ 3582849 w 12993"/>
              <a:gd name="T47" fmla="*/ 1812049 h 11401"/>
              <a:gd name="T48" fmla="*/ 3926884 w 12993"/>
              <a:gd name="T49" fmla="*/ 2808139 h 11401"/>
              <a:gd name="T50" fmla="*/ 2565652 w 12993"/>
              <a:gd name="T51" fmla="*/ 2948308 h 11401"/>
              <a:gd name="T52" fmla="*/ 1783375 w 12993"/>
              <a:gd name="T53" fmla="*/ 1861555 h 11401"/>
              <a:gd name="T54" fmla="*/ 1769065 w 12993"/>
              <a:gd name="T55" fmla="*/ 2580291 h 11401"/>
              <a:gd name="T56" fmla="*/ 168738 w 12993"/>
              <a:gd name="T57" fmla="*/ 1494135 h 11401"/>
              <a:gd name="T58" fmla="*/ 147273 w 12993"/>
              <a:gd name="T59" fmla="*/ 1484592 h 11401"/>
              <a:gd name="T60" fmla="*/ 130578 w 12993"/>
              <a:gd name="T61" fmla="*/ 1503679 h 11401"/>
              <a:gd name="T62" fmla="*/ 254001 w 12993"/>
              <a:gd name="T63" fmla="*/ 1837697 h 11401"/>
              <a:gd name="T64" fmla="*/ 298720 w 12993"/>
              <a:gd name="T65" fmla="*/ 1897343 h 11401"/>
              <a:gd name="T66" fmla="*/ 887216 w 12993"/>
              <a:gd name="T67" fmla="*/ 2381073 h 11401"/>
              <a:gd name="T68" fmla="*/ 367885 w 12993"/>
              <a:gd name="T69" fmla="*/ 2827226 h 11401"/>
              <a:gd name="T70" fmla="*/ 71550 w 12993"/>
              <a:gd name="T71" fmla="*/ 2810525 h 11401"/>
              <a:gd name="T72" fmla="*/ 336880 w 12993"/>
              <a:gd name="T73" fmla="*/ 3109352 h 11401"/>
              <a:gd name="T74" fmla="*/ 476998 w 12993"/>
              <a:gd name="T75" fmla="*/ 3417723 h 11401"/>
              <a:gd name="T76" fmla="*/ 2133969 w 12993"/>
              <a:gd name="T77" fmla="*/ 2933993 h 11401"/>
              <a:gd name="T78" fmla="*/ 2091635 w 12993"/>
              <a:gd name="T79" fmla="*/ 3451124 h 11401"/>
              <a:gd name="T80" fmla="*/ 2634220 w 12993"/>
              <a:gd name="T81" fmla="*/ 3393864 h 11401"/>
              <a:gd name="T82" fmla="*/ 3485661 w 12993"/>
              <a:gd name="T83" fmla="*/ 5284050 h 11401"/>
              <a:gd name="T84" fmla="*/ 3471351 w 12993"/>
              <a:gd name="T85" fmla="*/ 6691102 h 11401"/>
              <a:gd name="T86" fmla="*/ 3668113 w 12993"/>
              <a:gd name="T87" fmla="*/ 3872822 h 11401"/>
              <a:gd name="T88" fmla="*/ 4080716 w 12993"/>
              <a:gd name="T89" fmla="*/ 3026444 h 11401"/>
              <a:gd name="T90" fmla="*/ 4566657 w 12993"/>
              <a:gd name="T91" fmla="*/ 3424880 h 11401"/>
              <a:gd name="T92" fmla="*/ 4459929 w 12993"/>
              <a:gd name="T93" fmla="*/ 2781895 h 11401"/>
              <a:gd name="T94" fmla="*/ 6525329 w 12993"/>
              <a:gd name="T95" fmla="*/ 3204189 h 11401"/>
              <a:gd name="T96" fmla="*/ 7103689 w 12993"/>
              <a:gd name="T97" fmla="*/ 3315728 h 11401"/>
              <a:gd name="T98" fmla="*/ 7158544 w 12993"/>
              <a:gd name="T99" fmla="*/ 3337200 h 11401"/>
              <a:gd name="T100" fmla="*/ 7039891 w 12993"/>
              <a:gd name="T101" fmla="*/ 3095037 h 11401"/>
              <a:gd name="T102" fmla="*/ 7729749 w 12993"/>
              <a:gd name="T103" fmla="*/ 2914906 h 1140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2993" h="11401">
                <a:moveTo>
                  <a:pt x="12618" y="4457"/>
                </a:moveTo>
                <a:lnTo>
                  <a:pt x="12618" y="4457"/>
                </a:lnTo>
                <a:cubicBezTo>
                  <a:pt x="12662" y="4338"/>
                  <a:pt x="12686" y="4211"/>
                  <a:pt x="12686" y="4080"/>
                </a:cubicBezTo>
                <a:cubicBezTo>
                  <a:pt x="12698" y="3948"/>
                  <a:pt x="12690" y="3805"/>
                  <a:pt x="12662" y="3678"/>
                </a:cubicBezTo>
                <a:cubicBezTo>
                  <a:pt x="12658" y="3642"/>
                  <a:pt x="12650" y="3610"/>
                  <a:pt x="12642" y="3575"/>
                </a:cubicBezTo>
                <a:cubicBezTo>
                  <a:pt x="12634" y="3551"/>
                  <a:pt x="12602" y="3563"/>
                  <a:pt x="12606" y="3587"/>
                </a:cubicBezTo>
                <a:cubicBezTo>
                  <a:pt x="12610" y="3606"/>
                  <a:pt x="12614" y="3630"/>
                  <a:pt x="12618" y="3654"/>
                </a:cubicBezTo>
                <a:cubicBezTo>
                  <a:pt x="12622" y="3690"/>
                  <a:pt x="12630" y="3722"/>
                  <a:pt x="12634" y="3757"/>
                </a:cubicBezTo>
                <a:cubicBezTo>
                  <a:pt x="12670" y="4251"/>
                  <a:pt x="12384" y="4752"/>
                  <a:pt x="11918" y="4946"/>
                </a:cubicBezTo>
                <a:cubicBezTo>
                  <a:pt x="11612" y="5074"/>
                  <a:pt x="11258" y="5102"/>
                  <a:pt x="10928" y="5098"/>
                </a:cubicBezTo>
                <a:cubicBezTo>
                  <a:pt x="10594" y="5090"/>
                  <a:pt x="10260" y="5034"/>
                  <a:pt x="9942" y="4927"/>
                </a:cubicBezTo>
                <a:cubicBezTo>
                  <a:pt x="9691" y="4843"/>
                  <a:pt x="9457" y="4724"/>
                  <a:pt x="9222" y="4608"/>
                </a:cubicBezTo>
                <a:cubicBezTo>
                  <a:pt x="9361" y="4529"/>
                  <a:pt x="9457" y="4390"/>
                  <a:pt x="9465" y="4223"/>
                </a:cubicBezTo>
                <a:cubicBezTo>
                  <a:pt x="9469" y="4036"/>
                  <a:pt x="9349" y="3801"/>
                  <a:pt x="9147" y="3773"/>
                </a:cubicBezTo>
                <a:lnTo>
                  <a:pt x="9143" y="3773"/>
                </a:lnTo>
                <a:cubicBezTo>
                  <a:pt x="9123" y="3773"/>
                  <a:pt x="9119" y="3805"/>
                  <a:pt x="9139" y="3805"/>
                </a:cubicBezTo>
                <a:cubicBezTo>
                  <a:pt x="9345" y="3845"/>
                  <a:pt x="9437" y="4072"/>
                  <a:pt x="9357" y="4259"/>
                </a:cubicBezTo>
                <a:cubicBezTo>
                  <a:pt x="9298" y="4402"/>
                  <a:pt x="9178" y="4481"/>
                  <a:pt x="9039" y="4521"/>
                </a:cubicBezTo>
                <a:cubicBezTo>
                  <a:pt x="8765" y="4390"/>
                  <a:pt x="8486" y="4278"/>
                  <a:pt x="8172" y="4251"/>
                </a:cubicBezTo>
                <a:cubicBezTo>
                  <a:pt x="7874" y="4219"/>
                  <a:pt x="7568" y="4255"/>
                  <a:pt x="7278" y="4342"/>
                </a:cubicBezTo>
                <a:cubicBezTo>
                  <a:pt x="7278" y="3936"/>
                  <a:pt x="7103" y="3547"/>
                  <a:pt x="6808" y="3272"/>
                </a:cubicBezTo>
                <a:cubicBezTo>
                  <a:pt x="6836" y="3034"/>
                  <a:pt x="7023" y="2823"/>
                  <a:pt x="7170" y="2648"/>
                </a:cubicBezTo>
                <a:cubicBezTo>
                  <a:pt x="7325" y="2465"/>
                  <a:pt x="7480" y="2290"/>
                  <a:pt x="7612" y="2091"/>
                </a:cubicBezTo>
                <a:cubicBezTo>
                  <a:pt x="7639" y="2075"/>
                  <a:pt x="7667" y="2059"/>
                  <a:pt x="7699" y="2052"/>
                </a:cubicBezTo>
                <a:cubicBezTo>
                  <a:pt x="7810" y="2020"/>
                  <a:pt x="7934" y="2063"/>
                  <a:pt x="8033" y="2115"/>
                </a:cubicBezTo>
                <a:cubicBezTo>
                  <a:pt x="8224" y="2215"/>
                  <a:pt x="8359" y="2421"/>
                  <a:pt x="8248" y="2632"/>
                </a:cubicBezTo>
                <a:cubicBezTo>
                  <a:pt x="8244" y="2640"/>
                  <a:pt x="8248" y="2644"/>
                  <a:pt x="8252" y="2648"/>
                </a:cubicBezTo>
                <a:cubicBezTo>
                  <a:pt x="8240" y="2668"/>
                  <a:pt x="8268" y="2684"/>
                  <a:pt x="8284" y="2668"/>
                </a:cubicBezTo>
                <a:cubicBezTo>
                  <a:pt x="8435" y="2465"/>
                  <a:pt x="8355" y="2171"/>
                  <a:pt x="8156" y="2032"/>
                </a:cubicBezTo>
                <a:cubicBezTo>
                  <a:pt x="8053" y="1960"/>
                  <a:pt x="7926" y="1924"/>
                  <a:pt x="7799" y="1924"/>
                </a:cubicBezTo>
                <a:cubicBezTo>
                  <a:pt x="7771" y="1924"/>
                  <a:pt x="7739" y="1924"/>
                  <a:pt x="7707" y="1928"/>
                </a:cubicBezTo>
                <a:cubicBezTo>
                  <a:pt x="7926" y="1507"/>
                  <a:pt x="7958" y="998"/>
                  <a:pt x="7727" y="572"/>
                </a:cubicBezTo>
                <a:cubicBezTo>
                  <a:pt x="7791" y="465"/>
                  <a:pt x="7791" y="334"/>
                  <a:pt x="7751" y="218"/>
                </a:cubicBezTo>
                <a:cubicBezTo>
                  <a:pt x="7739" y="179"/>
                  <a:pt x="7719" y="139"/>
                  <a:pt x="7695" y="103"/>
                </a:cubicBezTo>
                <a:cubicBezTo>
                  <a:pt x="7683" y="87"/>
                  <a:pt x="7655" y="103"/>
                  <a:pt x="7667" y="119"/>
                </a:cubicBezTo>
                <a:cubicBezTo>
                  <a:pt x="7679" y="135"/>
                  <a:pt x="7691" y="155"/>
                  <a:pt x="7699" y="171"/>
                </a:cubicBezTo>
                <a:cubicBezTo>
                  <a:pt x="7747" y="274"/>
                  <a:pt x="7743" y="393"/>
                  <a:pt x="7683" y="493"/>
                </a:cubicBezTo>
                <a:cubicBezTo>
                  <a:pt x="7544" y="278"/>
                  <a:pt x="7349" y="107"/>
                  <a:pt x="7115" y="8"/>
                </a:cubicBezTo>
                <a:cubicBezTo>
                  <a:pt x="7103" y="0"/>
                  <a:pt x="7091" y="12"/>
                  <a:pt x="7091" y="20"/>
                </a:cubicBezTo>
                <a:cubicBezTo>
                  <a:pt x="7079" y="27"/>
                  <a:pt x="7071" y="43"/>
                  <a:pt x="7087" y="55"/>
                </a:cubicBezTo>
                <a:cubicBezTo>
                  <a:pt x="7544" y="290"/>
                  <a:pt x="7799" y="791"/>
                  <a:pt x="7715" y="1300"/>
                </a:cubicBezTo>
                <a:cubicBezTo>
                  <a:pt x="7624" y="1849"/>
                  <a:pt x="7150" y="2127"/>
                  <a:pt x="6812" y="2517"/>
                </a:cubicBezTo>
                <a:cubicBezTo>
                  <a:pt x="6677" y="2672"/>
                  <a:pt x="6558" y="2855"/>
                  <a:pt x="6518" y="3058"/>
                </a:cubicBezTo>
                <a:cubicBezTo>
                  <a:pt x="6216" y="2891"/>
                  <a:pt x="5878" y="2787"/>
                  <a:pt x="5564" y="2644"/>
                </a:cubicBezTo>
                <a:cubicBezTo>
                  <a:pt x="5500" y="2616"/>
                  <a:pt x="5436" y="2584"/>
                  <a:pt x="5373" y="2553"/>
                </a:cubicBezTo>
                <a:cubicBezTo>
                  <a:pt x="5222" y="2382"/>
                  <a:pt x="5110" y="2163"/>
                  <a:pt x="5098" y="1936"/>
                </a:cubicBezTo>
                <a:cubicBezTo>
                  <a:pt x="5082" y="1618"/>
                  <a:pt x="5381" y="1447"/>
                  <a:pt x="5659" y="1431"/>
                </a:cubicBezTo>
                <a:cubicBezTo>
                  <a:pt x="5671" y="1431"/>
                  <a:pt x="5675" y="1411"/>
                  <a:pt x="5663" y="1407"/>
                </a:cubicBezTo>
                <a:cubicBezTo>
                  <a:pt x="5385" y="1344"/>
                  <a:pt x="5094" y="1503"/>
                  <a:pt x="5011" y="1781"/>
                </a:cubicBezTo>
                <a:cubicBezTo>
                  <a:pt x="4955" y="1964"/>
                  <a:pt x="4975" y="2215"/>
                  <a:pt x="5079" y="2398"/>
                </a:cubicBezTo>
                <a:cubicBezTo>
                  <a:pt x="4943" y="2322"/>
                  <a:pt x="4812" y="2234"/>
                  <a:pt x="4689" y="2139"/>
                </a:cubicBezTo>
                <a:cubicBezTo>
                  <a:pt x="4458" y="1960"/>
                  <a:pt x="4231" y="1737"/>
                  <a:pt x="4112" y="1471"/>
                </a:cubicBezTo>
                <a:cubicBezTo>
                  <a:pt x="4080" y="1376"/>
                  <a:pt x="4057" y="1276"/>
                  <a:pt x="4041" y="1173"/>
                </a:cubicBezTo>
                <a:cubicBezTo>
                  <a:pt x="4041" y="1157"/>
                  <a:pt x="4017" y="1161"/>
                  <a:pt x="4017" y="1173"/>
                </a:cubicBezTo>
                <a:cubicBezTo>
                  <a:pt x="4017" y="1177"/>
                  <a:pt x="4017" y="1181"/>
                  <a:pt x="4017" y="1181"/>
                </a:cubicBezTo>
                <a:cubicBezTo>
                  <a:pt x="4017" y="1185"/>
                  <a:pt x="4017" y="1185"/>
                  <a:pt x="4017" y="1185"/>
                </a:cubicBezTo>
                <a:cubicBezTo>
                  <a:pt x="4017" y="1220"/>
                  <a:pt x="4021" y="1256"/>
                  <a:pt x="4029" y="1292"/>
                </a:cubicBezTo>
                <a:cubicBezTo>
                  <a:pt x="4064" y="1574"/>
                  <a:pt x="4204" y="1829"/>
                  <a:pt x="4395" y="2044"/>
                </a:cubicBezTo>
                <a:cubicBezTo>
                  <a:pt x="4275" y="2028"/>
                  <a:pt x="4148" y="2056"/>
                  <a:pt x="4033" y="2091"/>
                </a:cubicBezTo>
                <a:cubicBezTo>
                  <a:pt x="3901" y="2131"/>
                  <a:pt x="3762" y="2183"/>
                  <a:pt x="3619" y="2167"/>
                </a:cubicBezTo>
                <a:cubicBezTo>
                  <a:pt x="3480" y="2151"/>
                  <a:pt x="3369" y="2067"/>
                  <a:pt x="3333" y="1932"/>
                </a:cubicBezTo>
                <a:cubicBezTo>
                  <a:pt x="3329" y="1920"/>
                  <a:pt x="3313" y="1920"/>
                  <a:pt x="3313" y="1932"/>
                </a:cubicBezTo>
                <a:cubicBezTo>
                  <a:pt x="3313" y="1940"/>
                  <a:pt x="3313" y="1944"/>
                  <a:pt x="3313" y="1952"/>
                </a:cubicBezTo>
                <a:cubicBezTo>
                  <a:pt x="3293" y="2012"/>
                  <a:pt x="3361" y="2079"/>
                  <a:pt x="3404" y="2119"/>
                </a:cubicBezTo>
                <a:cubicBezTo>
                  <a:pt x="3488" y="2191"/>
                  <a:pt x="3599" y="2234"/>
                  <a:pt x="3711" y="2246"/>
                </a:cubicBezTo>
                <a:cubicBezTo>
                  <a:pt x="3842" y="2262"/>
                  <a:pt x="3977" y="2238"/>
                  <a:pt x="4108" y="2207"/>
                </a:cubicBezTo>
                <a:cubicBezTo>
                  <a:pt x="4235" y="2171"/>
                  <a:pt x="4375" y="2127"/>
                  <a:pt x="4506" y="2167"/>
                </a:cubicBezTo>
                <a:cubicBezTo>
                  <a:pt x="4693" y="2346"/>
                  <a:pt x="4908" y="2501"/>
                  <a:pt x="5122" y="2620"/>
                </a:cubicBezTo>
                <a:cubicBezTo>
                  <a:pt x="5409" y="2779"/>
                  <a:pt x="5715" y="2895"/>
                  <a:pt x="6009" y="3038"/>
                </a:cubicBezTo>
                <a:cubicBezTo>
                  <a:pt x="6299" y="3185"/>
                  <a:pt x="6582" y="3376"/>
                  <a:pt x="6737" y="3670"/>
                </a:cubicBezTo>
                <a:cubicBezTo>
                  <a:pt x="6876" y="3940"/>
                  <a:pt x="6904" y="4255"/>
                  <a:pt x="6828" y="4541"/>
                </a:cubicBezTo>
                <a:cubicBezTo>
                  <a:pt x="6745" y="4593"/>
                  <a:pt x="6661" y="4644"/>
                  <a:pt x="6586" y="4708"/>
                </a:cubicBezTo>
                <a:cubicBezTo>
                  <a:pt x="6180" y="5026"/>
                  <a:pt x="5878" y="5507"/>
                  <a:pt x="5778" y="6020"/>
                </a:cubicBezTo>
                <a:cubicBezTo>
                  <a:pt x="5667" y="5897"/>
                  <a:pt x="5552" y="5774"/>
                  <a:pt x="5428" y="5662"/>
                </a:cubicBezTo>
                <a:cubicBezTo>
                  <a:pt x="5094" y="5352"/>
                  <a:pt x="4709" y="5133"/>
                  <a:pt x="4303" y="4943"/>
                </a:cubicBezTo>
                <a:cubicBezTo>
                  <a:pt x="3989" y="4791"/>
                  <a:pt x="3675" y="4644"/>
                  <a:pt x="3357" y="4501"/>
                </a:cubicBezTo>
                <a:cubicBezTo>
                  <a:pt x="3086" y="4096"/>
                  <a:pt x="2959" y="3618"/>
                  <a:pt x="3015" y="3125"/>
                </a:cubicBezTo>
                <a:cubicBezTo>
                  <a:pt x="3019" y="3109"/>
                  <a:pt x="2995" y="3105"/>
                  <a:pt x="2991" y="3121"/>
                </a:cubicBezTo>
                <a:cubicBezTo>
                  <a:pt x="2903" y="3419"/>
                  <a:pt x="2927" y="3734"/>
                  <a:pt x="2999" y="4032"/>
                </a:cubicBezTo>
                <a:cubicBezTo>
                  <a:pt x="3027" y="4151"/>
                  <a:pt x="3066" y="4282"/>
                  <a:pt x="3130" y="4398"/>
                </a:cubicBezTo>
                <a:cubicBezTo>
                  <a:pt x="3078" y="4374"/>
                  <a:pt x="3023" y="4350"/>
                  <a:pt x="2967" y="4326"/>
                </a:cubicBezTo>
                <a:cubicBezTo>
                  <a:pt x="2541" y="4131"/>
                  <a:pt x="2108" y="3952"/>
                  <a:pt x="1682" y="3754"/>
                </a:cubicBezTo>
                <a:cubicBezTo>
                  <a:pt x="1293" y="3571"/>
                  <a:pt x="907" y="3348"/>
                  <a:pt x="613" y="3022"/>
                </a:cubicBezTo>
                <a:cubicBezTo>
                  <a:pt x="474" y="2871"/>
                  <a:pt x="358" y="2696"/>
                  <a:pt x="283" y="2505"/>
                </a:cubicBezTo>
                <a:cubicBezTo>
                  <a:pt x="279" y="2505"/>
                  <a:pt x="279" y="2501"/>
                  <a:pt x="279" y="2501"/>
                </a:cubicBezTo>
                <a:cubicBezTo>
                  <a:pt x="279" y="2497"/>
                  <a:pt x="279" y="2493"/>
                  <a:pt x="279" y="2489"/>
                </a:cubicBezTo>
                <a:cubicBezTo>
                  <a:pt x="279" y="2469"/>
                  <a:pt x="247" y="2469"/>
                  <a:pt x="247" y="2489"/>
                </a:cubicBezTo>
                <a:cubicBezTo>
                  <a:pt x="243" y="2493"/>
                  <a:pt x="239" y="2497"/>
                  <a:pt x="235" y="2501"/>
                </a:cubicBezTo>
                <a:cubicBezTo>
                  <a:pt x="227" y="2501"/>
                  <a:pt x="223" y="2509"/>
                  <a:pt x="219" y="2521"/>
                </a:cubicBezTo>
                <a:cubicBezTo>
                  <a:pt x="203" y="2553"/>
                  <a:pt x="231" y="2628"/>
                  <a:pt x="239" y="2660"/>
                </a:cubicBezTo>
                <a:cubicBezTo>
                  <a:pt x="251" y="2716"/>
                  <a:pt x="267" y="2767"/>
                  <a:pt x="287" y="2815"/>
                </a:cubicBezTo>
                <a:cubicBezTo>
                  <a:pt x="322" y="2907"/>
                  <a:pt x="370" y="2998"/>
                  <a:pt x="426" y="3081"/>
                </a:cubicBezTo>
                <a:cubicBezTo>
                  <a:pt x="271" y="3113"/>
                  <a:pt x="112" y="3038"/>
                  <a:pt x="28" y="2891"/>
                </a:cubicBezTo>
                <a:cubicBezTo>
                  <a:pt x="24" y="2879"/>
                  <a:pt x="0" y="2887"/>
                  <a:pt x="8" y="2899"/>
                </a:cubicBezTo>
                <a:cubicBezTo>
                  <a:pt x="84" y="3109"/>
                  <a:pt x="299" y="3181"/>
                  <a:pt x="501" y="3181"/>
                </a:cubicBezTo>
                <a:cubicBezTo>
                  <a:pt x="525" y="3209"/>
                  <a:pt x="553" y="3237"/>
                  <a:pt x="581" y="3264"/>
                </a:cubicBezTo>
                <a:cubicBezTo>
                  <a:pt x="641" y="3336"/>
                  <a:pt x="704" y="3400"/>
                  <a:pt x="772" y="3463"/>
                </a:cubicBezTo>
                <a:cubicBezTo>
                  <a:pt x="987" y="3670"/>
                  <a:pt x="1229" y="3841"/>
                  <a:pt x="1488" y="3992"/>
                </a:cubicBezTo>
                <a:cubicBezTo>
                  <a:pt x="1368" y="4016"/>
                  <a:pt x="1249" y="4064"/>
                  <a:pt x="1154" y="4111"/>
                </a:cubicBezTo>
                <a:cubicBezTo>
                  <a:pt x="959" y="4215"/>
                  <a:pt x="796" y="4370"/>
                  <a:pt x="688" y="4565"/>
                </a:cubicBezTo>
                <a:cubicBezTo>
                  <a:pt x="660" y="4620"/>
                  <a:pt x="637" y="4680"/>
                  <a:pt x="617" y="4740"/>
                </a:cubicBezTo>
                <a:cubicBezTo>
                  <a:pt x="565" y="4772"/>
                  <a:pt x="513" y="4795"/>
                  <a:pt x="446" y="4803"/>
                </a:cubicBezTo>
                <a:cubicBezTo>
                  <a:pt x="334" y="4811"/>
                  <a:pt x="227" y="4768"/>
                  <a:pt x="148" y="4688"/>
                </a:cubicBezTo>
                <a:cubicBezTo>
                  <a:pt x="132" y="4676"/>
                  <a:pt x="112" y="4692"/>
                  <a:pt x="120" y="4712"/>
                </a:cubicBezTo>
                <a:cubicBezTo>
                  <a:pt x="175" y="4819"/>
                  <a:pt x="283" y="4887"/>
                  <a:pt x="402" y="4895"/>
                </a:cubicBezTo>
                <a:cubicBezTo>
                  <a:pt x="454" y="4899"/>
                  <a:pt x="521" y="4895"/>
                  <a:pt x="581" y="4879"/>
                </a:cubicBezTo>
                <a:cubicBezTo>
                  <a:pt x="557" y="4990"/>
                  <a:pt x="553" y="5102"/>
                  <a:pt x="565" y="5213"/>
                </a:cubicBezTo>
                <a:cubicBezTo>
                  <a:pt x="589" y="5424"/>
                  <a:pt x="668" y="5658"/>
                  <a:pt x="820" y="5813"/>
                </a:cubicBezTo>
                <a:cubicBezTo>
                  <a:pt x="831" y="5821"/>
                  <a:pt x="847" y="5809"/>
                  <a:pt x="839" y="5797"/>
                </a:cubicBezTo>
                <a:cubicBezTo>
                  <a:pt x="828" y="5774"/>
                  <a:pt x="812" y="5754"/>
                  <a:pt x="800" y="5730"/>
                </a:cubicBezTo>
                <a:cubicBezTo>
                  <a:pt x="672" y="5364"/>
                  <a:pt x="708" y="4943"/>
                  <a:pt x="935" y="4620"/>
                </a:cubicBezTo>
                <a:cubicBezTo>
                  <a:pt x="1126" y="4350"/>
                  <a:pt x="1432" y="4175"/>
                  <a:pt x="1758" y="4135"/>
                </a:cubicBezTo>
                <a:cubicBezTo>
                  <a:pt x="2347" y="4434"/>
                  <a:pt x="2979" y="4644"/>
                  <a:pt x="3579" y="4919"/>
                </a:cubicBezTo>
                <a:cubicBezTo>
                  <a:pt x="3989" y="5110"/>
                  <a:pt x="4375" y="5332"/>
                  <a:pt x="4705" y="5623"/>
                </a:cubicBezTo>
                <a:cubicBezTo>
                  <a:pt x="4605" y="5595"/>
                  <a:pt x="4506" y="5579"/>
                  <a:pt x="4410" y="5567"/>
                </a:cubicBezTo>
                <a:cubicBezTo>
                  <a:pt x="4092" y="5527"/>
                  <a:pt x="3758" y="5579"/>
                  <a:pt x="3508" y="5786"/>
                </a:cubicBezTo>
                <a:cubicBezTo>
                  <a:pt x="3492" y="5797"/>
                  <a:pt x="3512" y="5825"/>
                  <a:pt x="3528" y="5813"/>
                </a:cubicBezTo>
                <a:cubicBezTo>
                  <a:pt x="3659" y="5714"/>
                  <a:pt x="3826" y="5694"/>
                  <a:pt x="3985" y="5682"/>
                </a:cubicBezTo>
                <a:cubicBezTo>
                  <a:pt x="4128" y="5674"/>
                  <a:pt x="4275" y="5674"/>
                  <a:pt x="4418" y="5690"/>
                </a:cubicBezTo>
                <a:cubicBezTo>
                  <a:pt x="4597" y="5710"/>
                  <a:pt x="4768" y="5758"/>
                  <a:pt x="4927" y="5833"/>
                </a:cubicBezTo>
                <a:cubicBezTo>
                  <a:pt x="5067" y="5980"/>
                  <a:pt x="5194" y="6139"/>
                  <a:pt x="5305" y="6318"/>
                </a:cubicBezTo>
                <a:cubicBezTo>
                  <a:pt x="5778" y="7074"/>
                  <a:pt x="5930" y="7981"/>
                  <a:pt x="5846" y="8859"/>
                </a:cubicBezTo>
                <a:cubicBezTo>
                  <a:pt x="5822" y="9102"/>
                  <a:pt x="5782" y="9337"/>
                  <a:pt x="5727" y="9571"/>
                </a:cubicBezTo>
                <a:cubicBezTo>
                  <a:pt x="5675" y="9802"/>
                  <a:pt x="5595" y="10029"/>
                  <a:pt x="5548" y="10263"/>
                </a:cubicBezTo>
                <a:cubicBezTo>
                  <a:pt x="5484" y="10597"/>
                  <a:pt x="5512" y="11011"/>
                  <a:pt x="5822" y="11218"/>
                </a:cubicBezTo>
                <a:cubicBezTo>
                  <a:pt x="6097" y="11400"/>
                  <a:pt x="6474" y="11305"/>
                  <a:pt x="6705" y="11098"/>
                </a:cubicBezTo>
                <a:cubicBezTo>
                  <a:pt x="6999" y="10840"/>
                  <a:pt x="7091" y="10426"/>
                  <a:pt x="7126" y="10056"/>
                </a:cubicBezTo>
                <a:cubicBezTo>
                  <a:pt x="7258" y="8812"/>
                  <a:pt x="6876" y="7519"/>
                  <a:pt x="6152" y="6493"/>
                </a:cubicBezTo>
                <a:cubicBezTo>
                  <a:pt x="6212" y="6259"/>
                  <a:pt x="6275" y="6024"/>
                  <a:pt x="6371" y="5797"/>
                </a:cubicBezTo>
                <a:cubicBezTo>
                  <a:pt x="6482" y="5543"/>
                  <a:pt x="6625" y="5300"/>
                  <a:pt x="6820" y="5098"/>
                </a:cubicBezTo>
                <a:cubicBezTo>
                  <a:pt x="6828" y="5090"/>
                  <a:pt x="6836" y="5082"/>
                  <a:pt x="6844" y="5074"/>
                </a:cubicBezTo>
                <a:cubicBezTo>
                  <a:pt x="7015" y="5022"/>
                  <a:pt x="7206" y="5054"/>
                  <a:pt x="7353" y="5161"/>
                </a:cubicBezTo>
                <a:cubicBezTo>
                  <a:pt x="7536" y="5292"/>
                  <a:pt x="7628" y="5519"/>
                  <a:pt x="7631" y="5738"/>
                </a:cubicBezTo>
                <a:cubicBezTo>
                  <a:pt x="7631" y="5754"/>
                  <a:pt x="7651" y="5758"/>
                  <a:pt x="7659" y="5742"/>
                </a:cubicBezTo>
                <a:cubicBezTo>
                  <a:pt x="7739" y="5467"/>
                  <a:pt x="7612" y="5161"/>
                  <a:pt x="7361" y="5018"/>
                </a:cubicBezTo>
                <a:cubicBezTo>
                  <a:pt x="7254" y="4958"/>
                  <a:pt x="7122" y="4931"/>
                  <a:pt x="6999" y="4935"/>
                </a:cubicBezTo>
                <a:cubicBezTo>
                  <a:pt x="7142" y="4815"/>
                  <a:pt x="7305" y="4724"/>
                  <a:pt x="7480" y="4664"/>
                </a:cubicBezTo>
                <a:cubicBezTo>
                  <a:pt x="7779" y="4565"/>
                  <a:pt x="8097" y="4577"/>
                  <a:pt x="8395" y="4636"/>
                </a:cubicBezTo>
                <a:cubicBezTo>
                  <a:pt x="8988" y="4760"/>
                  <a:pt x="9508" y="5074"/>
                  <a:pt x="10081" y="5253"/>
                </a:cubicBezTo>
                <a:cubicBezTo>
                  <a:pt x="10359" y="5340"/>
                  <a:pt x="10654" y="5392"/>
                  <a:pt x="10944" y="5372"/>
                </a:cubicBezTo>
                <a:cubicBezTo>
                  <a:pt x="11151" y="5360"/>
                  <a:pt x="11358" y="5320"/>
                  <a:pt x="11560" y="5265"/>
                </a:cubicBezTo>
                <a:cubicBezTo>
                  <a:pt x="11608" y="5277"/>
                  <a:pt x="11656" y="5292"/>
                  <a:pt x="11700" y="5320"/>
                </a:cubicBezTo>
                <a:cubicBezTo>
                  <a:pt x="11795" y="5376"/>
                  <a:pt x="11871" y="5459"/>
                  <a:pt x="11914" y="5559"/>
                </a:cubicBezTo>
                <a:cubicBezTo>
                  <a:pt x="12010" y="5774"/>
                  <a:pt x="11946" y="6020"/>
                  <a:pt x="11803" y="6199"/>
                </a:cubicBezTo>
                <a:cubicBezTo>
                  <a:pt x="11787" y="6219"/>
                  <a:pt x="11811" y="6243"/>
                  <a:pt x="11835" y="6227"/>
                </a:cubicBezTo>
                <a:cubicBezTo>
                  <a:pt x="12010" y="6088"/>
                  <a:pt x="12038" y="5801"/>
                  <a:pt x="12006" y="5595"/>
                </a:cubicBezTo>
                <a:cubicBezTo>
                  <a:pt x="11990" y="5483"/>
                  <a:pt x="11954" y="5376"/>
                  <a:pt x="11883" y="5285"/>
                </a:cubicBezTo>
                <a:cubicBezTo>
                  <a:pt x="11863" y="5257"/>
                  <a:pt x="11831" y="5221"/>
                  <a:pt x="11795" y="5193"/>
                </a:cubicBezTo>
                <a:cubicBezTo>
                  <a:pt x="11799" y="5193"/>
                  <a:pt x="11803" y="5193"/>
                  <a:pt x="11807" y="5189"/>
                </a:cubicBezTo>
                <a:cubicBezTo>
                  <a:pt x="12077" y="5098"/>
                  <a:pt x="12320" y="4958"/>
                  <a:pt x="12487" y="4720"/>
                </a:cubicBezTo>
                <a:cubicBezTo>
                  <a:pt x="12515" y="4676"/>
                  <a:pt x="12543" y="4628"/>
                  <a:pt x="12566" y="4577"/>
                </a:cubicBezTo>
                <a:cubicBezTo>
                  <a:pt x="12765" y="4545"/>
                  <a:pt x="12948" y="4672"/>
                  <a:pt x="12964" y="4887"/>
                </a:cubicBezTo>
                <a:cubicBezTo>
                  <a:pt x="12968" y="4903"/>
                  <a:pt x="12988" y="4903"/>
                  <a:pt x="12988" y="4887"/>
                </a:cubicBezTo>
                <a:cubicBezTo>
                  <a:pt x="12992" y="4660"/>
                  <a:pt x="12813" y="4525"/>
                  <a:pt x="12618" y="4457"/>
                </a:cubicBez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243770" tIns="121885" rIns="243770" bIns="121885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 rot="19389">
            <a:off x="1922606" y="3255842"/>
            <a:ext cx="1348328" cy="461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ctr"/>
            <a:r>
              <a:rPr lang="en-US" sz="1200" b="1" smtClean="0">
                <a:solidFill>
                  <a:srgbClr val="FFFF00"/>
                </a:solidFill>
                <a:latin typeface="+mj-lt"/>
              </a:rPr>
              <a:t>Wawasan </a:t>
            </a:r>
          </a:p>
          <a:p>
            <a:pPr algn="ctr"/>
            <a:r>
              <a:rPr lang="en-ID" sz="1200" b="1" smtClean="0">
                <a:solidFill>
                  <a:srgbClr val="FFFF00"/>
                </a:solidFill>
                <a:latin typeface="+mj-lt"/>
              </a:rPr>
              <a:t>Teknis</a:t>
            </a:r>
            <a:endParaRPr lang="id-ID" sz="1200" b="1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41389" y="3278142"/>
            <a:ext cx="1347663" cy="461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ctr"/>
            <a:r>
              <a:rPr lang="en-ID" sz="1200" b="1" smtClean="0">
                <a:solidFill>
                  <a:srgbClr val="FFFF00"/>
                </a:solidFill>
                <a:latin typeface="+mj-lt"/>
              </a:rPr>
              <a:t>Kompetensi </a:t>
            </a:r>
          </a:p>
          <a:p>
            <a:pPr algn="ctr"/>
            <a:r>
              <a:rPr lang="en-ID" sz="1200" b="1" smtClean="0">
                <a:solidFill>
                  <a:srgbClr val="FFFF00"/>
                </a:solidFill>
                <a:latin typeface="+mj-lt"/>
              </a:rPr>
              <a:t>Sosial</a:t>
            </a:r>
            <a:endParaRPr lang="id-ID" sz="1200" b="1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34637" y="2576305"/>
            <a:ext cx="1348328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400" b="1" smtClean="0">
                <a:solidFill>
                  <a:schemeClr val="tx2"/>
                </a:solidFill>
                <a:latin typeface="+mj-lt"/>
              </a:rPr>
              <a:t>Kimia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Freeform 2"/>
          <p:cNvSpPr>
            <a:spLocks noChangeArrowheads="1"/>
          </p:cNvSpPr>
          <p:nvPr/>
        </p:nvSpPr>
        <p:spPr bwMode="auto">
          <a:xfrm>
            <a:off x="3158018" y="3514821"/>
            <a:ext cx="787078" cy="510770"/>
          </a:xfrm>
          <a:custGeom>
            <a:avLst/>
            <a:gdLst>
              <a:gd name="T0" fmla="*/ 1514 w 2315"/>
              <a:gd name="T1" fmla="*/ 1502 h 1503"/>
              <a:gd name="T2" fmla="*/ 1514 w 2315"/>
              <a:gd name="T3" fmla="*/ 1502 h 1503"/>
              <a:gd name="T4" fmla="*/ 543 w 2315"/>
              <a:gd name="T5" fmla="*/ 1189 h 1503"/>
              <a:gd name="T6" fmla="*/ 15 w 2315"/>
              <a:gd name="T7" fmla="*/ 472 h 1503"/>
              <a:gd name="T8" fmla="*/ 50 w 2315"/>
              <a:gd name="T9" fmla="*/ 353 h 1503"/>
              <a:gd name="T10" fmla="*/ 1024 w 2315"/>
              <a:gd name="T11" fmla="*/ 0 h 1503"/>
              <a:gd name="T12" fmla="*/ 1093 w 2315"/>
              <a:gd name="T13" fmla="*/ 0 h 1503"/>
              <a:gd name="T14" fmla="*/ 2277 w 2315"/>
              <a:gd name="T15" fmla="*/ 572 h 1503"/>
              <a:gd name="T16" fmla="*/ 2295 w 2315"/>
              <a:gd name="T17" fmla="*/ 689 h 1503"/>
              <a:gd name="T18" fmla="*/ 2142 w 2315"/>
              <a:gd name="T19" fmla="*/ 1338 h 1503"/>
              <a:gd name="T20" fmla="*/ 2062 w 2315"/>
              <a:gd name="T21" fmla="*/ 1433 h 1503"/>
              <a:gd name="T22" fmla="*/ 1514 w 2315"/>
              <a:gd name="T23" fmla="*/ 1502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315" h="1503">
                <a:moveTo>
                  <a:pt x="1514" y="1502"/>
                </a:moveTo>
                <a:lnTo>
                  <a:pt x="1514" y="1502"/>
                </a:lnTo>
                <a:cubicBezTo>
                  <a:pt x="1141" y="1502"/>
                  <a:pt x="812" y="1396"/>
                  <a:pt x="543" y="1189"/>
                </a:cubicBezTo>
                <a:cubicBezTo>
                  <a:pt x="312" y="1012"/>
                  <a:pt x="129" y="766"/>
                  <a:pt x="15" y="472"/>
                </a:cubicBezTo>
                <a:cubicBezTo>
                  <a:pt x="0" y="430"/>
                  <a:pt x="13" y="379"/>
                  <a:pt x="50" y="353"/>
                </a:cubicBezTo>
                <a:cubicBezTo>
                  <a:pt x="365" y="117"/>
                  <a:pt x="693" y="0"/>
                  <a:pt x="1024" y="0"/>
                </a:cubicBezTo>
                <a:cubicBezTo>
                  <a:pt x="1048" y="0"/>
                  <a:pt x="1072" y="0"/>
                  <a:pt x="1093" y="0"/>
                </a:cubicBezTo>
                <a:cubicBezTo>
                  <a:pt x="1729" y="32"/>
                  <a:pt x="2192" y="482"/>
                  <a:pt x="2277" y="572"/>
                </a:cubicBezTo>
                <a:cubicBezTo>
                  <a:pt x="2309" y="604"/>
                  <a:pt x="2314" y="649"/>
                  <a:pt x="2295" y="689"/>
                </a:cubicBezTo>
                <a:cubicBezTo>
                  <a:pt x="2182" y="922"/>
                  <a:pt x="2150" y="1168"/>
                  <a:pt x="2142" y="1338"/>
                </a:cubicBezTo>
                <a:cubicBezTo>
                  <a:pt x="2142" y="1383"/>
                  <a:pt x="2107" y="1423"/>
                  <a:pt x="2062" y="1433"/>
                </a:cubicBezTo>
                <a:cubicBezTo>
                  <a:pt x="1872" y="1478"/>
                  <a:pt x="1689" y="1502"/>
                  <a:pt x="1514" y="15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18284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+mj-lt"/>
              <a:ea typeface="+mn-ea"/>
            </a:endParaRPr>
          </a:p>
        </p:txBody>
      </p:sp>
      <p:sp>
        <p:nvSpPr>
          <p:cNvPr id="8" name="Freeform 3"/>
          <p:cNvSpPr>
            <a:spLocks noChangeArrowheads="1"/>
          </p:cNvSpPr>
          <p:nvPr/>
        </p:nvSpPr>
        <p:spPr bwMode="auto">
          <a:xfrm>
            <a:off x="3118831" y="3478290"/>
            <a:ext cx="865453" cy="581840"/>
          </a:xfrm>
          <a:custGeom>
            <a:avLst/>
            <a:gdLst>
              <a:gd name="T0" fmla="*/ 926322 w 2544"/>
              <a:gd name="T1" fmla="*/ 168365 h 1709"/>
              <a:gd name="T2" fmla="*/ 926322 w 2544"/>
              <a:gd name="T3" fmla="*/ 168365 h 1709"/>
              <a:gd name="T4" fmla="*/ 978371 w 2544"/>
              <a:gd name="T5" fmla="*/ 168365 h 1709"/>
              <a:gd name="T6" fmla="*/ 1885175 w 2544"/>
              <a:gd name="T7" fmla="*/ 607577 h 1709"/>
              <a:gd name="T8" fmla="*/ 1750984 w 2544"/>
              <a:gd name="T9" fmla="*/ 1167979 h 1709"/>
              <a:gd name="T10" fmla="*/ 1324827 w 2544"/>
              <a:gd name="T11" fmla="*/ 1220847 h 1709"/>
              <a:gd name="T12" fmla="*/ 185427 w 2544"/>
              <a:gd name="T13" fmla="*/ 437585 h 1709"/>
              <a:gd name="T14" fmla="*/ 926322 w 2544"/>
              <a:gd name="T15" fmla="*/ 168365 h 1709"/>
              <a:gd name="T16" fmla="*/ 926322 w 2544"/>
              <a:gd name="T17" fmla="*/ 0 h 1709"/>
              <a:gd name="T18" fmla="*/ 926322 w 2544"/>
              <a:gd name="T19" fmla="*/ 0 h 1709"/>
              <a:gd name="T20" fmla="*/ 84581 w 2544"/>
              <a:gd name="T21" fmla="*/ 301755 h 1709"/>
              <a:gd name="T22" fmla="*/ 28465 w 2544"/>
              <a:gd name="T23" fmla="*/ 497774 h 1709"/>
              <a:gd name="T24" fmla="*/ 483086 w 2544"/>
              <a:gd name="T25" fmla="*/ 1118364 h 1709"/>
              <a:gd name="T26" fmla="*/ 1324827 w 2544"/>
              <a:gd name="T27" fmla="*/ 1389212 h 1709"/>
              <a:gd name="T28" fmla="*/ 1792461 w 2544"/>
              <a:gd name="T29" fmla="*/ 1331463 h 1709"/>
              <a:gd name="T30" fmla="*/ 1919332 w 2544"/>
              <a:gd name="T31" fmla="*/ 1174486 h 1709"/>
              <a:gd name="T32" fmla="*/ 2035631 w 2544"/>
              <a:gd name="T33" fmla="*/ 680779 h 1709"/>
              <a:gd name="T34" fmla="*/ 2007979 w 2544"/>
              <a:gd name="T35" fmla="*/ 491267 h 1709"/>
              <a:gd name="T36" fmla="*/ 987317 w 2544"/>
              <a:gd name="T37" fmla="*/ 0 h 1709"/>
              <a:gd name="T38" fmla="*/ 926322 w 2544"/>
              <a:gd name="T39" fmla="*/ 0 h 1709"/>
              <a:gd name="T40" fmla="*/ 926322 w 2544"/>
              <a:gd name="T41" fmla="*/ 168365 h 170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4" h="1709">
                <a:moveTo>
                  <a:pt x="1139" y="207"/>
                </a:moveTo>
                <a:lnTo>
                  <a:pt x="1139" y="207"/>
                </a:lnTo>
                <a:cubicBezTo>
                  <a:pt x="1160" y="207"/>
                  <a:pt x="1181" y="207"/>
                  <a:pt x="1203" y="207"/>
                </a:cubicBezTo>
                <a:cubicBezTo>
                  <a:pt x="1804" y="236"/>
                  <a:pt x="2246" y="673"/>
                  <a:pt x="2318" y="747"/>
                </a:cubicBezTo>
                <a:cubicBezTo>
                  <a:pt x="2196" y="993"/>
                  <a:pt x="2161" y="1258"/>
                  <a:pt x="2153" y="1436"/>
                </a:cubicBezTo>
                <a:cubicBezTo>
                  <a:pt x="1965" y="1480"/>
                  <a:pt x="1791" y="1501"/>
                  <a:pt x="1629" y="1501"/>
                </a:cubicBezTo>
                <a:cubicBezTo>
                  <a:pt x="877" y="1501"/>
                  <a:pt x="427" y="1046"/>
                  <a:pt x="228" y="538"/>
                </a:cubicBezTo>
                <a:cubicBezTo>
                  <a:pt x="522" y="318"/>
                  <a:pt x="829" y="207"/>
                  <a:pt x="1139" y="207"/>
                </a:cubicBezTo>
                <a:lnTo>
                  <a:pt x="1139" y="0"/>
                </a:lnTo>
                <a:cubicBezTo>
                  <a:pt x="784" y="0"/>
                  <a:pt x="435" y="125"/>
                  <a:pt x="104" y="371"/>
                </a:cubicBezTo>
                <a:cubicBezTo>
                  <a:pt x="30" y="426"/>
                  <a:pt x="0" y="527"/>
                  <a:pt x="35" y="612"/>
                </a:cubicBezTo>
                <a:cubicBezTo>
                  <a:pt x="157" y="924"/>
                  <a:pt x="350" y="1187"/>
                  <a:pt x="594" y="1375"/>
                </a:cubicBezTo>
                <a:cubicBezTo>
                  <a:pt x="885" y="1597"/>
                  <a:pt x="1232" y="1708"/>
                  <a:pt x="1629" y="1708"/>
                </a:cubicBezTo>
                <a:cubicBezTo>
                  <a:pt x="1812" y="1708"/>
                  <a:pt x="2002" y="1684"/>
                  <a:pt x="2204" y="1637"/>
                </a:cubicBezTo>
                <a:cubicBezTo>
                  <a:pt x="2294" y="1616"/>
                  <a:pt x="2357" y="1536"/>
                  <a:pt x="2360" y="1444"/>
                </a:cubicBezTo>
                <a:cubicBezTo>
                  <a:pt x="2368" y="1287"/>
                  <a:pt x="2397" y="1054"/>
                  <a:pt x="2503" y="837"/>
                </a:cubicBezTo>
                <a:cubicBezTo>
                  <a:pt x="2543" y="760"/>
                  <a:pt x="2527" y="665"/>
                  <a:pt x="2469" y="604"/>
                </a:cubicBezTo>
                <a:cubicBezTo>
                  <a:pt x="2376" y="508"/>
                  <a:pt x="1889" y="32"/>
                  <a:pt x="1214" y="0"/>
                </a:cubicBezTo>
                <a:cubicBezTo>
                  <a:pt x="1189" y="0"/>
                  <a:pt x="1166" y="0"/>
                  <a:pt x="1139" y="0"/>
                </a:cubicBezTo>
                <a:lnTo>
                  <a:pt x="1139" y="207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9" name="Freeform 4"/>
          <p:cNvSpPr>
            <a:spLocks noChangeArrowheads="1"/>
          </p:cNvSpPr>
          <p:nvPr/>
        </p:nvSpPr>
        <p:spPr bwMode="auto">
          <a:xfrm>
            <a:off x="3115510" y="2527155"/>
            <a:ext cx="1786036" cy="1172314"/>
          </a:xfrm>
          <a:custGeom>
            <a:avLst/>
            <a:gdLst>
              <a:gd name="T0" fmla="*/ 1992853 w 5244"/>
              <a:gd name="T1" fmla="*/ 2800789 h 3444"/>
              <a:gd name="T2" fmla="*/ 1992853 w 5244"/>
              <a:gd name="T3" fmla="*/ 2800789 h 3444"/>
              <a:gd name="T4" fmla="*/ 1935078 w 5244"/>
              <a:gd name="T5" fmla="*/ 2777198 h 3444"/>
              <a:gd name="T6" fmla="*/ 993579 w 5244"/>
              <a:gd name="T7" fmla="*/ 2339549 h 3444"/>
              <a:gd name="T8" fmla="*/ 934989 w 5244"/>
              <a:gd name="T9" fmla="*/ 2339549 h 3444"/>
              <a:gd name="T10" fmla="*/ 183092 w 5244"/>
              <a:gd name="T11" fmla="*/ 2593353 h 3444"/>
              <a:gd name="T12" fmla="*/ 135895 w 5244"/>
              <a:gd name="T13" fmla="*/ 2608809 h 3444"/>
              <a:gd name="T14" fmla="*/ 104973 w 5244"/>
              <a:gd name="T15" fmla="*/ 2602301 h 3444"/>
              <a:gd name="T16" fmla="*/ 53707 w 5244"/>
              <a:gd name="T17" fmla="*/ 2544544 h 3444"/>
              <a:gd name="T18" fmla="*/ 19530 w 5244"/>
              <a:gd name="T19" fmla="*/ 2053207 h 3444"/>
              <a:gd name="T20" fmla="*/ 551717 w 5244"/>
              <a:gd name="T21" fmla="*/ 1111205 h 3444"/>
              <a:gd name="T22" fmla="*/ 971607 w 5244"/>
              <a:gd name="T23" fmla="*/ 385586 h 3444"/>
              <a:gd name="T24" fmla="*/ 1898459 w 5244"/>
              <a:gd name="T25" fmla="*/ 0 h 3444"/>
              <a:gd name="T26" fmla="*/ 1900900 w 5244"/>
              <a:gd name="T27" fmla="*/ 0 h 3444"/>
              <a:gd name="T28" fmla="*/ 1922058 w 5244"/>
              <a:gd name="T29" fmla="*/ 4067 h 3444"/>
              <a:gd name="T30" fmla="*/ 2748005 w 5244"/>
              <a:gd name="T31" fmla="*/ 510861 h 3444"/>
              <a:gd name="T32" fmla="*/ 3053972 w 5244"/>
              <a:gd name="T33" fmla="*/ 935494 h 3444"/>
              <a:gd name="T34" fmla="*/ 3055600 w 5244"/>
              <a:gd name="T35" fmla="*/ 937121 h 3444"/>
              <a:gd name="T36" fmla="*/ 3062110 w 5244"/>
              <a:gd name="T37" fmla="*/ 941189 h 3444"/>
              <a:gd name="T38" fmla="*/ 3064551 w 5244"/>
              <a:gd name="T39" fmla="*/ 939562 h 3444"/>
              <a:gd name="T40" fmla="*/ 3456774 w 5244"/>
              <a:gd name="T41" fmla="*/ 859841 h 3444"/>
              <a:gd name="T42" fmla="*/ 4001981 w 5244"/>
              <a:gd name="T43" fmla="*/ 1032298 h 3444"/>
              <a:gd name="T44" fmla="*/ 4191583 w 5244"/>
              <a:gd name="T45" fmla="*/ 1671688 h 3444"/>
              <a:gd name="T46" fmla="*/ 3508040 w 5244"/>
              <a:gd name="T47" fmla="*/ 2326534 h 3444"/>
              <a:gd name="T48" fmla="*/ 2960392 w 5244"/>
              <a:gd name="T49" fmla="*/ 2406254 h 3444"/>
              <a:gd name="T50" fmla="*/ 2941676 w 5244"/>
              <a:gd name="T51" fmla="*/ 2406254 h 3444"/>
              <a:gd name="T52" fmla="*/ 2941676 w 5244"/>
              <a:gd name="T53" fmla="*/ 2406254 h 3444"/>
              <a:gd name="T54" fmla="*/ 2939235 w 5244"/>
              <a:gd name="T55" fmla="*/ 2406254 h 3444"/>
              <a:gd name="T56" fmla="*/ 2930284 w 5244"/>
              <a:gd name="T57" fmla="*/ 2406254 h 3444"/>
              <a:gd name="T58" fmla="*/ 2922146 w 5244"/>
              <a:gd name="T59" fmla="*/ 2406254 h 3444"/>
              <a:gd name="T60" fmla="*/ 2736613 w 5244"/>
              <a:gd name="T61" fmla="*/ 2423337 h 3444"/>
              <a:gd name="T62" fmla="*/ 2732544 w 5244"/>
              <a:gd name="T63" fmla="*/ 2423337 h 3444"/>
              <a:gd name="T64" fmla="*/ 2079110 w 5244"/>
              <a:gd name="T65" fmla="*/ 2742218 h 3444"/>
              <a:gd name="T66" fmla="*/ 2060394 w 5244"/>
              <a:gd name="T67" fmla="*/ 2768250 h 3444"/>
              <a:gd name="T68" fmla="*/ 1999363 w 5244"/>
              <a:gd name="T69" fmla="*/ 2800789 h 3444"/>
              <a:gd name="T70" fmla="*/ 1992853 w 5244"/>
              <a:gd name="T71" fmla="*/ 2800789 h 344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44" h="3444">
                <a:moveTo>
                  <a:pt x="2449" y="3443"/>
                </a:moveTo>
                <a:lnTo>
                  <a:pt x="2449" y="3443"/>
                </a:lnTo>
                <a:cubicBezTo>
                  <a:pt x="2423" y="3443"/>
                  <a:pt x="2397" y="3432"/>
                  <a:pt x="2378" y="3414"/>
                </a:cubicBezTo>
                <a:cubicBezTo>
                  <a:pt x="2222" y="3263"/>
                  <a:pt x="1795" y="2905"/>
                  <a:pt x="1221" y="2876"/>
                </a:cubicBezTo>
                <a:cubicBezTo>
                  <a:pt x="1197" y="2876"/>
                  <a:pt x="1173" y="2876"/>
                  <a:pt x="1149" y="2876"/>
                </a:cubicBezTo>
                <a:cubicBezTo>
                  <a:pt x="834" y="2876"/>
                  <a:pt x="522" y="2979"/>
                  <a:pt x="225" y="3188"/>
                </a:cubicBezTo>
                <a:cubicBezTo>
                  <a:pt x="206" y="3199"/>
                  <a:pt x="188" y="3207"/>
                  <a:pt x="167" y="3207"/>
                </a:cubicBezTo>
                <a:cubicBezTo>
                  <a:pt x="154" y="3207"/>
                  <a:pt x="140" y="3204"/>
                  <a:pt x="129" y="3199"/>
                </a:cubicBezTo>
                <a:cubicBezTo>
                  <a:pt x="98" y="3186"/>
                  <a:pt x="74" y="3159"/>
                  <a:pt x="66" y="3128"/>
                </a:cubicBezTo>
                <a:cubicBezTo>
                  <a:pt x="16" y="2921"/>
                  <a:pt x="0" y="2712"/>
                  <a:pt x="24" y="2524"/>
                </a:cubicBezTo>
                <a:cubicBezTo>
                  <a:pt x="111" y="1817"/>
                  <a:pt x="522" y="1472"/>
                  <a:pt x="678" y="1366"/>
                </a:cubicBezTo>
                <a:cubicBezTo>
                  <a:pt x="678" y="1224"/>
                  <a:pt x="739" y="906"/>
                  <a:pt x="1194" y="474"/>
                </a:cubicBezTo>
                <a:cubicBezTo>
                  <a:pt x="1610" y="82"/>
                  <a:pt x="2087" y="11"/>
                  <a:pt x="2333" y="0"/>
                </a:cubicBezTo>
                <a:cubicBezTo>
                  <a:pt x="2333" y="0"/>
                  <a:pt x="2333" y="0"/>
                  <a:pt x="2336" y="0"/>
                </a:cubicBezTo>
                <a:cubicBezTo>
                  <a:pt x="2344" y="0"/>
                  <a:pt x="2354" y="3"/>
                  <a:pt x="2362" y="5"/>
                </a:cubicBezTo>
                <a:cubicBezTo>
                  <a:pt x="2741" y="103"/>
                  <a:pt x="3082" y="313"/>
                  <a:pt x="3377" y="628"/>
                </a:cubicBezTo>
                <a:cubicBezTo>
                  <a:pt x="3609" y="877"/>
                  <a:pt x="3731" y="1104"/>
                  <a:pt x="3753" y="1150"/>
                </a:cubicBezTo>
                <a:cubicBezTo>
                  <a:pt x="3753" y="1150"/>
                  <a:pt x="3755" y="1150"/>
                  <a:pt x="3755" y="1152"/>
                </a:cubicBezTo>
                <a:cubicBezTo>
                  <a:pt x="3758" y="1157"/>
                  <a:pt x="3760" y="1157"/>
                  <a:pt x="3763" y="1157"/>
                </a:cubicBezTo>
                <a:cubicBezTo>
                  <a:pt x="3763" y="1157"/>
                  <a:pt x="3766" y="1157"/>
                  <a:pt x="3766" y="1155"/>
                </a:cubicBezTo>
                <a:cubicBezTo>
                  <a:pt x="3901" y="1091"/>
                  <a:pt x="4070" y="1057"/>
                  <a:pt x="4248" y="1057"/>
                </a:cubicBezTo>
                <a:cubicBezTo>
                  <a:pt x="4510" y="1057"/>
                  <a:pt x="4748" y="1134"/>
                  <a:pt x="4918" y="1269"/>
                </a:cubicBezTo>
                <a:cubicBezTo>
                  <a:pt x="5076" y="1393"/>
                  <a:pt x="5243" y="1631"/>
                  <a:pt x="5151" y="2055"/>
                </a:cubicBezTo>
                <a:cubicBezTo>
                  <a:pt x="5063" y="2444"/>
                  <a:pt x="4780" y="2714"/>
                  <a:pt x="4311" y="2860"/>
                </a:cubicBezTo>
                <a:cubicBezTo>
                  <a:pt x="4007" y="2950"/>
                  <a:pt x="3720" y="2958"/>
                  <a:pt x="3638" y="2958"/>
                </a:cubicBezTo>
                <a:cubicBezTo>
                  <a:pt x="3628" y="2958"/>
                  <a:pt x="3620" y="2958"/>
                  <a:pt x="3615" y="2958"/>
                </a:cubicBezTo>
                <a:lnTo>
                  <a:pt x="3612" y="2958"/>
                </a:lnTo>
                <a:cubicBezTo>
                  <a:pt x="3609" y="2958"/>
                  <a:pt x="3604" y="2958"/>
                  <a:pt x="3601" y="2958"/>
                </a:cubicBezTo>
                <a:cubicBezTo>
                  <a:pt x="3596" y="2958"/>
                  <a:pt x="3594" y="2958"/>
                  <a:pt x="3591" y="2958"/>
                </a:cubicBezTo>
                <a:cubicBezTo>
                  <a:pt x="3488" y="2961"/>
                  <a:pt x="3366" y="2979"/>
                  <a:pt x="3363" y="2979"/>
                </a:cubicBezTo>
                <a:cubicBezTo>
                  <a:pt x="3360" y="2979"/>
                  <a:pt x="3360" y="2979"/>
                  <a:pt x="3358" y="2979"/>
                </a:cubicBezTo>
                <a:cubicBezTo>
                  <a:pt x="3011" y="3011"/>
                  <a:pt x="2744" y="3144"/>
                  <a:pt x="2555" y="3371"/>
                </a:cubicBezTo>
                <a:cubicBezTo>
                  <a:pt x="2547" y="3382"/>
                  <a:pt x="2539" y="3392"/>
                  <a:pt x="2532" y="3403"/>
                </a:cubicBezTo>
                <a:cubicBezTo>
                  <a:pt x="2513" y="3427"/>
                  <a:pt x="2487" y="3440"/>
                  <a:pt x="2457" y="3443"/>
                </a:cubicBezTo>
                <a:cubicBezTo>
                  <a:pt x="2455" y="3443"/>
                  <a:pt x="2452" y="3443"/>
                  <a:pt x="2449" y="3443"/>
                </a:cubicBez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0" name="Freeform 5"/>
          <p:cNvSpPr>
            <a:spLocks noChangeArrowheads="1"/>
          </p:cNvSpPr>
          <p:nvPr/>
        </p:nvSpPr>
        <p:spPr bwMode="auto">
          <a:xfrm>
            <a:off x="3079643" y="2492616"/>
            <a:ext cx="1859098" cy="1242719"/>
          </a:xfrm>
          <a:custGeom>
            <a:avLst/>
            <a:gdLst>
              <a:gd name="T0" fmla="*/ 1984459 w 5461"/>
              <a:gd name="T1" fmla="*/ 170087 h 3650"/>
              <a:gd name="T2" fmla="*/ 1984459 w 5461"/>
              <a:gd name="T3" fmla="*/ 170087 h 3650"/>
              <a:gd name="T4" fmla="*/ 2770431 w 5461"/>
              <a:gd name="T5" fmla="*/ 651050 h 3650"/>
              <a:gd name="T6" fmla="*/ 3061713 w 5461"/>
              <a:gd name="T7" fmla="*/ 1057956 h 3650"/>
              <a:gd name="T8" fmla="*/ 3145517 w 5461"/>
              <a:gd name="T9" fmla="*/ 1110040 h 3650"/>
              <a:gd name="T10" fmla="*/ 3184572 w 5461"/>
              <a:gd name="T11" fmla="*/ 1101088 h 3650"/>
              <a:gd name="T12" fmla="*/ 3540131 w 5461"/>
              <a:gd name="T13" fmla="*/ 1027845 h 3650"/>
              <a:gd name="T14" fmla="*/ 4033194 w 5461"/>
              <a:gd name="T15" fmla="*/ 1180842 h 3650"/>
              <a:gd name="T16" fmla="*/ 4192667 w 5461"/>
              <a:gd name="T17" fmla="*/ 1739118 h 3650"/>
              <a:gd name="T18" fmla="*/ 3566167 w 5461"/>
              <a:gd name="T19" fmla="*/ 2329132 h 3650"/>
              <a:gd name="T20" fmla="*/ 3043813 w 5461"/>
              <a:gd name="T21" fmla="*/ 2407258 h 3650"/>
              <a:gd name="T22" fmla="*/ 3026726 w 5461"/>
              <a:gd name="T23" fmla="*/ 2407258 h 3650"/>
              <a:gd name="T24" fmla="*/ 3025099 w 5461"/>
              <a:gd name="T25" fmla="*/ 2407258 h 3650"/>
              <a:gd name="T26" fmla="*/ 3013708 w 5461"/>
              <a:gd name="T27" fmla="*/ 2407258 h 3650"/>
              <a:gd name="T28" fmla="*/ 3013708 w 5461"/>
              <a:gd name="T29" fmla="*/ 2407258 h 3650"/>
              <a:gd name="T30" fmla="*/ 2807045 w 5461"/>
              <a:gd name="T31" fmla="*/ 2424348 h 3650"/>
              <a:gd name="T32" fmla="*/ 2098368 w 5461"/>
              <a:gd name="T33" fmla="*/ 2773473 h 3650"/>
              <a:gd name="T34" fmla="*/ 2076399 w 5461"/>
              <a:gd name="T35" fmla="*/ 2801143 h 3650"/>
              <a:gd name="T36" fmla="*/ 1081322 w 5461"/>
              <a:gd name="T37" fmla="*/ 2340525 h 3650"/>
              <a:gd name="T38" fmla="*/ 1018672 w 5461"/>
              <a:gd name="T39" fmla="*/ 2340525 h 3650"/>
              <a:gd name="T40" fmla="*/ 219682 w 5461"/>
              <a:gd name="T41" fmla="*/ 2607456 h 3650"/>
              <a:gd name="T42" fmla="*/ 187136 w 5461"/>
              <a:gd name="T43" fmla="*/ 2148465 h 3650"/>
              <a:gd name="T44" fmla="*/ 725763 w 5461"/>
              <a:gd name="T45" fmla="*/ 1239437 h 3650"/>
              <a:gd name="T46" fmla="*/ 1113868 w 5461"/>
              <a:gd name="T47" fmla="*/ 532233 h 3650"/>
              <a:gd name="T48" fmla="*/ 1984459 w 5461"/>
              <a:gd name="T49" fmla="*/ 170087 h 3650"/>
              <a:gd name="T50" fmla="*/ 1984459 w 5461"/>
              <a:gd name="T51" fmla="*/ 0 h 3650"/>
              <a:gd name="T52" fmla="*/ 1984459 w 5461"/>
              <a:gd name="T53" fmla="*/ 0 h 3650"/>
              <a:gd name="T54" fmla="*/ 1977949 w 5461"/>
              <a:gd name="T55" fmla="*/ 0 h 3650"/>
              <a:gd name="T56" fmla="*/ 997518 w 5461"/>
              <a:gd name="T57" fmla="*/ 409348 h 3650"/>
              <a:gd name="T58" fmla="*/ 585818 w 5461"/>
              <a:gd name="T59" fmla="*/ 997734 h 3650"/>
              <a:gd name="T60" fmla="*/ 553273 w 5461"/>
              <a:gd name="T61" fmla="*/ 1150731 h 3650"/>
              <a:gd name="T62" fmla="*/ 18714 w 5461"/>
              <a:gd name="T63" fmla="*/ 2127306 h 3650"/>
              <a:gd name="T64" fmla="*/ 56141 w 5461"/>
              <a:gd name="T65" fmla="*/ 2648146 h 3650"/>
              <a:gd name="T66" fmla="*/ 159473 w 5461"/>
              <a:gd name="T67" fmla="*/ 2766963 h 3650"/>
              <a:gd name="T68" fmla="*/ 219682 w 5461"/>
              <a:gd name="T69" fmla="*/ 2777542 h 3650"/>
              <a:gd name="T70" fmla="*/ 314064 w 5461"/>
              <a:gd name="T71" fmla="*/ 2747431 h 3650"/>
              <a:gd name="T72" fmla="*/ 1018672 w 5461"/>
              <a:gd name="T73" fmla="*/ 2508170 h 3650"/>
              <a:gd name="T74" fmla="*/ 1074813 w 5461"/>
              <a:gd name="T75" fmla="*/ 2508170 h 3650"/>
              <a:gd name="T76" fmla="*/ 1958422 w 5461"/>
              <a:gd name="T77" fmla="*/ 2921587 h 3650"/>
              <a:gd name="T78" fmla="*/ 2076399 w 5461"/>
              <a:gd name="T79" fmla="*/ 2969602 h 3650"/>
              <a:gd name="T80" fmla="*/ 2090231 w 5461"/>
              <a:gd name="T81" fmla="*/ 2969602 h 3650"/>
              <a:gd name="T82" fmla="*/ 2210649 w 5461"/>
              <a:gd name="T83" fmla="*/ 2902870 h 3650"/>
              <a:gd name="T84" fmla="*/ 2229363 w 5461"/>
              <a:gd name="T85" fmla="*/ 2880897 h 3650"/>
              <a:gd name="T86" fmla="*/ 2822504 w 5461"/>
              <a:gd name="T87" fmla="*/ 2591993 h 3650"/>
              <a:gd name="T88" fmla="*/ 2833081 w 5461"/>
              <a:gd name="T89" fmla="*/ 2590366 h 3650"/>
              <a:gd name="T90" fmla="*/ 3003131 w 5461"/>
              <a:gd name="T91" fmla="*/ 2574903 h 3650"/>
              <a:gd name="T92" fmla="*/ 3013708 w 5461"/>
              <a:gd name="T93" fmla="*/ 2574903 h 3650"/>
              <a:gd name="T94" fmla="*/ 3026726 w 5461"/>
              <a:gd name="T95" fmla="*/ 2574903 h 3650"/>
              <a:gd name="T96" fmla="*/ 3043813 w 5461"/>
              <a:gd name="T97" fmla="*/ 2574903 h 3650"/>
              <a:gd name="T98" fmla="*/ 3614985 w 5461"/>
              <a:gd name="T99" fmla="*/ 2491080 h 3650"/>
              <a:gd name="T100" fmla="*/ 4102353 w 5461"/>
              <a:gd name="T101" fmla="*/ 2224150 h 3650"/>
              <a:gd name="T102" fmla="*/ 4357022 w 5461"/>
              <a:gd name="T103" fmla="*/ 1775739 h 3650"/>
              <a:gd name="T104" fmla="*/ 4138967 w 5461"/>
              <a:gd name="T105" fmla="*/ 1049004 h 3650"/>
              <a:gd name="T106" fmla="*/ 3540131 w 5461"/>
              <a:gd name="T107" fmla="*/ 860200 h 3650"/>
              <a:gd name="T108" fmla="*/ 3179690 w 5461"/>
              <a:gd name="T109" fmla="*/ 919608 h 3650"/>
              <a:gd name="T110" fmla="*/ 2893290 w 5461"/>
              <a:gd name="T111" fmla="*/ 536303 h 3650"/>
              <a:gd name="T112" fmla="*/ 2027581 w 5461"/>
              <a:gd name="T113" fmla="*/ 6511 h 3650"/>
              <a:gd name="T114" fmla="*/ 1984459 w 5461"/>
              <a:gd name="T115" fmla="*/ 0 h 3650"/>
              <a:gd name="T116" fmla="*/ 1984459 w 5461"/>
              <a:gd name="T117" fmla="*/ 170087 h 365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461" h="3650">
                <a:moveTo>
                  <a:pt x="2439" y="209"/>
                </a:moveTo>
                <a:lnTo>
                  <a:pt x="2439" y="209"/>
                </a:lnTo>
                <a:cubicBezTo>
                  <a:pt x="2799" y="302"/>
                  <a:pt x="3122" y="500"/>
                  <a:pt x="3405" y="800"/>
                </a:cubicBezTo>
                <a:cubicBezTo>
                  <a:pt x="3646" y="1059"/>
                  <a:pt x="3763" y="1297"/>
                  <a:pt x="3763" y="1300"/>
                </a:cubicBezTo>
                <a:cubicBezTo>
                  <a:pt x="3784" y="1340"/>
                  <a:pt x="3823" y="1364"/>
                  <a:pt x="3866" y="1364"/>
                </a:cubicBezTo>
                <a:cubicBezTo>
                  <a:pt x="3882" y="1364"/>
                  <a:pt x="3898" y="1358"/>
                  <a:pt x="3914" y="1353"/>
                </a:cubicBezTo>
                <a:cubicBezTo>
                  <a:pt x="4033" y="1295"/>
                  <a:pt x="4189" y="1263"/>
                  <a:pt x="4351" y="1263"/>
                </a:cubicBezTo>
                <a:cubicBezTo>
                  <a:pt x="4565" y="1263"/>
                  <a:pt x="4793" y="1321"/>
                  <a:pt x="4957" y="1451"/>
                </a:cubicBezTo>
                <a:cubicBezTo>
                  <a:pt x="5153" y="1607"/>
                  <a:pt x="5219" y="1838"/>
                  <a:pt x="5153" y="2137"/>
                </a:cubicBezTo>
                <a:cubicBezTo>
                  <a:pt x="5073" y="2486"/>
                  <a:pt x="4817" y="2730"/>
                  <a:pt x="4383" y="2862"/>
                </a:cubicBezTo>
                <a:cubicBezTo>
                  <a:pt x="4094" y="2950"/>
                  <a:pt x="3818" y="2958"/>
                  <a:pt x="3741" y="2958"/>
                </a:cubicBezTo>
                <a:cubicBezTo>
                  <a:pt x="3728" y="2958"/>
                  <a:pt x="3720" y="2958"/>
                  <a:pt x="3720" y="2958"/>
                </a:cubicBezTo>
                <a:lnTo>
                  <a:pt x="3718" y="2958"/>
                </a:lnTo>
                <a:cubicBezTo>
                  <a:pt x="3712" y="2958"/>
                  <a:pt x="3710" y="2958"/>
                  <a:pt x="3704" y="2958"/>
                </a:cubicBezTo>
                <a:cubicBezTo>
                  <a:pt x="3591" y="2958"/>
                  <a:pt x="3450" y="2979"/>
                  <a:pt x="3450" y="2979"/>
                </a:cubicBezTo>
                <a:cubicBezTo>
                  <a:pt x="3077" y="3013"/>
                  <a:pt x="2783" y="3159"/>
                  <a:pt x="2579" y="3408"/>
                </a:cubicBezTo>
                <a:cubicBezTo>
                  <a:pt x="2571" y="3419"/>
                  <a:pt x="2560" y="3432"/>
                  <a:pt x="2552" y="3442"/>
                </a:cubicBezTo>
                <a:cubicBezTo>
                  <a:pt x="2399" y="3291"/>
                  <a:pt x="1946" y="2907"/>
                  <a:pt x="1329" y="2876"/>
                </a:cubicBezTo>
                <a:cubicBezTo>
                  <a:pt x="1305" y="2876"/>
                  <a:pt x="1279" y="2876"/>
                  <a:pt x="1252" y="2876"/>
                </a:cubicBezTo>
                <a:cubicBezTo>
                  <a:pt x="916" y="2876"/>
                  <a:pt x="585" y="2984"/>
                  <a:pt x="270" y="3204"/>
                </a:cubicBezTo>
                <a:cubicBezTo>
                  <a:pt x="219" y="3008"/>
                  <a:pt x="209" y="2812"/>
                  <a:pt x="230" y="2640"/>
                </a:cubicBezTo>
                <a:cubicBezTo>
                  <a:pt x="331" y="1822"/>
                  <a:pt x="892" y="1523"/>
                  <a:pt x="892" y="1523"/>
                </a:cubicBezTo>
                <a:cubicBezTo>
                  <a:pt x="892" y="1523"/>
                  <a:pt x="799" y="1191"/>
                  <a:pt x="1369" y="654"/>
                </a:cubicBezTo>
                <a:cubicBezTo>
                  <a:pt x="1755" y="286"/>
                  <a:pt x="2195" y="217"/>
                  <a:pt x="2439" y="209"/>
                </a:cubicBezTo>
                <a:lnTo>
                  <a:pt x="2439" y="0"/>
                </a:lnTo>
                <a:cubicBezTo>
                  <a:pt x="2436" y="0"/>
                  <a:pt x="2433" y="0"/>
                  <a:pt x="2431" y="0"/>
                </a:cubicBezTo>
                <a:cubicBezTo>
                  <a:pt x="2171" y="10"/>
                  <a:pt x="1665" y="87"/>
                  <a:pt x="1226" y="503"/>
                </a:cubicBezTo>
                <a:cubicBezTo>
                  <a:pt x="964" y="749"/>
                  <a:pt x="794" y="993"/>
                  <a:pt x="720" y="1226"/>
                </a:cubicBezTo>
                <a:cubicBezTo>
                  <a:pt x="696" y="1300"/>
                  <a:pt x="686" y="1364"/>
                  <a:pt x="680" y="1414"/>
                </a:cubicBezTo>
                <a:cubicBezTo>
                  <a:pt x="487" y="1560"/>
                  <a:pt x="108" y="1925"/>
                  <a:pt x="23" y="2614"/>
                </a:cubicBezTo>
                <a:cubicBezTo>
                  <a:pt x="0" y="2815"/>
                  <a:pt x="16" y="3037"/>
                  <a:pt x="69" y="3254"/>
                </a:cubicBezTo>
                <a:cubicBezTo>
                  <a:pt x="84" y="3320"/>
                  <a:pt x="132" y="3373"/>
                  <a:pt x="196" y="3400"/>
                </a:cubicBezTo>
                <a:cubicBezTo>
                  <a:pt x="219" y="3408"/>
                  <a:pt x="243" y="3413"/>
                  <a:pt x="270" y="3413"/>
                </a:cubicBezTo>
                <a:cubicBezTo>
                  <a:pt x="309" y="3413"/>
                  <a:pt x="352" y="3400"/>
                  <a:pt x="386" y="3376"/>
                </a:cubicBezTo>
                <a:cubicBezTo>
                  <a:pt x="667" y="3180"/>
                  <a:pt x="958" y="3082"/>
                  <a:pt x="1252" y="3082"/>
                </a:cubicBezTo>
                <a:cubicBezTo>
                  <a:pt x="1276" y="3082"/>
                  <a:pt x="1297" y="3082"/>
                  <a:pt x="1321" y="3082"/>
                </a:cubicBezTo>
                <a:cubicBezTo>
                  <a:pt x="1859" y="3109"/>
                  <a:pt x="2261" y="3448"/>
                  <a:pt x="2407" y="3590"/>
                </a:cubicBezTo>
                <a:cubicBezTo>
                  <a:pt x="2447" y="3628"/>
                  <a:pt x="2500" y="3649"/>
                  <a:pt x="2552" y="3649"/>
                </a:cubicBezTo>
                <a:cubicBezTo>
                  <a:pt x="2558" y="3649"/>
                  <a:pt x="2563" y="3649"/>
                  <a:pt x="2569" y="3649"/>
                </a:cubicBezTo>
                <a:cubicBezTo>
                  <a:pt x="2627" y="3644"/>
                  <a:pt x="2682" y="3615"/>
                  <a:pt x="2717" y="3567"/>
                </a:cubicBezTo>
                <a:cubicBezTo>
                  <a:pt x="2725" y="3556"/>
                  <a:pt x="2732" y="3548"/>
                  <a:pt x="2740" y="3540"/>
                </a:cubicBezTo>
                <a:cubicBezTo>
                  <a:pt x="2907" y="3334"/>
                  <a:pt x="3154" y="3214"/>
                  <a:pt x="3469" y="3185"/>
                </a:cubicBezTo>
                <a:cubicBezTo>
                  <a:pt x="3474" y="3185"/>
                  <a:pt x="3477" y="3185"/>
                  <a:pt x="3482" y="3183"/>
                </a:cubicBezTo>
                <a:cubicBezTo>
                  <a:pt x="3482" y="3183"/>
                  <a:pt x="3599" y="3167"/>
                  <a:pt x="3691" y="3164"/>
                </a:cubicBezTo>
                <a:cubicBezTo>
                  <a:pt x="3694" y="3164"/>
                  <a:pt x="3699" y="3164"/>
                  <a:pt x="3704" y="3164"/>
                </a:cubicBezTo>
                <a:cubicBezTo>
                  <a:pt x="3710" y="3164"/>
                  <a:pt x="3715" y="3164"/>
                  <a:pt x="3720" y="3164"/>
                </a:cubicBezTo>
                <a:cubicBezTo>
                  <a:pt x="3728" y="3164"/>
                  <a:pt x="3736" y="3164"/>
                  <a:pt x="3741" y="3164"/>
                </a:cubicBezTo>
                <a:cubicBezTo>
                  <a:pt x="3826" y="3164"/>
                  <a:pt x="4128" y="3156"/>
                  <a:pt x="4443" y="3061"/>
                </a:cubicBezTo>
                <a:cubicBezTo>
                  <a:pt x="4690" y="2987"/>
                  <a:pt x="4891" y="2876"/>
                  <a:pt x="5042" y="2733"/>
                </a:cubicBezTo>
                <a:cubicBezTo>
                  <a:pt x="5201" y="2582"/>
                  <a:pt x="5307" y="2396"/>
                  <a:pt x="5355" y="2182"/>
                </a:cubicBezTo>
                <a:cubicBezTo>
                  <a:pt x="5460" y="1705"/>
                  <a:pt x="5267" y="1435"/>
                  <a:pt x="5087" y="1289"/>
                </a:cubicBezTo>
                <a:cubicBezTo>
                  <a:pt x="4896" y="1138"/>
                  <a:pt x="4637" y="1057"/>
                  <a:pt x="4351" y="1057"/>
                </a:cubicBezTo>
                <a:cubicBezTo>
                  <a:pt x="4195" y="1057"/>
                  <a:pt x="4038" y="1083"/>
                  <a:pt x="3908" y="1130"/>
                </a:cubicBezTo>
                <a:cubicBezTo>
                  <a:pt x="3850" y="1030"/>
                  <a:pt x="3734" y="850"/>
                  <a:pt x="3556" y="659"/>
                </a:cubicBezTo>
                <a:cubicBezTo>
                  <a:pt x="3246" y="331"/>
                  <a:pt x="2889" y="111"/>
                  <a:pt x="2492" y="8"/>
                </a:cubicBezTo>
                <a:cubicBezTo>
                  <a:pt x="2473" y="3"/>
                  <a:pt x="2457" y="0"/>
                  <a:pt x="2439" y="0"/>
                </a:cubicBezTo>
                <a:lnTo>
                  <a:pt x="2439" y="209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1" name="Freeform 6"/>
          <p:cNvSpPr>
            <a:spLocks noChangeArrowheads="1"/>
          </p:cNvSpPr>
          <p:nvPr/>
        </p:nvSpPr>
        <p:spPr bwMode="auto">
          <a:xfrm>
            <a:off x="3895946" y="3162794"/>
            <a:ext cx="2031789" cy="1584119"/>
          </a:xfrm>
          <a:custGeom>
            <a:avLst/>
            <a:gdLst>
              <a:gd name="T0" fmla="*/ 4388 w 5967"/>
              <a:gd name="T1" fmla="*/ 4650 h 4651"/>
              <a:gd name="T2" fmla="*/ 4388 w 5967"/>
              <a:gd name="T3" fmla="*/ 4650 h 4651"/>
              <a:gd name="T4" fmla="*/ 4364 w 5967"/>
              <a:gd name="T5" fmla="*/ 4647 h 4651"/>
              <a:gd name="T6" fmla="*/ 2979 w 5967"/>
              <a:gd name="T7" fmla="*/ 3702 h 4651"/>
              <a:gd name="T8" fmla="*/ 2780 w 5967"/>
              <a:gd name="T9" fmla="*/ 3167 h 4651"/>
              <a:gd name="T10" fmla="*/ 2460 w 5967"/>
              <a:gd name="T11" fmla="*/ 3212 h 4651"/>
              <a:gd name="T12" fmla="*/ 1960 w 5967"/>
              <a:gd name="T13" fmla="*/ 3082 h 4651"/>
              <a:gd name="T14" fmla="*/ 1279 w 5967"/>
              <a:gd name="T15" fmla="*/ 3262 h 4651"/>
              <a:gd name="T16" fmla="*/ 392 w 5967"/>
              <a:gd name="T17" fmla="*/ 2883 h 4651"/>
              <a:gd name="T18" fmla="*/ 13 w 5967"/>
              <a:gd name="T19" fmla="*/ 2388 h 4651"/>
              <a:gd name="T20" fmla="*/ 0 w 5967"/>
              <a:gd name="T21" fmla="*/ 2333 h 4651"/>
              <a:gd name="T22" fmla="*/ 283 w 5967"/>
              <a:gd name="T23" fmla="*/ 1520 h 4651"/>
              <a:gd name="T24" fmla="*/ 1070 w 5967"/>
              <a:gd name="T25" fmla="*/ 1136 h 4651"/>
              <a:gd name="T26" fmla="*/ 1311 w 5967"/>
              <a:gd name="T27" fmla="*/ 1115 h 4651"/>
              <a:gd name="T28" fmla="*/ 1321 w 5967"/>
              <a:gd name="T29" fmla="*/ 1115 h 4651"/>
              <a:gd name="T30" fmla="*/ 1329 w 5967"/>
              <a:gd name="T31" fmla="*/ 1115 h 4651"/>
              <a:gd name="T32" fmla="*/ 1353 w 5967"/>
              <a:gd name="T33" fmla="*/ 1115 h 4651"/>
              <a:gd name="T34" fmla="*/ 2023 w 5967"/>
              <a:gd name="T35" fmla="*/ 1017 h 4651"/>
              <a:gd name="T36" fmla="*/ 2881 w 5967"/>
              <a:gd name="T37" fmla="*/ 198 h 4651"/>
              <a:gd name="T38" fmla="*/ 2892 w 5967"/>
              <a:gd name="T39" fmla="*/ 145 h 4651"/>
              <a:gd name="T40" fmla="*/ 2971 w 5967"/>
              <a:gd name="T41" fmla="*/ 61 h 4651"/>
              <a:gd name="T42" fmla="*/ 3501 w 5967"/>
              <a:gd name="T43" fmla="*/ 0 h 4651"/>
              <a:gd name="T44" fmla="*/ 4333 w 5967"/>
              <a:gd name="T45" fmla="*/ 254 h 4651"/>
              <a:gd name="T46" fmla="*/ 4860 w 5967"/>
              <a:gd name="T47" fmla="*/ 1271 h 4651"/>
              <a:gd name="T48" fmla="*/ 4788 w 5967"/>
              <a:gd name="T49" fmla="*/ 1382 h 4651"/>
              <a:gd name="T50" fmla="*/ 4441 w 5967"/>
              <a:gd name="T51" fmla="*/ 1625 h 4651"/>
              <a:gd name="T52" fmla="*/ 4359 w 5967"/>
              <a:gd name="T53" fmla="*/ 2235 h 4651"/>
              <a:gd name="T54" fmla="*/ 4367 w 5967"/>
              <a:gd name="T55" fmla="*/ 2240 h 4651"/>
              <a:gd name="T56" fmla="*/ 4372 w 5967"/>
              <a:gd name="T57" fmla="*/ 2240 h 4651"/>
              <a:gd name="T58" fmla="*/ 4375 w 5967"/>
              <a:gd name="T59" fmla="*/ 2227 h 4651"/>
              <a:gd name="T60" fmla="*/ 4454 w 5967"/>
              <a:gd name="T61" fmla="*/ 1636 h 4651"/>
              <a:gd name="T62" fmla="*/ 5034 w 5967"/>
              <a:gd name="T63" fmla="*/ 1364 h 4651"/>
              <a:gd name="T64" fmla="*/ 5108 w 5967"/>
              <a:gd name="T65" fmla="*/ 1366 h 4651"/>
              <a:gd name="T66" fmla="*/ 5884 w 5967"/>
              <a:gd name="T67" fmla="*/ 1753 h 4651"/>
              <a:gd name="T68" fmla="*/ 5911 w 5967"/>
              <a:gd name="T69" fmla="*/ 1814 h 4651"/>
              <a:gd name="T70" fmla="*/ 5132 w 5967"/>
              <a:gd name="T71" fmla="*/ 3246 h 4651"/>
              <a:gd name="T72" fmla="*/ 4333 w 5967"/>
              <a:gd name="T73" fmla="*/ 3585 h 4651"/>
              <a:gd name="T74" fmla="*/ 4356 w 5967"/>
              <a:gd name="T75" fmla="*/ 3948 h 4651"/>
              <a:gd name="T76" fmla="*/ 4714 w 5967"/>
              <a:gd name="T77" fmla="*/ 4247 h 4651"/>
              <a:gd name="T78" fmla="*/ 4783 w 5967"/>
              <a:gd name="T79" fmla="*/ 4332 h 4651"/>
              <a:gd name="T80" fmla="*/ 4740 w 5967"/>
              <a:gd name="T81" fmla="*/ 4430 h 4651"/>
              <a:gd name="T82" fmla="*/ 4446 w 5967"/>
              <a:gd name="T83" fmla="*/ 4631 h 4651"/>
              <a:gd name="T84" fmla="*/ 4388 w 5967"/>
              <a:gd name="T85" fmla="*/ 4650 h 4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967" h="4651">
                <a:moveTo>
                  <a:pt x="4388" y="4650"/>
                </a:moveTo>
                <a:lnTo>
                  <a:pt x="4388" y="4650"/>
                </a:lnTo>
                <a:cubicBezTo>
                  <a:pt x="4380" y="4650"/>
                  <a:pt x="4372" y="4647"/>
                  <a:pt x="4364" y="4647"/>
                </a:cubicBezTo>
                <a:cubicBezTo>
                  <a:pt x="3556" y="4446"/>
                  <a:pt x="3167" y="4022"/>
                  <a:pt x="2979" y="3702"/>
                </a:cubicBezTo>
                <a:cubicBezTo>
                  <a:pt x="2855" y="3487"/>
                  <a:pt x="2805" y="3291"/>
                  <a:pt x="2780" y="3167"/>
                </a:cubicBezTo>
                <a:cubicBezTo>
                  <a:pt x="2672" y="3196"/>
                  <a:pt x="2563" y="3212"/>
                  <a:pt x="2460" y="3212"/>
                </a:cubicBezTo>
                <a:cubicBezTo>
                  <a:pt x="2216" y="3212"/>
                  <a:pt x="2044" y="3132"/>
                  <a:pt x="1960" y="3082"/>
                </a:cubicBezTo>
                <a:cubicBezTo>
                  <a:pt x="1729" y="3201"/>
                  <a:pt x="1499" y="3262"/>
                  <a:pt x="1279" y="3262"/>
                </a:cubicBezTo>
                <a:cubicBezTo>
                  <a:pt x="956" y="3262"/>
                  <a:pt x="659" y="3135"/>
                  <a:pt x="392" y="2883"/>
                </a:cubicBezTo>
                <a:cubicBezTo>
                  <a:pt x="186" y="2690"/>
                  <a:pt x="58" y="2473"/>
                  <a:pt x="13" y="2388"/>
                </a:cubicBezTo>
                <a:cubicBezTo>
                  <a:pt x="3" y="2373"/>
                  <a:pt x="0" y="2354"/>
                  <a:pt x="0" y="2333"/>
                </a:cubicBezTo>
                <a:cubicBezTo>
                  <a:pt x="13" y="2105"/>
                  <a:pt x="74" y="1776"/>
                  <a:pt x="283" y="1520"/>
                </a:cubicBezTo>
                <a:cubicBezTo>
                  <a:pt x="466" y="1297"/>
                  <a:pt x="731" y="1167"/>
                  <a:pt x="1070" y="1136"/>
                </a:cubicBezTo>
                <a:cubicBezTo>
                  <a:pt x="1311" y="1115"/>
                  <a:pt x="1311" y="1115"/>
                  <a:pt x="1311" y="1115"/>
                </a:cubicBezTo>
                <a:cubicBezTo>
                  <a:pt x="1313" y="1115"/>
                  <a:pt x="1316" y="1115"/>
                  <a:pt x="1321" y="1115"/>
                </a:cubicBezTo>
                <a:cubicBezTo>
                  <a:pt x="1321" y="1115"/>
                  <a:pt x="1327" y="1115"/>
                  <a:pt x="1329" y="1115"/>
                </a:cubicBezTo>
                <a:cubicBezTo>
                  <a:pt x="1332" y="1115"/>
                  <a:pt x="1340" y="1115"/>
                  <a:pt x="1353" y="1115"/>
                </a:cubicBezTo>
                <a:cubicBezTo>
                  <a:pt x="1432" y="1115"/>
                  <a:pt x="1719" y="1107"/>
                  <a:pt x="2023" y="1017"/>
                </a:cubicBezTo>
                <a:cubicBezTo>
                  <a:pt x="2497" y="873"/>
                  <a:pt x="2794" y="590"/>
                  <a:pt x="2881" y="198"/>
                </a:cubicBezTo>
                <a:cubicBezTo>
                  <a:pt x="2884" y="180"/>
                  <a:pt x="2887" y="164"/>
                  <a:pt x="2892" y="145"/>
                </a:cubicBezTo>
                <a:cubicBezTo>
                  <a:pt x="2897" y="103"/>
                  <a:pt x="2929" y="71"/>
                  <a:pt x="2971" y="61"/>
                </a:cubicBezTo>
                <a:cubicBezTo>
                  <a:pt x="3159" y="21"/>
                  <a:pt x="3340" y="0"/>
                  <a:pt x="3501" y="0"/>
                </a:cubicBezTo>
                <a:cubicBezTo>
                  <a:pt x="3832" y="0"/>
                  <a:pt x="4113" y="84"/>
                  <a:pt x="4333" y="254"/>
                </a:cubicBezTo>
                <a:cubicBezTo>
                  <a:pt x="4735" y="561"/>
                  <a:pt x="4835" y="1067"/>
                  <a:pt x="4860" y="1271"/>
                </a:cubicBezTo>
                <a:cubicBezTo>
                  <a:pt x="4865" y="1318"/>
                  <a:pt x="4835" y="1366"/>
                  <a:pt x="4788" y="1382"/>
                </a:cubicBezTo>
                <a:cubicBezTo>
                  <a:pt x="4645" y="1424"/>
                  <a:pt x="4523" y="1509"/>
                  <a:pt x="4441" y="1625"/>
                </a:cubicBezTo>
                <a:cubicBezTo>
                  <a:pt x="4308" y="1803"/>
                  <a:pt x="4279" y="2036"/>
                  <a:pt x="4359" y="2235"/>
                </a:cubicBezTo>
                <a:cubicBezTo>
                  <a:pt x="4359" y="2240"/>
                  <a:pt x="4364" y="2240"/>
                  <a:pt x="4367" y="2240"/>
                </a:cubicBezTo>
                <a:cubicBezTo>
                  <a:pt x="4367" y="2240"/>
                  <a:pt x="4369" y="2240"/>
                  <a:pt x="4372" y="2240"/>
                </a:cubicBezTo>
                <a:cubicBezTo>
                  <a:pt x="4375" y="2237"/>
                  <a:pt x="4377" y="2232"/>
                  <a:pt x="4375" y="2227"/>
                </a:cubicBezTo>
                <a:cubicBezTo>
                  <a:pt x="4298" y="2036"/>
                  <a:pt x="4327" y="1808"/>
                  <a:pt x="4454" y="1636"/>
                </a:cubicBezTo>
                <a:cubicBezTo>
                  <a:pt x="4584" y="1462"/>
                  <a:pt x="4791" y="1364"/>
                  <a:pt x="5034" y="1364"/>
                </a:cubicBezTo>
                <a:cubicBezTo>
                  <a:pt x="5058" y="1364"/>
                  <a:pt x="5084" y="1364"/>
                  <a:pt x="5108" y="1366"/>
                </a:cubicBezTo>
                <a:cubicBezTo>
                  <a:pt x="5476" y="1395"/>
                  <a:pt x="5733" y="1591"/>
                  <a:pt x="5884" y="1753"/>
                </a:cubicBezTo>
                <a:cubicBezTo>
                  <a:pt x="5900" y="1769"/>
                  <a:pt x="5911" y="1790"/>
                  <a:pt x="5911" y="1814"/>
                </a:cubicBezTo>
                <a:cubicBezTo>
                  <a:pt x="5966" y="2399"/>
                  <a:pt x="5696" y="2894"/>
                  <a:pt x="5132" y="3246"/>
                </a:cubicBezTo>
                <a:cubicBezTo>
                  <a:pt x="4801" y="3453"/>
                  <a:pt x="4467" y="3551"/>
                  <a:pt x="4333" y="3585"/>
                </a:cubicBezTo>
                <a:cubicBezTo>
                  <a:pt x="4295" y="3720"/>
                  <a:pt x="4303" y="3842"/>
                  <a:pt x="4356" y="3948"/>
                </a:cubicBezTo>
                <a:cubicBezTo>
                  <a:pt x="4459" y="4157"/>
                  <a:pt x="4711" y="4247"/>
                  <a:pt x="4714" y="4247"/>
                </a:cubicBezTo>
                <a:cubicBezTo>
                  <a:pt x="4751" y="4260"/>
                  <a:pt x="4777" y="4292"/>
                  <a:pt x="4783" y="4332"/>
                </a:cubicBezTo>
                <a:cubicBezTo>
                  <a:pt x="4791" y="4369"/>
                  <a:pt x="4772" y="4409"/>
                  <a:pt x="4740" y="4430"/>
                </a:cubicBezTo>
                <a:cubicBezTo>
                  <a:pt x="4446" y="4631"/>
                  <a:pt x="4446" y="4631"/>
                  <a:pt x="4446" y="4631"/>
                </a:cubicBezTo>
                <a:cubicBezTo>
                  <a:pt x="4431" y="4642"/>
                  <a:pt x="4409" y="4650"/>
                  <a:pt x="4388" y="4650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18284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+mj-lt"/>
              <a:ea typeface="+mn-ea"/>
            </a:endParaRPr>
          </a:p>
        </p:txBody>
      </p:sp>
      <p:sp>
        <p:nvSpPr>
          <p:cNvPr id="12" name="Freeform 7"/>
          <p:cNvSpPr>
            <a:spLocks noChangeArrowheads="1"/>
          </p:cNvSpPr>
          <p:nvPr/>
        </p:nvSpPr>
        <p:spPr bwMode="auto">
          <a:xfrm>
            <a:off x="3858086" y="3126927"/>
            <a:ext cx="2105516" cy="1654524"/>
          </a:xfrm>
          <a:custGeom>
            <a:avLst/>
            <a:gdLst>
              <a:gd name="T0" fmla="*/ 2936216 w 6182"/>
              <a:gd name="T1" fmla="*/ 170063 h 4860"/>
              <a:gd name="T2" fmla="*/ 3957827 w 6182"/>
              <a:gd name="T3" fmla="*/ 1129412 h 4860"/>
              <a:gd name="T4" fmla="*/ 3557323 w 6182"/>
              <a:gd name="T5" fmla="*/ 1937413 h 4860"/>
              <a:gd name="T6" fmla="*/ 3675358 w 6182"/>
              <a:gd name="T7" fmla="*/ 1986235 h 4860"/>
              <a:gd name="T8" fmla="*/ 3781182 w 6182"/>
              <a:gd name="T9" fmla="*/ 1467096 h 4860"/>
              <a:gd name="T10" fmla="*/ 4237854 w 6182"/>
              <a:gd name="T11" fmla="*/ 1281573 h 4860"/>
              <a:gd name="T12" fmla="*/ 3545926 w 6182"/>
              <a:gd name="T13" fmla="*/ 2932565 h 4860"/>
              <a:gd name="T14" fmla="*/ 3658263 w 6182"/>
              <a:gd name="T15" fmla="*/ 3786134 h 4860"/>
              <a:gd name="T16" fmla="*/ 2088808 w 6182"/>
              <a:gd name="T17" fmla="*/ 2616037 h 4860"/>
              <a:gd name="T18" fmla="*/ 1127435 w 6182"/>
              <a:gd name="T19" fmla="*/ 2656722 h 4860"/>
              <a:gd name="T20" fmla="*/ 381781 w 6182"/>
              <a:gd name="T21" fmla="*/ 1376776 h 4860"/>
              <a:gd name="T22" fmla="*/ 1161625 w 6182"/>
              <a:gd name="T23" fmla="*/ 1077335 h 4860"/>
              <a:gd name="T24" fmla="*/ 1187674 w 6182"/>
              <a:gd name="T25" fmla="*/ 1077335 h 4860"/>
              <a:gd name="T26" fmla="*/ 2513733 w 6182"/>
              <a:gd name="T27" fmla="*/ 265265 h 4860"/>
              <a:gd name="T28" fmla="*/ 2936216 w 6182"/>
              <a:gd name="T29" fmla="*/ 170063 h 4860"/>
              <a:gd name="T30" fmla="*/ 2936216 w 6182"/>
              <a:gd name="T31" fmla="*/ 0 h 4860"/>
              <a:gd name="T32" fmla="*/ 2485242 w 6182"/>
              <a:gd name="T33" fmla="*/ 53704 h 4860"/>
              <a:gd name="T34" fmla="*/ 2349298 w 6182"/>
              <a:gd name="T35" fmla="*/ 228649 h 4860"/>
              <a:gd name="T36" fmla="*/ 1187674 w 6182"/>
              <a:gd name="T37" fmla="*/ 908900 h 4860"/>
              <a:gd name="T38" fmla="*/ 1161625 w 6182"/>
              <a:gd name="T39" fmla="*/ 908900 h 4860"/>
              <a:gd name="T40" fmla="*/ 950790 w 6182"/>
              <a:gd name="T41" fmla="*/ 925988 h 4860"/>
              <a:gd name="T42" fmla="*/ 249908 w 6182"/>
              <a:gd name="T43" fmla="*/ 1270995 h 4860"/>
              <a:gd name="T44" fmla="*/ 21979 w 6182"/>
              <a:gd name="T45" fmla="*/ 2068419 h 4860"/>
              <a:gd name="T46" fmla="*/ 1127435 w 6182"/>
              <a:gd name="T47" fmla="*/ 2826785 h 4860"/>
              <a:gd name="T48" fmla="*/ 2088808 w 6182"/>
              <a:gd name="T49" fmla="*/ 2783659 h 4860"/>
              <a:gd name="T50" fmla="*/ 2438028 w 6182"/>
              <a:gd name="T51" fmla="*/ 3141685 h 4860"/>
              <a:gd name="T52" fmla="*/ 3619189 w 6182"/>
              <a:gd name="T53" fmla="*/ 3947246 h 4860"/>
              <a:gd name="T54" fmla="*/ 3753505 w 6182"/>
              <a:gd name="T55" fmla="*/ 3923649 h 4860"/>
              <a:gd name="T56" fmla="*/ 4066093 w 6182"/>
              <a:gd name="T57" fmla="*/ 3598170 h 4860"/>
              <a:gd name="T58" fmla="*/ 3768157 w 6182"/>
              <a:gd name="T59" fmla="*/ 3344296 h 4860"/>
              <a:gd name="T60" fmla="*/ 4307047 w 6182"/>
              <a:gd name="T61" fmla="*/ 2800746 h 4860"/>
              <a:gd name="T62" fmla="*/ 4938736 w 6182"/>
              <a:gd name="T63" fmla="*/ 1454077 h 4860"/>
              <a:gd name="T64" fmla="*/ 4184128 w 6182"/>
              <a:gd name="T65" fmla="*/ 1111511 h 4860"/>
              <a:gd name="T66" fmla="*/ 4126332 w 6182"/>
              <a:gd name="T67" fmla="*/ 1109069 h 4860"/>
              <a:gd name="T68" fmla="*/ 2936216 w 6182"/>
              <a:gd name="T69" fmla="*/ 0 h 486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182" h="4860">
                <a:moveTo>
                  <a:pt x="3607" y="209"/>
                </a:moveTo>
                <a:lnTo>
                  <a:pt x="3607" y="209"/>
                </a:lnTo>
                <a:cubicBezTo>
                  <a:pt x="3917" y="209"/>
                  <a:pt x="4174" y="286"/>
                  <a:pt x="4375" y="442"/>
                </a:cubicBezTo>
                <a:cubicBezTo>
                  <a:pt x="4751" y="728"/>
                  <a:pt x="4841" y="1210"/>
                  <a:pt x="4862" y="1388"/>
                </a:cubicBezTo>
                <a:cubicBezTo>
                  <a:pt x="4701" y="1440"/>
                  <a:pt x="4560" y="1536"/>
                  <a:pt x="4462" y="1671"/>
                </a:cubicBezTo>
                <a:cubicBezTo>
                  <a:pt x="4311" y="1877"/>
                  <a:pt x="4274" y="2150"/>
                  <a:pt x="4370" y="2381"/>
                </a:cubicBezTo>
                <a:cubicBezTo>
                  <a:pt x="4385" y="2423"/>
                  <a:pt x="4428" y="2449"/>
                  <a:pt x="4473" y="2449"/>
                </a:cubicBezTo>
                <a:cubicBezTo>
                  <a:pt x="4486" y="2449"/>
                  <a:pt x="4502" y="2446"/>
                  <a:pt x="4515" y="2441"/>
                </a:cubicBezTo>
                <a:cubicBezTo>
                  <a:pt x="4573" y="2420"/>
                  <a:pt x="4600" y="2354"/>
                  <a:pt x="4579" y="2296"/>
                </a:cubicBezTo>
                <a:cubicBezTo>
                  <a:pt x="4513" y="2137"/>
                  <a:pt x="4539" y="1949"/>
                  <a:pt x="4645" y="1803"/>
                </a:cubicBezTo>
                <a:cubicBezTo>
                  <a:pt x="4753" y="1652"/>
                  <a:pt x="4928" y="1573"/>
                  <a:pt x="5140" y="1573"/>
                </a:cubicBezTo>
                <a:cubicBezTo>
                  <a:pt x="5162" y="1573"/>
                  <a:pt x="5185" y="1573"/>
                  <a:pt x="5206" y="1575"/>
                </a:cubicBezTo>
                <a:cubicBezTo>
                  <a:pt x="5548" y="1602"/>
                  <a:pt x="5787" y="1790"/>
                  <a:pt x="5916" y="1928"/>
                </a:cubicBezTo>
                <a:cubicBezTo>
                  <a:pt x="6040" y="3259"/>
                  <a:pt x="4356" y="3604"/>
                  <a:pt x="4356" y="3604"/>
                </a:cubicBezTo>
                <a:cubicBezTo>
                  <a:pt x="4142" y="4237"/>
                  <a:pt x="4788" y="4451"/>
                  <a:pt x="4788" y="4451"/>
                </a:cubicBezTo>
                <a:cubicBezTo>
                  <a:pt x="4494" y="4653"/>
                  <a:pt x="4494" y="4653"/>
                  <a:pt x="4494" y="4653"/>
                </a:cubicBezTo>
                <a:cubicBezTo>
                  <a:pt x="3001" y="4282"/>
                  <a:pt x="2976" y="3138"/>
                  <a:pt x="2976" y="3138"/>
                </a:cubicBezTo>
                <a:cubicBezTo>
                  <a:pt x="2821" y="3194"/>
                  <a:pt x="2683" y="3215"/>
                  <a:pt x="2566" y="3215"/>
                </a:cubicBezTo>
                <a:cubicBezTo>
                  <a:pt x="2248" y="3215"/>
                  <a:pt x="2073" y="3066"/>
                  <a:pt x="2073" y="3066"/>
                </a:cubicBezTo>
                <a:cubicBezTo>
                  <a:pt x="1816" y="3209"/>
                  <a:pt x="1589" y="3265"/>
                  <a:pt x="1385" y="3265"/>
                </a:cubicBezTo>
                <a:cubicBezTo>
                  <a:pt x="691" y="3265"/>
                  <a:pt x="294" y="2603"/>
                  <a:pt x="209" y="2446"/>
                </a:cubicBezTo>
                <a:cubicBezTo>
                  <a:pt x="220" y="2240"/>
                  <a:pt x="273" y="1930"/>
                  <a:pt x="469" y="1692"/>
                </a:cubicBezTo>
                <a:cubicBezTo>
                  <a:pt x="633" y="1491"/>
                  <a:pt x="874" y="1374"/>
                  <a:pt x="1187" y="1345"/>
                </a:cubicBezTo>
                <a:cubicBezTo>
                  <a:pt x="1427" y="1324"/>
                  <a:pt x="1427" y="1324"/>
                  <a:pt x="1427" y="1324"/>
                </a:cubicBezTo>
                <a:cubicBezTo>
                  <a:pt x="1427" y="1324"/>
                  <a:pt x="1427" y="1324"/>
                  <a:pt x="1430" y="1324"/>
                </a:cubicBezTo>
                <a:cubicBezTo>
                  <a:pt x="1430" y="1324"/>
                  <a:pt x="1441" y="1324"/>
                  <a:pt x="1459" y="1324"/>
                </a:cubicBezTo>
                <a:cubicBezTo>
                  <a:pt x="1552" y="1324"/>
                  <a:pt x="1843" y="1316"/>
                  <a:pt x="2158" y="1221"/>
                </a:cubicBezTo>
                <a:cubicBezTo>
                  <a:pt x="2669" y="1067"/>
                  <a:pt x="2993" y="757"/>
                  <a:pt x="3088" y="326"/>
                </a:cubicBezTo>
                <a:cubicBezTo>
                  <a:pt x="3093" y="307"/>
                  <a:pt x="3096" y="289"/>
                  <a:pt x="3099" y="267"/>
                </a:cubicBezTo>
                <a:cubicBezTo>
                  <a:pt x="3281" y="228"/>
                  <a:pt x="3451" y="209"/>
                  <a:pt x="3607" y="209"/>
                </a:cubicBezTo>
                <a:lnTo>
                  <a:pt x="3607" y="0"/>
                </a:lnTo>
                <a:cubicBezTo>
                  <a:pt x="3437" y="0"/>
                  <a:pt x="3250" y="24"/>
                  <a:pt x="3053" y="66"/>
                </a:cubicBezTo>
                <a:cubicBezTo>
                  <a:pt x="2971" y="84"/>
                  <a:pt x="2911" y="151"/>
                  <a:pt x="2894" y="233"/>
                </a:cubicBezTo>
                <a:cubicBezTo>
                  <a:pt x="2892" y="249"/>
                  <a:pt x="2889" y="267"/>
                  <a:pt x="2886" y="281"/>
                </a:cubicBezTo>
                <a:cubicBezTo>
                  <a:pt x="2805" y="640"/>
                  <a:pt x="2540" y="889"/>
                  <a:pt x="2098" y="1022"/>
                </a:cubicBezTo>
                <a:cubicBezTo>
                  <a:pt x="1809" y="1109"/>
                  <a:pt x="1536" y="1117"/>
                  <a:pt x="1459" y="1117"/>
                </a:cubicBezTo>
                <a:cubicBezTo>
                  <a:pt x="1449" y="1117"/>
                  <a:pt x="1443" y="1117"/>
                  <a:pt x="1441" y="1117"/>
                </a:cubicBezTo>
                <a:cubicBezTo>
                  <a:pt x="1435" y="1117"/>
                  <a:pt x="1430" y="1117"/>
                  <a:pt x="1427" y="1117"/>
                </a:cubicBezTo>
                <a:cubicBezTo>
                  <a:pt x="1419" y="1117"/>
                  <a:pt x="1414" y="1117"/>
                  <a:pt x="1409" y="1117"/>
                </a:cubicBezTo>
                <a:cubicBezTo>
                  <a:pt x="1168" y="1138"/>
                  <a:pt x="1168" y="1138"/>
                  <a:pt x="1168" y="1138"/>
                </a:cubicBezTo>
                <a:cubicBezTo>
                  <a:pt x="800" y="1173"/>
                  <a:pt x="509" y="1316"/>
                  <a:pt x="307" y="1562"/>
                </a:cubicBezTo>
                <a:cubicBezTo>
                  <a:pt x="82" y="1840"/>
                  <a:pt x="16" y="2190"/>
                  <a:pt x="3" y="2433"/>
                </a:cubicBezTo>
                <a:cubicBezTo>
                  <a:pt x="0" y="2471"/>
                  <a:pt x="8" y="2510"/>
                  <a:pt x="27" y="2542"/>
                </a:cubicBezTo>
                <a:cubicBezTo>
                  <a:pt x="74" y="2632"/>
                  <a:pt x="209" y="2860"/>
                  <a:pt x="426" y="3066"/>
                </a:cubicBezTo>
                <a:cubicBezTo>
                  <a:pt x="710" y="3331"/>
                  <a:pt x="1041" y="3474"/>
                  <a:pt x="1385" y="3474"/>
                </a:cubicBezTo>
                <a:cubicBezTo>
                  <a:pt x="1605" y="3474"/>
                  <a:pt x="1833" y="3416"/>
                  <a:pt x="2063" y="3305"/>
                </a:cubicBezTo>
                <a:cubicBezTo>
                  <a:pt x="2169" y="3357"/>
                  <a:pt x="2338" y="3421"/>
                  <a:pt x="2566" y="3421"/>
                </a:cubicBezTo>
                <a:cubicBezTo>
                  <a:pt x="2646" y="3421"/>
                  <a:pt x="2728" y="3413"/>
                  <a:pt x="2810" y="3397"/>
                </a:cubicBezTo>
                <a:cubicBezTo>
                  <a:pt x="2839" y="3524"/>
                  <a:pt x="2897" y="3689"/>
                  <a:pt x="2995" y="3861"/>
                </a:cubicBezTo>
                <a:cubicBezTo>
                  <a:pt x="3122" y="4078"/>
                  <a:pt x="3292" y="4266"/>
                  <a:pt x="3503" y="4425"/>
                </a:cubicBezTo>
                <a:cubicBezTo>
                  <a:pt x="3760" y="4618"/>
                  <a:pt x="4078" y="4761"/>
                  <a:pt x="4446" y="4851"/>
                </a:cubicBezTo>
                <a:cubicBezTo>
                  <a:pt x="4462" y="4856"/>
                  <a:pt x="4478" y="4859"/>
                  <a:pt x="4494" y="4859"/>
                </a:cubicBezTo>
                <a:cubicBezTo>
                  <a:pt x="4537" y="4859"/>
                  <a:pt x="4576" y="4846"/>
                  <a:pt x="4611" y="4822"/>
                </a:cubicBezTo>
                <a:cubicBezTo>
                  <a:pt x="4905" y="4623"/>
                  <a:pt x="4905" y="4623"/>
                  <a:pt x="4905" y="4623"/>
                </a:cubicBezTo>
                <a:cubicBezTo>
                  <a:pt x="4971" y="4578"/>
                  <a:pt x="5005" y="4499"/>
                  <a:pt x="4995" y="4422"/>
                </a:cubicBezTo>
                <a:cubicBezTo>
                  <a:pt x="4981" y="4342"/>
                  <a:pt x="4928" y="4279"/>
                  <a:pt x="4854" y="4255"/>
                </a:cubicBezTo>
                <a:cubicBezTo>
                  <a:pt x="4844" y="4252"/>
                  <a:pt x="4722" y="4208"/>
                  <a:pt x="4629" y="4110"/>
                </a:cubicBezTo>
                <a:cubicBezTo>
                  <a:pt x="4537" y="4014"/>
                  <a:pt x="4504" y="3908"/>
                  <a:pt x="4526" y="3776"/>
                </a:cubicBezTo>
                <a:cubicBezTo>
                  <a:pt x="4690" y="3728"/>
                  <a:pt x="4995" y="3627"/>
                  <a:pt x="5291" y="3442"/>
                </a:cubicBezTo>
                <a:cubicBezTo>
                  <a:pt x="5892" y="3066"/>
                  <a:pt x="6181" y="2536"/>
                  <a:pt x="6120" y="1909"/>
                </a:cubicBezTo>
                <a:cubicBezTo>
                  <a:pt x="6117" y="1864"/>
                  <a:pt x="6096" y="1821"/>
                  <a:pt x="6067" y="1787"/>
                </a:cubicBezTo>
                <a:cubicBezTo>
                  <a:pt x="5903" y="1612"/>
                  <a:pt x="5625" y="1401"/>
                  <a:pt x="5222" y="1369"/>
                </a:cubicBezTo>
                <a:cubicBezTo>
                  <a:pt x="5196" y="1366"/>
                  <a:pt x="5167" y="1366"/>
                  <a:pt x="5140" y="1366"/>
                </a:cubicBezTo>
                <a:cubicBezTo>
                  <a:pt x="5116" y="1366"/>
                  <a:pt x="5093" y="1366"/>
                  <a:pt x="5069" y="1369"/>
                </a:cubicBezTo>
                <a:cubicBezTo>
                  <a:pt x="5069" y="1366"/>
                  <a:pt x="5069" y="1366"/>
                  <a:pt x="5069" y="1363"/>
                </a:cubicBezTo>
                <a:cubicBezTo>
                  <a:pt x="5042" y="1149"/>
                  <a:pt x="4936" y="609"/>
                  <a:pt x="4502" y="278"/>
                </a:cubicBezTo>
                <a:cubicBezTo>
                  <a:pt x="4264" y="92"/>
                  <a:pt x="3962" y="0"/>
                  <a:pt x="3607" y="0"/>
                </a:cubicBezTo>
                <a:lnTo>
                  <a:pt x="3607" y="209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3" name="Freeform 8"/>
          <p:cNvSpPr>
            <a:spLocks noChangeArrowheads="1"/>
          </p:cNvSpPr>
          <p:nvPr/>
        </p:nvSpPr>
        <p:spPr bwMode="auto">
          <a:xfrm>
            <a:off x="5243608" y="2750990"/>
            <a:ext cx="872096" cy="972390"/>
          </a:xfrm>
          <a:custGeom>
            <a:avLst/>
            <a:gdLst>
              <a:gd name="T0" fmla="*/ 1891 w 2560"/>
              <a:gd name="T1" fmla="*/ 2858 h 2859"/>
              <a:gd name="T2" fmla="*/ 1891 w 2560"/>
              <a:gd name="T3" fmla="*/ 2858 h 2859"/>
              <a:gd name="T4" fmla="*/ 1825 w 2560"/>
              <a:gd name="T5" fmla="*/ 2833 h 2859"/>
              <a:gd name="T6" fmla="*/ 1155 w 2560"/>
              <a:gd name="T7" fmla="*/ 2555 h 2859"/>
              <a:gd name="T8" fmla="*/ 1081 w 2560"/>
              <a:gd name="T9" fmla="*/ 2553 h 2859"/>
              <a:gd name="T10" fmla="*/ 1028 w 2560"/>
              <a:gd name="T11" fmla="*/ 2553 h 2859"/>
              <a:gd name="T12" fmla="*/ 1023 w 2560"/>
              <a:gd name="T13" fmla="*/ 2555 h 2859"/>
              <a:gd name="T14" fmla="*/ 919 w 2560"/>
              <a:gd name="T15" fmla="*/ 2463 h 2859"/>
              <a:gd name="T16" fmla="*/ 390 w 2560"/>
              <a:gd name="T17" fmla="*/ 1446 h 2859"/>
              <a:gd name="T18" fmla="*/ 80 w 2560"/>
              <a:gd name="T19" fmla="*/ 1276 h 2859"/>
              <a:gd name="T20" fmla="*/ 16 w 2560"/>
              <a:gd name="T21" fmla="*/ 1147 h 2859"/>
              <a:gd name="T22" fmla="*/ 331 w 2560"/>
              <a:gd name="T23" fmla="*/ 845 h 2859"/>
              <a:gd name="T24" fmla="*/ 342 w 2560"/>
              <a:gd name="T25" fmla="*/ 842 h 2859"/>
              <a:gd name="T26" fmla="*/ 874 w 2560"/>
              <a:gd name="T27" fmla="*/ 488 h 2859"/>
              <a:gd name="T28" fmla="*/ 941 w 2560"/>
              <a:gd name="T29" fmla="*/ 112 h 2859"/>
              <a:gd name="T30" fmla="*/ 991 w 2560"/>
              <a:gd name="T31" fmla="*/ 16 h 2859"/>
              <a:gd name="T32" fmla="*/ 1044 w 2560"/>
              <a:gd name="T33" fmla="*/ 0 h 2859"/>
              <a:gd name="T34" fmla="*/ 1100 w 2560"/>
              <a:gd name="T35" fmla="*/ 16 h 2859"/>
              <a:gd name="T36" fmla="*/ 1989 w 2560"/>
              <a:gd name="T37" fmla="*/ 2791 h 2859"/>
              <a:gd name="T38" fmla="*/ 1918 w 2560"/>
              <a:gd name="T39" fmla="*/ 2855 h 2859"/>
              <a:gd name="T40" fmla="*/ 1891 w 2560"/>
              <a:gd name="T41" fmla="*/ 2858 h 28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560" h="2859">
                <a:moveTo>
                  <a:pt x="1891" y="2858"/>
                </a:moveTo>
                <a:lnTo>
                  <a:pt x="1891" y="2858"/>
                </a:lnTo>
                <a:cubicBezTo>
                  <a:pt x="1867" y="2858"/>
                  <a:pt x="1844" y="2850"/>
                  <a:pt x="1825" y="2833"/>
                </a:cubicBezTo>
                <a:cubicBezTo>
                  <a:pt x="1627" y="2670"/>
                  <a:pt x="1401" y="2574"/>
                  <a:pt x="1155" y="2555"/>
                </a:cubicBezTo>
                <a:cubicBezTo>
                  <a:pt x="1131" y="2553"/>
                  <a:pt x="1105" y="2553"/>
                  <a:pt x="1081" y="2553"/>
                </a:cubicBezTo>
                <a:cubicBezTo>
                  <a:pt x="1065" y="2553"/>
                  <a:pt x="1046" y="2553"/>
                  <a:pt x="1028" y="2553"/>
                </a:cubicBezTo>
                <a:cubicBezTo>
                  <a:pt x="1028" y="2553"/>
                  <a:pt x="1025" y="2555"/>
                  <a:pt x="1023" y="2555"/>
                </a:cubicBezTo>
                <a:cubicBezTo>
                  <a:pt x="972" y="2555"/>
                  <a:pt x="927" y="2516"/>
                  <a:pt x="919" y="2463"/>
                </a:cubicBezTo>
                <a:cubicBezTo>
                  <a:pt x="895" y="2262"/>
                  <a:pt x="795" y="1759"/>
                  <a:pt x="390" y="1446"/>
                </a:cubicBezTo>
                <a:cubicBezTo>
                  <a:pt x="297" y="1374"/>
                  <a:pt x="191" y="1319"/>
                  <a:pt x="80" y="1276"/>
                </a:cubicBezTo>
                <a:cubicBezTo>
                  <a:pt x="27" y="1258"/>
                  <a:pt x="0" y="1200"/>
                  <a:pt x="16" y="1147"/>
                </a:cubicBezTo>
                <a:cubicBezTo>
                  <a:pt x="66" y="1004"/>
                  <a:pt x="178" y="895"/>
                  <a:pt x="331" y="845"/>
                </a:cubicBezTo>
                <a:cubicBezTo>
                  <a:pt x="334" y="842"/>
                  <a:pt x="339" y="842"/>
                  <a:pt x="342" y="842"/>
                </a:cubicBezTo>
                <a:cubicBezTo>
                  <a:pt x="604" y="784"/>
                  <a:pt x="784" y="665"/>
                  <a:pt x="874" y="488"/>
                </a:cubicBezTo>
                <a:cubicBezTo>
                  <a:pt x="930" y="381"/>
                  <a:pt x="951" y="254"/>
                  <a:pt x="941" y="112"/>
                </a:cubicBezTo>
                <a:cubicBezTo>
                  <a:pt x="938" y="72"/>
                  <a:pt x="956" y="35"/>
                  <a:pt x="991" y="16"/>
                </a:cubicBezTo>
                <a:cubicBezTo>
                  <a:pt x="1007" y="5"/>
                  <a:pt x="1025" y="0"/>
                  <a:pt x="1044" y="0"/>
                </a:cubicBezTo>
                <a:cubicBezTo>
                  <a:pt x="1062" y="0"/>
                  <a:pt x="1081" y="5"/>
                  <a:pt x="1100" y="16"/>
                </a:cubicBezTo>
                <a:cubicBezTo>
                  <a:pt x="2559" y="940"/>
                  <a:pt x="2148" y="2375"/>
                  <a:pt x="1989" y="2791"/>
                </a:cubicBezTo>
                <a:cubicBezTo>
                  <a:pt x="1976" y="2823"/>
                  <a:pt x="1949" y="2847"/>
                  <a:pt x="1918" y="2855"/>
                </a:cubicBezTo>
                <a:cubicBezTo>
                  <a:pt x="1910" y="2858"/>
                  <a:pt x="1899" y="2858"/>
                  <a:pt x="1891" y="285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18284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+mj-lt"/>
              <a:ea typeface="+mn-ea"/>
            </a:endParaRPr>
          </a:p>
        </p:txBody>
      </p:sp>
      <p:sp>
        <p:nvSpPr>
          <p:cNvPr id="14" name="Freeform 9"/>
          <p:cNvSpPr>
            <a:spLocks noChangeArrowheads="1"/>
          </p:cNvSpPr>
          <p:nvPr/>
        </p:nvSpPr>
        <p:spPr bwMode="auto">
          <a:xfrm>
            <a:off x="5203092" y="2715123"/>
            <a:ext cx="866118" cy="1044123"/>
          </a:xfrm>
          <a:custGeom>
            <a:avLst/>
            <a:gdLst>
              <a:gd name="T0" fmla="*/ 942659 w 2546"/>
              <a:gd name="T1" fmla="*/ 167668 h 3067"/>
              <a:gd name="T2" fmla="*/ 942659 w 2546"/>
              <a:gd name="T3" fmla="*/ 167668 h 3067"/>
              <a:gd name="T4" fmla="*/ 1630963 w 2546"/>
              <a:gd name="T5" fmla="*/ 2325375 h 3067"/>
              <a:gd name="T6" fmla="*/ 1039363 w 2546"/>
              <a:gd name="T7" fmla="*/ 2079571 h 3067"/>
              <a:gd name="T8" fmla="*/ 972727 w 2546"/>
              <a:gd name="T9" fmla="*/ 2077943 h 3067"/>
              <a:gd name="T10" fmla="*/ 925594 w 2546"/>
              <a:gd name="T11" fmla="*/ 2077943 h 3067"/>
              <a:gd name="T12" fmla="*/ 462391 w 2546"/>
              <a:gd name="T13" fmla="*/ 1194024 h 3067"/>
              <a:gd name="T14" fmla="*/ 186907 w 2546"/>
              <a:gd name="T15" fmla="*/ 1042634 h 3067"/>
              <a:gd name="T16" fmla="*/ 389253 w 2546"/>
              <a:gd name="T17" fmla="*/ 851362 h 3067"/>
              <a:gd name="T18" fmla="*/ 880086 w 2546"/>
              <a:gd name="T19" fmla="*/ 519282 h 3067"/>
              <a:gd name="T20" fmla="*/ 942659 w 2546"/>
              <a:gd name="T21" fmla="*/ 167668 h 3067"/>
              <a:gd name="T22" fmla="*/ 942659 w 2546"/>
              <a:gd name="T23" fmla="*/ 0 h 3067"/>
              <a:gd name="T24" fmla="*/ 942659 w 2546"/>
              <a:gd name="T25" fmla="*/ 0 h 3067"/>
              <a:gd name="T26" fmla="*/ 854082 w 2546"/>
              <a:gd name="T27" fmla="*/ 23604 h 3067"/>
              <a:gd name="T28" fmla="*/ 774444 w 2546"/>
              <a:gd name="T29" fmla="*/ 181505 h 3067"/>
              <a:gd name="T30" fmla="*/ 729748 w 2546"/>
              <a:gd name="T31" fmla="*/ 441960 h 3067"/>
              <a:gd name="T32" fmla="*/ 355123 w 2546"/>
              <a:gd name="T33" fmla="*/ 685322 h 3067"/>
              <a:gd name="T34" fmla="*/ 338057 w 2546"/>
              <a:gd name="T35" fmla="*/ 691834 h 3067"/>
              <a:gd name="T36" fmla="*/ 27630 w 2546"/>
              <a:gd name="T37" fmla="*/ 988915 h 3067"/>
              <a:gd name="T38" fmla="*/ 129209 w 2546"/>
              <a:gd name="T39" fmla="*/ 1202163 h 3067"/>
              <a:gd name="T40" fmla="*/ 359186 w 2546"/>
              <a:gd name="T41" fmla="*/ 1327507 h 3067"/>
              <a:gd name="T42" fmla="*/ 759816 w 2546"/>
              <a:gd name="T43" fmla="*/ 2099105 h 3067"/>
              <a:gd name="T44" fmla="*/ 925594 w 2546"/>
              <a:gd name="T45" fmla="*/ 2248053 h 3067"/>
              <a:gd name="T46" fmla="*/ 933720 w 2546"/>
              <a:gd name="T47" fmla="*/ 2245611 h 3067"/>
              <a:gd name="T48" fmla="*/ 972727 w 2546"/>
              <a:gd name="T49" fmla="*/ 2245611 h 3067"/>
              <a:gd name="T50" fmla="*/ 1026361 w 2546"/>
              <a:gd name="T51" fmla="*/ 2248053 h 3067"/>
              <a:gd name="T52" fmla="*/ 1523695 w 2546"/>
              <a:gd name="T53" fmla="*/ 2454789 h 3067"/>
              <a:gd name="T54" fmla="*/ 1630963 w 2546"/>
              <a:gd name="T55" fmla="*/ 2495485 h 3067"/>
              <a:gd name="T56" fmla="*/ 1674033 w 2546"/>
              <a:gd name="T57" fmla="*/ 2489788 h 3067"/>
              <a:gd name="T58" fmla="*/ 1788615 w 2546"/>
              <a:gd name="T59" fmla="*/ 2385606 h 3067"/>
              <a:gd name="T60" fmla="*/ 1925951 w 2546"/>
              <a:gd name="T61" fmla="*/ 1364133 h 3067"/>
              <a:gd name="T62" fmla="*/ 1687035 w 2546"/>
              <a:gd name="T63" fmla="*/ 669858 h 3067"/>
              <a:gd name="T64" fmla="*/ 1032862 w 2546"/>
              <a:gd name="T65" fmla="*/ 26046 h 3067"/>
              <a:gd name="T66" fmla="*/ 942659 w 2546"/>
              <a:gd name="T67" fmla="*/ 0 h 3067"/>
              <a:gd name="T68" fmla="*/ 942659 w 2546"/>
              <a:gd name="T69" fmla="*/ 167668 h 306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546" h="3067">
                <a:moveTo>
                  <a:pt x="1160" y="206"/>
                </a:moveTo>
                <a:lnTo>
                  <a:pt x="1160" y="206"/>
                </a:lnTo>
                <a:cubicBezTo>
                  <a:pt x="2545" y="1083"/>
                  <a:pt x="2171" y="2431"/>
                  <a:pt x="2007" y="2857"/>
                </a:cubicBezTo>
                <a:cubicBezTo>
                  <a:pt x="1843" y="2719"/>
                  <a:pt x="1599" y="2579"/>
                  <a:pt x="1279" y="2555"/>
                </a:cubicBezTo>
                <a:cubicBezTo>
                  <a:pt x="1252" y="2553"/>
                  <a:pt x="1223" y="2553"/>
                  <a:pt x="1197" y="2553"/>
                </a:cubicBezTo>
                <a:cubicBezTo>
                  <a:pt x="1178" y="2553"/>
                  <a:pt x="1157" y="2553"/>
                  <a:pt x="1139" y="2553"/>
                </a:cubicBezTo>
                <a:cubicBezTo>
                  <a:pt x="1112" y="2333"/>
                  <a:pt x="1003" y="1803"/>
                  <a:pt x="569" y="1467"/>
                </a:cubicBezTo>
                <a:cubicBezTo>
                  <a:pt x="466" y="1390"/>
                  <a:pt x="355" y="1327"/>
                  <a:pt x="230" y="1281"/>
                </a:cubicBezTo>
                <a:cubicBezTo>
                  <a:pt x="257" y="1205"/>
                  <a:pt x="320" y="1099"/>
                  <a:pt x="479" y="1046"/>
                </a:cubicBezTo>
                <a:cubicBezTo>
                  <a:pt x="773" y="982"/>
                  <a:pt x="977" y="844"/>
                  <a:pt x="1083" y="638"/>
                </a:cubicBezTo>
                <a:cubicBezTo>
                  <a:pt x="1157" y="495"/>
                  <a:pt x="1170" y="339"/>
                  <a:pt x="1160" y="206"/>
                </a:cubicBezTo>
                <a:lnTo>
                  <a:pt x="1160" y="0"/>
                </a:lnTo>
                <a:cubicBezTo>
                  <a:pt x="1123" y="0"/>
                  <a:pt x="1085" y="10"/>
                  <a:pt x="1051" y="29"/>
                </a:cubicBezTo>
                <a:cubicBezTo>
                  <a:pt x="985" y="69"/>
                  <a:pt x="948" y="146"/>
                  <a:pt x="953" y="223"/>
                </a:cubicBezTo>
                <a:cubicBezTo>
                  <a:pt x="961" y="347"/>
                  <a:pt x="945" y="455"/>
                  <a:pt x="898" y="543"/>
                </a:cubicBezTo>
                <a:cubicBezTo>
                  <a:pt x="821" y="694"/>
                  <a:pt x="670" y="792"/>
                  <a:pt x="437" y="842"/>
                </a:cubicBezTo>
                <a:cubicBezTo>
                  <a:pt x="429" y="844"/>
                  <a:pt x="421" y="848"/>
                  <a:pt x="416" y="850"/>
                </a:cubicBezTo>
                <a:cubicBezTo>
                  <a:pt x="230" y="911"/>
                  <a:pt x="95" y="1041"/>
                  <a:pt x="34" y="1215"/>
                </a:cubicBezTo>
                <a:cubicBezTo>
                  <a:pt x="0" y="1321"/>
                  <a:pt x="56" y="1438"/>
                  <a:pt x="159" y="1477"/>
                </a:cubicBezTo>
                <a:cubicBezTo>
                  <a:pt x="262" y="1515"/>
                  <a:pt x="357" y="1567"/>
                  <a:pt x="442" y="1631"/>
                </a:cubicBezTo>
                <a:cubicBezTo>
                  <a:pt x="815" y="1920"/>
                  <a:pt x="911" y="2391"/>
                  <a:pt x="935" y="2579"/>
                </a:cubicBezTo>
                <a:cubicBezTo>
                  <a:pt x="945" y="2683"/>
                  <a:pt x="1035" y="2762"/>
                  <a:pt x="1139" y="2762"/>
                </a:cubicBezTo>
                <a:cubicBezTo>
                  <a:pt x="1144" y="2762"/>
                  <a:pt x="1147" y="2762"/>
                  <a:pt x="1149" y="2759"/>
                </a:cubicBezTo>
                <a:cubicBezTo>
                  <a:pt x="1165" y="2759"/>
                  <a:pt x="1181" y="2759"/>
                  <a:pt x="1197" y="2759"/>
                </a:cubicBezTo>
                <a:cubicBezTo>
                  <a:pt x="1218" y="2759"/>
                  <a:pt x="1242" y="2759"/>
                  <a:pt x="1263" y="2762"/>
                </a:cubicBezTo>
                <a:cubicBezTo>
                  <a:pt x="1488" y="2780"/>
                  <a:pt x="1695" y="2865"/>
                  <a:pt x="1875" y="3016"/>
                </a:cubicBezTo>
                <a:cubicBezTo>
                  <a:pt x="1912" y="3048"/>
                  <a:pt x="1960" y="3066"/>
                  <a:pt x="2007" y="3066"/>
                </a:cubicBezTo>
                <a:cubicBezTo>
                  <a:pt x="2026" y="3066"/>
                  <a:pt x="2042" y="3064"/>
                  <a:pt x="2060" y="3059"/>
                </a:cubicBezTo>
                <a:cubicBezTo>
                  <a:pt x="2124" y="3043"/>
                  <a:pt x="2176" y="2995"/>
                  <a:pt x="2201" y="2931"/>
                </a:cubicBezTo>
                <a:cubicBezTo>
                  <a:pt x="2291" y="2696"/>
                  <a:pt x="2433" y="2219"/>
                  <a:pt x="2370" y="1676"/>
                </a:cubicBezTo>
                <a:cubicBezTo>
                  <a:pt x="2333" y="1369"/>
                  <a:pt x="2235" y="1080"/>
                  <a:pt x="2076" y="823"/>
                </a:cubicBezTo>
                <a:cubicBezTo>
                  <a:pt x="1888" y="516"/>
                  <a:pt x="1618" y="252"/>
                  <a:pt x="1271" y="32"/>
                </a:cubicBezTo>
                <a:cubicBezTo>
                  <a:pt x="1237" y="10"/>
                  <a:pt x="1197" y="0"/>
                  <a:pt x="1160" y="0"/>
                </a:cubicBezTo>
                <a:lnTo>
                  <a:pt x="1160" y="206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5" name="Freeform 10"/>
          <p:cNvSpPr>
            <a:spLocks noChangeArrowheads="1"/>
          </p:cNvSpPr>
          <p:nvPr/>
        </p:nvSpPr>
        <p:spPr bwMode="auto">
          <a:xfrm>
            <a:off x="3976978" y="2312618"/>
            <a:ext cx="1594745" cy="859476"/>
          </a:xfrm>
          <a:custGeom>
            <a:avLst/>
            <a:gdLst>
              <a:gd name="T0" fmla="*/ 2253296 w 4685"/>
              <a:gd name="T1" fmla="*/ 2053694 h 2525"/>
              <a:gd name="T2" fmla="*/ 2253296 w 4685"/>
              <a:gd name="T3" fmla="*/ 2053694 h 2525"/>
              <a:gd name="T4" fmla="*/ 2199607 w 4685"/>
              <a:gd name="T5" fmla="*/ 2035794 h 2525"/>
              <a:gd name="T6" fmla="*/ 2169509 w 4685"/>
              <a:gd name="T7" fmla="*/ 1971514 h 2525"/>
              <a:gd name="T8" fmla="*/ 1953941 w 4685"/>
              <a:gd name="T9" fmla="*/ 1532134 h 2525"/>
              <a:gd name="T10" fmla="*/ 1398345 w 4685"/>
              <a:gd name="T11" fmla="*/ 1357196 h 2525"/>
              <a:gd name="T12" fmla="*/ 1072959 w 4685"/>
              <a:gd name="T13" fmla="*/ 1409270 h 2525"/>
              <a:gd name="T14" fmla="*/ 1044488 w 4685"/>
              <a:gd name="T15" fmla="*/ 1415780 h 2525"/>
              <a:gd name="T16" fmla="*/ 971276 w 4685"/>
              <a:gd name="T17" fmla="*/ 1372655 h 2525"/>
              <a:gd name="T18" fmla="*/ 704460 w 4685"/>
              <a:gd name="T19" fmla="*/ 1017083 h 2525"/>
              <a:gd name="T20" fmla="*/ 56129 w 4685"/>
              <a:gd name="T21" fmla="*/ 564685 h 2525"/>
              <a:gd name="T22" fmla="*/ 6508 w 4685"/>
              <a:gd name="T23" fmla="*/ 504473 h 2525"/>
              <a:gd name="T24" fmla="*/ 26031 w 4685"/>
              <a:gd name="T25" fmla="*/ 428802 h 2525"/>
              <a:gd name="T26" fmla="*/ 719102 w 4685"/>
              <a:gd name="T27" fmla="*/ 32547 h 2525"/>
              <a:gd name="T28" fmla="*/ 721543 w 4685"/>
              <a:gd name="T29" fmla="*/ 32547 h 2525"/>
              <a:gd name="T30" fmla="*/ 1072959 w 4685"/>
              <a:gd name="T31" fmla="*/ 0 h 2525"/>
              <a:gd name="T32" fmla="*/ 1790435 w 4685"/>
              <a:gd name="T33" fmla="*/ 163547 h 2525"/>
              <a:gd name="T34" fmla="*/ 2346031 w 4685"/>
              <a:gd name="T35" fmla="*/ 92758 h 2525"/>
              <a:gd name="T36" fmla="*/ 3726480 w 4685"/>
              <a:gd name="T37" fmla="*/ 924325 h 2525"/>
              <a:gd name="T38" fmla="*/ 3731361 w 4685"/>
              <a:gd name="T39" fmla="*/ 934903 h 2525"/>
              <a:gd name="T40" fmla="*/ 3719972 w 4685"/>
              <a:gd name="T41" fmla="*/ 1435308 h 2525"/>
              <a:gd name="T42" fmla="*/ 3314867 w 4685"/>
              <a:gd name="T43" fmla="*/ 1710327 h 2525"/>
              <a:gd name="T44" fmla="*/ 3297784 w 4685"/>
              <a:gd name="T45" fmla="*/ 1712768 h 2525"/>
              <a:gd name="T46" fmla="*/ 2978906 w 4685"/>
              <a:gd name="T47" fmla="*/ 1850278 h 2525"/>
              <a:gd name="T48" fmla="*/ 2947181 w 4685"/>
              <a:gd name="T49" fmla="*/ 1941408 h 2525"/>
              <a:gd name="T50" fmla="*/ 2918710 w 4685"/>
              <a:gd name="T51" fmla="*/ 2005688 h 2525"/>
              <a:gd name="T52" fmla="*/ 2862581 w 4685"/>
              <a:gd name="T53" fmla="*/ 2025216 h 2525"/>
              <a:gd name="T54" fmla="*/ 2852006 w 4685"/>
              <a:gd name="T55" fmla="*/ 2025216 h 2525"/>
              <a:gd name="T56" fmla="*/ 2654334 w 4685"/>
              <a:gd name="T57" fmla="*/ 2009756 h 2525"/>
              <a:gd name="T58" fmla="*/ 2267938 w 4685"/>
              <a:gd name="T59" fmla="*/ 2051253 h 2525"/>
              <a:gd name="T60" fmla="*/ 2253296 w 4685"/>
              <a:gd name="T61" fmla="*/ 2053694 h 252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4685" h="2525">
                <a:moveTo>
                  <a:pt x="2770" y="2524"/>
                </a:moveTo>
                <a:lnTo>
                  <a:pt x="2770" y="2524"/>
                </a:lnTo>
                <a:cubicBezTo>
                  <a:pt x="2746" y="2524"/>
                  <a:pt x="2723" y="2516"/>
                  <a:pt x="2704" y="2502"/>
                </a:cubicBezTo>
                <a:cubicBezTo>
                  <a:pt x="2680" y="2481"/>
                  <a:pt x="2667" y="2455"/>
                  <a:pt x="2667" y="2423"/>
                </a:cubicBezTo>
                <a:cubicBezTo>
                  <a:pt x="2659" y="2203"/>
                  <a:pt x="2566" y="2015"/>
                  <a:pt x="2402" y="1883"/>
                </a:cubicBezTo>
                <a:cubicBezTo>
                  <a:pt x="2227" y="1745"/>
                  <a:pt x="1986" y="1668"/>
                  <a:pt x="1719" y="1668"/>
                </a:cubicBezTo>
                <a:cubicBezTo>
                  <a:pt x="1576" y="1668"/>
                  <a:pt x="1438" y="1692"/>
                  <a:pt x="1319" y="1732"/>
                </a:cubicBezTo>
                <a:cubicBezTo>
                  <a:pt x="1308" y="1737"/>
                  <a:pt x="1295" y="1740"/>
                  <a:pt x="1284" y="1740"/>
                </a:cubicBezTo>
                <a:cubicBezTo>
                  <a:pt x="1247" y="1740"/>
                  <a:pt x="1213" y="1721"/>
                  <a:pt x="1194" y="1687"/>
                </a:cubicBezTo>
                <a:cubicBezTo>
                  <a:pt x="1133" y="1584"/>
                  <a:pt x="1028" y="1422"/>
                  <a:pt x="866" y="1250"/>
                </a:cubicBezTo>
                <a:cubicBezTo>
                  <a:pt x="633" y="998"/>
                  <a:pt x="365" y="813"/>
                  <a:pt x="69" y="694"/>
                </a:cubicBezTo>
                <a:cubicBezTo>
                  <a:pt x="37" y="681"/>
                  <a:pt x="13" y="654"/>
                  <a:pt x="8" y="620"/>
                </a:cubicBezTo>
                <a:cubicBezTo>
                  <a:pt x="0" y="588"/>
                  <a:pt x="8" y="551"/>
                  <a:pt x="32" y="527"/>
                </a:cubicBezTo>
                <a:cubicBezTo>
                  <a:pt x="193" y="355"/>
                  <a:pt x="471" y="132"/>
                  <a:pt x="884" y="40"/>
                </a:cubicBezTo>
                <a:cubicBezTo>
                  <a:pt x="887" y="40"/>
                  <a:pt x="887" y="40"/>
                  <a:pt x="887" y="40"/>
                </a:cubicBezTo>
                <a:cubicBezTo>
                  <a:pt x="1033" y="13"/>
                  <a:pt x="1176" y="0"/>
                  <a:pt x="1319" y="0"/>
                </a:cubicBezTo>
                <a:cubicBezTo>
                  <a:pt x="1780" y="0"/>
                  <a:pt x="2092" y="143"/>
                  <a:pt x="2201" y="201"/>
                </a:cubicBezTo>
                <a:cubicBezTo>
                  <a:pt x="2439" y="143"/>
                  <a:pt x="2669" y="114"/>
                  <a:pt x="2884" y="114"/>
                </a:cubicBezTo>
                <a:cubicBezTo>
                  <a:pt x="4007" y="114"/>
                  <a:pt x="4468" y="895"/>
                  <a:pt x="4581" y="1136"/>
                </a:cubicBezTo>
                <a:cubicBezTo>
                  <a:pt x="4584" y="1141"/>
                  <a:pt x="4584" y="1144"/>
                  <a:pt x="4587" y="1149"/>
                </a:cubicBezTo>
                <a:cubicBezTo>
                  <a:pt x="4629" y="1284"/>
                  <a:pt x="4684" y="1544"/>
                  <a:pt x="4573" y="1764"/>
                </a:cubicBezTo>
                <a:cubicBezTo>
                  <a:pt x="4489" y="1930"/>
                  <a:pt x="4319" y="2044"/>
                  <a:pt x="4075" y="2102"/>
                </a:cubicBezTo>
                <a:cubicBezTo>
                  <a:pt x="4067" y="2102"/>
                  <a:pt x="4062" y="2105"/>
                  <a:pt x="4054" y="2105"/>
                </a:cubicBezTo>
                <a:cubicBezTo>
                  <a:pt x="3938" y="2108"/>
                  <a:pt x="3724" y="2145"/>
                  <a:pt x="3662" y="2274"/>
                </a:cubicBezTo>
                <a:cubicBezTo>
                  <a:pt x="3628" y="2346"/>
                  <a:pt x="3623" y="2378"/>
                  <a:pt x="3623" y="2386"/>
                </a:cubicBezTo>
                <a:cubicBezTo>
                  <a:pt x="3623" y="2415"/>
                  <a:pt x="3612" y="2444"/>
                  <a:pt x="3588" y="2465"/>
                </a:cubicBezTo>
                <a:cubicBezTo>
                  <a:pt x="3570" y="2481"/>
                  <a:pt x="3546" y="2489"/>
                  <a:pt x="3519" y="2489"/>
                </a:cubicBezTo>
                <a:cubicBezTo>
                  <a:pt x="3517" y="2489"/>
                  <a:pt x="3511" y="2489"/>
                  <a:pt x="3506" y="2489"/>
                </a:cubicBezTo>
                <a:cubicBezTo>
                  <a:pt x="3429" y="2478"/>
                  <a:pt x="3347" y="2470"/>
                  <a:pt x="3263" y="2470"/>
                </a:cubicBezTo>
                <a:cubicBezTo>
                  <a:pt x="3114" y="2470"/>
                  <a:pt x="2955" y="2489"/>
                  <a:pt x="2788" y="2521"/>
                </a:cubicBezTo>
                <a:cubicBezTo>
                  <a:pt x="2783" y="2524"/>
                  <a:pt x="2775" y="2524"/>
                  <a:pt x="2770" y="2524"/>
                </a:cubicBezTo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6" name="Freeform 11"/>
          <p:cNvSpPr>
            <a:spLocks noChangeArrowheads="1"/>
          </p:cNvSpPr>
          <p:nvPr/>
        </p:nvSpPr>
        <p:spPr bwMode="auto">
          <a:xfrm>
            <a:off x="3939118" y="2276087"/>
            <a:ext cx="1671129" cy="930545"/>
          </a:xfrm>
          <a:custGeom>
            <a:avLst/>
            <a:gdLst>
              <a:gd name="T0" fmla="*/ 1162621 w 4906"/>
              <a:gd name="T1" fmla="*/ 169961 h 2734"/>
              <a:gd name="T2" fmla="*/ 1162621 w 4906"/>
              <a:gd name="T3" fmla="*/ 169961 h 2734"/>
              <a:gd name="T4" fmla="*/ 1867684 w 4906"/>
              <a:gd name="T5" fmla="*/ 338296 h 2734"/>
              <a:gd name="T6" fmla="*/ 2436782 w 4906"/>
              <a:gd name="T7" fmla="*/ 262668 h 2734"/>
              <a:gd name="T8" fmla="*/ 3743510 w 4906"/>
              <a:gd name="T9" fmla="*/ 1046604 h 2734"/>
              <a:gd name="T10" fmla="*/ 3736996 w 4906"/>
              <a:gd name="T11" fmla="*/ 1481673 h 2734"/>
              <a:gd name="T12" fmla="*/ 3387721 w 4906"/>
              <a:gd name="T13" fmla="*/ 1714251 h 2734"/>
              <a:gd name="T14" fmla="*/ 2992854 w 4906"/>
              <a:gd name="T15" fmla="*/ 1899664 h 2734"/>
              <a:gd name="T16" fmla="*/ 2953774 w 4906"/>
              <a:gd name="T17" fmla="*/ 2026525 h 2734"/>
              <a:gd name="T18" fmla="*/ 2745349 w 4906"/>
              <a:gd name="T19" fmla="*/ 2011074 h 2734"/>
              <a:gd name="T20" fmla="*/ 2343968 w 4906"/>
              <a:gd name="T21" fmla="*/ 2054174 h 2734"/>
              <a:gd name="T22" fmla="*/ 2096463 w 4906"/>
              <a:gd name="T23" fmla="*/ 1552422 h 2734"/>
              <a:gd name="T24" fmla="*/ 1488285 w 4906"/>
              <a:gd name="T25" fmla="*/ 1358877 h 2734"/>
              <a:gd name="T26" fmla="*/ 1134125 w 4906"/>
              <a:gd name="T27" fmla="*/ 1414989 h 2734"/>
              <a:gd name="T28" fmla="*/ 856497 w 4906"/>
              <a:gd name="T29" fmla="*/ 1044164 h 2734"/>
              <a:gd name="T30" fmla="*/ 176673 w 4906"/>
              <a:gd name="T31" fmla="*/ 572501 h 2734"/>
              <a:gd name="T32" fmla="*/ 828001 w 4906"/>
              <a:gd name="T33" fmla="*/ 200050 h 2734"/>
              <a:gd name="T34" fmla="*/ 1162621 w 4906"/>
              <a:gd name="T35" fmla="*/ 169961 h 2734"/>
              <a:gd name="T36" fmla="*/ 1162621 w 4906"/>
              <a:gd name="T37" fmla="*/ 0 h 2734"/>
              <a:gd name="T38" fmla="*/ 1162621 w 4906"/>
              <a:gd name="T39" fmla="*/ 0 h 2734"/>
              <a:gd name="T40" fmla="*/ 796249 w 4906"/>
              <a:gd name="T41" fmla="*/ 34155 h 2734"/>
              <a:gd name="T42" fmla="*/ 791364 w 4906"/>
              <a:gd name="T43" fmla="*/ 36595 h 2734"/>
              <a:gd name="T44" fmla="*/ 54549 w 4906"/>
              <a:gd name="T45" fmla="*/ 456212 h 2734"/>
              <a:gd name="T46" fmla="*/ 11398 w 4906"/>
              <a:gd name="T47" fmla="*/ 609096 h 2734"/>
              <a:gd name="T48" fmla="*/ 114797 w 4906"/>
              <a:gd name="T49" fmla="*/ 727825 h 2734"/>
              <a:gd name="T50" fmla="*/ 733559 w 4906"/>
              <a:gd name="T51" fmla="*/ 1160454 h 2734"/>
              <a:gd name="T52" fmla="*/ 990019 w 4906"/>
              <a:gd name="T53" fmla="*/ 1501190 h 2734"/>
              <a:gd name="T54" fmla="*/ 1134125 w 4906"/>
              <a:gd name="T55" fmla="*/ 1584950 h 2734"/>
              <a:gd name="T56" fmla="*/ 1190303 w 4906"/>
              <a:gd name="T57" fmla="*/ 1574379 h 2734"/>
              <a:gd name="T58" fmla="*/ 1488285 w 4906"/>
              <a:gd name="T59" fmla="*/ 1528839 h 2734"/>
              <a:gd name="T60" fmla="*/ 1990622 w 4906"/>
              <a:gd name="T61" fmla="*/ 1684162 h 2734"/>
              <a:gd name="T62" fmla="*/ 2176251 w 4906"/>
              <a:gd name="T63" fmla="*/ 2060680 h 2734"/>
              <a:gd name="T64" fmla="*/ 2238127 w 4906"/>
              <a:gd name="T65" fmla="*/ 2185914 h 2734"/>
              <a:gd name="T66" fmla="*/ 2343968 w 4906"/>
              <a:gd name="T67" fmla="*/ 2222509 h 2734"/>
              <a:gd name="T68" fmla="*/ 2376534 w 4906"/>
              <a:gd name="T69" fmla="*/ 2220069 h 2734"/>
              <a:gd name="T70" fmla="*/ 2745349 w 4906"/>
              <a:gd name="T71" fmla="*/ 2181035 h 2734"/>
              <a:gd name="T72" fmla="*/ 2930163 w 4906"/>
              <a:gd name="T73" fmla="*/ 2192420 h 2734"/>
              <a:gd name="T74" fmla="*/ 2953774 w 4906"/>
              <a:gd name="T75" fmla="*/ 2194046 h 2734"/>
              <a:gd name="T76" fmla="*/ 3066128 w 4906"/>
              <a:gd name="T77" fmla="*/ 2153386 h 2734"/>
              <a:gd name="T78" fmla="*/ 3124748 w 4906"/>
              <a:gd name="T79" fmla="*/ 2028964 h 2734"/>
              <a:gd name="T80" fmla="*/ 3145916 w 4906"/>
              <a:gd name="T81" fmla="*/ 1972853 h 2734"/>
              <a:gd name="T82" fmla="*/ 3391792 w 4906"/>
              <a:gd name="T83" fmla="*/ 1882586 h 2734"/>
              <a:gd name="T84" fmla="*/ 3425987 w 4906"/>
              <a:gd name="T85" fmla="*/ 1877707 h 2734"/>
              <a:gd name="T86" fmla="*/ 3887616 w 4906"/>
              <a:gd name="T87" fmla="*/ 1558928 h 2734"/>
              <a:gd name="T88" fmla="*/ 3902271 w 4906"/>
              <a:gd name="T89" fmla="*/ 995372 h 2734"/>
              <a:gd name="T90" fmla="*/ 3894129 w 4906"/>
              <a:gd name="T91" fmla="*/ 973415 h 2734"/>
              <a:gd name="T92" fmla="*/ 2436782 w 4906"/>
              <a:gd name="T93" fmla="*/ 94333 h 2734"/>
              <a:gd name="T94" fmla="*/ 1891295 w 4906"/>
              <a:gd name="T95" fmla="*/ 159390 h 2734"/>
              <a:gd name="T96" fmla="*/ 1162621 w 4906"/>
              <a:gd name="T97" fmla="*/ 0 h 2734"/>
              <a:gd name="T98" fmla="*/ 1162621 w 4906"/>
              <a:gd name="T99" fmla="*/ 169961 h 273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4906" h="2734">
                <a:moveTo>
                  <a:pt x="1428" y="209"/>
                </a:moveTo>
                <a:lnTo>
                  <a:pt x="1428" y="209"/>
                </a:lnTo>
                <a:cubicBezTo>
                  <a:pt x="1968" y="209"/>
                  <a:pt x="2294" y="416"/>
                  <a:pt x="2294" y="416"/>
                </a:cubicBezTo>
                <a:cubicBezTo>
                  <a:pt x="2553" y="352"/>
                  <a:pt x="2784" y="323"/>
                  <a:pt x="2993" y="323"/>
                </a:cubicBezTo>
                <a:cubicBezTo>
                  <a:pt x="4055" y="323"/>
                  <a:pt x="4486" y="1057"/>
                  <a:pt x="4598" y="1287"/>
                </a:cubicBezTo>
                <a:cubicBezTo>
                  <a:pt x="4629" y="1393"/>
                  <a:pt x="4688" y="1631"/>
                  <a:pt x="4590" y="1822"/>
                </a:cubicBezTo>
                <a:cubicBezTo>
                  <a:pt x="4518" y="1962"/>
                  <a:pt x="4375" y="2058"/>
                  <a:pt x="4161" y="2108"/>
                </a:cubicBezTo>
                <a:cubicBezTo>
                  <a:pt x="4111" y="2108"/>
                  <a:pt x="3779" y="2124"/>
                  <a:pt x="3676" y="2336"/>
                </a:cubicBezTo>
                <a:cubicBezTo>
                  <a:pt x="3641" y="2407"/>
                  <a:pt x="3628" y="2457"/>
                  <a:pt x="3628" y="2492"/>
                </a:cubicBezTo>
                <a:cubicBezTo>
                  <a:pt x="3546" y="2481"/>
                  <a:pt x="3461" y="2473"/>
                  <a:pt x="3372" y="2473"/>
                </a:cubicBezTo>
                <a:cubicBezTo>
                  <a:pt x="3215" y="2473"/>
                  <a:pt x="3051" y="2492"/>
                  <a:pt x="2879" y="2526"/>
                </a:cubicBezTo>
                <a:cubicBezTo>
                  <a:pt x="2868" y="2275"/>
                  <a:pt x="2765" y="2060"/>
                  <a:pt x="2575" y="1909"/>
                </a:cubicBezTo>
                <a:cubicBezTo>
                  <a:pt x="2368" y="1742"/>
                  <a:pt x="2090" y="1671"/>
                  <a:pt x="1828" y="1671"/>
                </a:cubicBezTo>
                <a:cubicBezTo>
                  <a:pt x="1672" y="1671"/>
                  <a:pt x="1523" y="1698"/>
                  <a:pt x="1393" y="1740"/>
                </a:cubicBezTo>
                <a:cubicBezTo>
                  <a:pt x="1335" y="1639"/>
                  <a:pt x="1221" y="1467"/>
                  <a:pt x="1052" y="1284"/>
                </a:cubicBezTo>
                <a:cubicBezTo>
                  <a:pt x="808" y="1022"/>
                  <a:pt x="525" y="826"/>
                  <a:pt x="217" y="704"/>
                </a:cubicBezTo>
                <a:cubicBezTo>
                  <a:pt x="355" y="556"/>
                  <a:pt x="617" y="336"/>
                  <a:pt x="1017" y="246"/>
                </a:cubicBezTo>
                <a:cubicBezTo>
                  <a:pt x="1163" y="220"/>
                  <a:pt x="1300" y="209"/>
                  <a:pt x="1428" y="209"/>
                </a:cubicBezTo>
                <a:lnTo>
                  <a:pt x="1428" y="0"/>
                </a:lnTo>
                <a:cubicBezTo>
                  <a:pt x="1279" y="0"/>
                  <a:pt x="1129" y="16"/>
                  <a:pt x="978" y="42"/>
                </a:cubicBezTo>
                <a:cubicBezTo>
                  <a:pt x="975" y="45"/>
                  <a:pt x="975" y="45"/>
                  <a:pt x="972" y="45"/>
                </a:cubicBezTo>
                <a:cubicBezTo>
                  <a:pt x="530" y="143"/>
                  <a:pt x="236" y="381"/>
                  <a:pt x="67" y="561"/>
                </a:cubicBezTo>
                <a:cubicBezTo>
                  <a:pt x="19" y="612"/>
                  <a:pt x="0" y="680"/>
                  <a:pt x="14" y="749"/>
                </a:cubicBezTo>
                <a:cubicBezTo>
                  <a:pt x="29" y="816"/>
                  <a:pt x="77" y="871"/>
                  <a:pt x="141" y="895"/>
                </a:cubicBezTo>
                <a:cubicBezTo>
                  <a:pt x="422" y="1009"/>
                  <a:pt x="675" y="1186"/>
                  <a:pt x="901" y="1427"/>
                </a:cubicBezTo>
                <a:cubicBezTo>
                  <a:pt x="1055" y="1591"/>
                  <a:pt x="1155" y="1745"/>
                  <a:pt x="1216" y="1846"/>
                </a:cubicBezTo>
                <a:cubicBezTo>
                  <a:pt x="1253" y="1912"/>
                  <a:pt x="1322" y="1949"/>
                  <a:pt x="1393" y="1949"/>
                </a:cubicBezTo>
                <a:cubicBezTo>
                  <a:pt x="1417" y="1949"/>
                  <a:pt x="1438" y="1943"/>
                  <a:pt x="1462" y="1936"/>
                </a:cubicBezTo>
                <a:cubicBezTo>
                  <a:pt x="1571" y="1899"/>
                  <a:pt x="1698" y="1880"/>
                  <a:pt x="1828" y="1880"/>
                </a:cubicBezTo>
                <a:cubicBezTo>
                  <a:pt x="2071" y="1880"/>
                  <a:pt x="2291" y="1946"/>
                  <a:pt x="2445" y="2071"/>
                </a:cubicBezTo>
                <a:cubicBezTo>
                  <a:pt x="2588" y="2185"/>
                  <a:pt x="2665" y="2341"/>
                  <a:pt x="2673" y="2534"/>
                </a:cubicBezTo>
                <a:cubicBezTo>
                  <a:pt x="2673" y="2595"/>
                  <a:pt x="2702" y="2651"/>
                  <a:pt x="2749" y="2688"/>
                </a:cubicBezTo>
                <a:cubicBezTo>
                  <a:pt x="2786" y="2717"/>
                  <a:pt x="2832" y="2733"/>
                  <a:pt x="2879" y="2733"/>
                </a:cubicBezTo>
                <a:cubicBezTo>
                  <a:pt x="2892" y="2733"/>
                  <a:pt x="2905" y="2733"/>
                  <a:pt x="2919" y="2730"/>
                </a:cubicBezTo>
                <a:cubicBezTo>
                  <a:pt x="3078" y="2698"/>
                  <a:pt x="3231" y="2682"/>
                  <a:pt x="3372" y="2682"/>
                </a:cubicBezTo>
                <a:cubicBezTo>
                  <a:pt x="3451" y="2682"/>
                  <a:pt x="3528" y="2688"/>
                  <a:pt x="3599" y="2696"/>
                </a:cubicBezTo>
                <a:cubicBezTo>
                  <a:pt x="3610" y="2698"/>
                  <a:pt x="3620" y="2698"/>
                  <a:pt x="3628" y="2698"/>
                </a:cubicBezTo>
                <a:cubicBezTo>
                  <a:pt x="3679" y="2698"/>
                  <a:pt x="3726" y="2680"/>
                  <a:pt x="3766" y="2648"/>
                </a:cubicBezTo>
                <a:cubicBezTo>
                  <a:pt x="3808" y="2611"/>
                  <a:pt x="3835" y="2555"/>
                  <a:pt x="3838" y="2495"/>
                </a:cubicBezTo>
                <a:cubicBezTo>
                  <a:pt x="3838" y="2492"/>
                  <a:pt x="3843" y="2471"/>
                  <a:pt x="3864" y="2426"/>
                </a:cubicBezTo>
                <a:cubicBezTo>
                  <a:pt x="3896" y="2359"/>
                  <a:pt x="4044" y="2317"/>
                  <a:pt x="4166" y="2315"/>
                </a:cubicBezTo>
                <a:cubicBezTo>
                  <a:pt x="4179" y="2315"/>
                  <a:pt x="4195" y="2312"/>
                  <a:pt x="4208" y="2309"/>
                </a:cubicBezTo>
                <a:cubicBezTo>
                  <a:pt x="4484" y="2246"/>
                  <a:pt x="4674" y="2113"/>
                  <a:pt x="4775" y="1917"/>
                </a:cubicBezTo>
                <a:cubicBezTo>
                  <a:pt x="4905" y="1663"/>
                  <a:pt x="4841" y="1374"/>
                  <a:pt x="4793" y="1224"/>
                </a:cubicBezTo>
                <a:cubicBezTo>
                  <a:pt x="4791" y="1215"/>
                  <a:pt x="4788" y="1205"/>
                  <a:pt x="4783" y="1197"/>
                </a:cubicBezTo>
                <a:cubicBezTo>
                  <a:pt x="4661" y="943"/>
                  <a:pt x="4176" y="116"/>
                  <a:pt x="2993" y="116"/>
                </a:cubicBezTo>
                <a:cubicBezTo>
                  <a:pt x="2781" y="116"/>
                  <a:pt x="2556" y="143"/>
                  <a:pt x="2323" y="196"/>
                </a:cubicBezTo>
                <a:cubicBezTo>
                  <a:pt x="2180" y="127"/>
                  <a:pt x="1865" y="0"/>
                  <a:pt x="1428" y="0"/>
                </a:cubicBezTo>
                <a:lnTo>
                  <a:pt x="1428" y="209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753898" y="1883544"/>
            <a:ext cx="1347663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400" b="1" smtClean="0">
                <a:solidFill>
                  <a:schemeClr val="tx2"/>
                </a:solidFill>
                <a:latin typeface="+mj-lt"/>
              </a:rPr>
              <a:t>Fisika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16040" y="4634663"/>
            <a:ext cx="1348328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400" b="1" smtClean="0">
                <a:solidFill>
                  <a:schemeClr val="tx2"/>
                </a:solidFill>
                <a:latin typeface="+mj-lt"/>
              </a:rPr>
              <a:t>Matematika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43212" y="3927290"/>
            <a:ext cx="1347663" cy="954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ctr"/>
            <a:r>
              <a:rPr lang="en-US" sz="1400" b="1" smtClean="0">
                <a:solidFill>
                  <a:schemeClr val="tx2"/>
                </a:solidFill>
                <a:latin typeface="+mj-lt"/>
              </a:rPr>
              <a:t>Kesehatan</a:t>
            </a:r>
          </a:p>
          <a:p>
            <a:pPr algn="ctr"/>
            <a:r>
              <a:rPr lang="en-ID" sz="1400" b="1" smtClean="0">
                <a:solidFill>
                  <a:schemeClr val="tx2"/>
                </a:solidFill>
                <a:latin typeface="+mj-lt"/>
              </a:rPr>
              <a:t>dan Keselamatan Kerja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 rot="19348483">
            <a:off x="-108520" y="2392205"/>
            <a:ext cx="1347663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ctr"/>
            <a:r>
              <a:rPr lang="en-ID" sz="1400" b="1" smtClean="0">
                <a:solidFill>
                  <a:schemeClr val="tx2"/>
                </a:solidFill>
                <a:latin typeface="+mj-lt"/>
              </a:rPr>
              <a:t>Pengolahan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011424" y="2642725"/>
            <a:ext cx="1347663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r"/>
            <a:r>
              <a:rPr lang="en-US" sz="1400" b="1" smtClean="0">
                <a:solidFill>
                  <a:schemeClr val="tx2"/>
                </a:solidFill>
                <a:latin typeface="+mj-lt"/>
              </a:rPr>
              <a:t>Komunikasi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030022" y="1949965"/>
            <a:ext cx="1347663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r"/>
            <a:r>
              <a:rPr lang="en-US" sz="1400" b="1" smtClean="0">
                <a:solidFill>
                  <a:schemeClr val="tx2"/>
                </a:solidFill>
                <a:latin typeface="+mj-lt"/>
              </a:rPr>
              <a:t>Kerjasama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 rot="2420416">
            <a:off x="7917680" y="2524381"/>
            <a:ext cx="1347663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ctr"/>
            <a:r>
              <a:rPr lang="en-US" sz="1400" b="1" smtClean="0">
                <a:solidFill>
                  <a:schemeClr val="tx2"/>
                </a:solidFill>
                <a:latin typeface="+mj-lt"/>
              </a:rPr>
              <a:t>Adaptasi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180767" y="4703060"/>
            <a:ext cx="1347663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ctr"/>
            <a:r>
              <a:rPr lang="en-US" sz="1400" b="1" smtClean="0">
                <a:solidFill>
                  <a:schemeClr val="tx2"/>
                </a:solidFill>
                <a:latin typeface="+mj-lt"/>
              </a:rPr>
              <a:t>Sosialisasi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26" name="Freeform 22"/>
          <p:cNvSpPr>
            <a:spLocks noChangeArrowheads="1"/>
          </p:cNvSpPr>
          <p:nvPr/>
        </p:nvSpPr>
        <p:spPr bwMode="auto">
          <a:xfrm>
            <a:off x="4731510" y="3673565"/>
            <a:ext cx="340071" cy="340071"/>
          </a:xfrm>
          <a:custGeom>
            <a:avLst/>
            <a:gdLst>
              <a:gd name="T0" fmla="*/ 405570 w 461"/>
              <a:gd name="T1" fmla="*/ 14107 h 461"/>
              <a:gd name="T2" fmla="*/ 405570 w 461"/>
              <a:gd name="T3" fmla="*/ 14107 h 461"/>
              <a:gd name="T4" fmla="*/ 0 w 461"/>
              <a:gd name="T5" fmla="*/ 421444 h 461"/>
              <a:gd name="T6" fmla="*/ 405570 w 461"/>
              <a:gd name="T7" fmla="*/ 811148 h 461"/>
              <a:gd name="T8" fmla="*/ 811141 w 461"/>
              <a:gd name="T9" fmla="*/ 405574 h 461"/>
              <a:gd name="T10" fmla="*/ 405570 w 461"/>
              <a:gd name="T11" fmla="*/ 14107 h 461"/>
              <a:gd name="T12" fmla="*/ 405570 w 461"/>
              <a:gd name="T13" fmla="*/ 61718 h 461"/>
              <a:gd name="T14" fmla="*/ 405570 w 461"/>
              <a:gd name="T15" fmla="*/ 61718 h 461"/>
              <a:gd name="T16" fmla="*/ 562508 w 461"/>
              <a:gd name="T17" fmla="*/ 93458 h 461"/>
              <a:gd name="T18" fmla="*/ 513135 w 461"/>
              <a:gd name="T19" fmla="*/ 186917 h 461"/>
              <a:gd name="T20" fmla="*/ 405570 w 461"/>
              <a:gd name="T21" fmla="*/ 171046 h 461"/>
              <a:gd name="T22" fmla="*/ 296243 w 461"/>
              <a:gd name="T23" fmla="*/ 186917 h 461"/>
              <a:gd name="T24" fmla="*/ 248632 w 461"/>
              <a:gd name="T25" fmla="*/ 93458 h 461"/>
              <a:gd name="T26" fmla="*/ 405570 w 461"/>
              <a:gd name="T27" fmla="*/ 61718 h 461"/>
              <a:gd name="T28" fmla="*/ 186915 w 461"/>
              <a:gd name="T29" fmla="*/ 514902 h 461"/>
              <a:gd name="T30" fmla="*/ 186915 w 461"/>
              <a:gd name="T31" fmla="*/ 514902 h 461"/>
              <a:gd name="T32" fmla="*/ 93458 w 461"/>
              <a:gd name="T33" fmla="*/ 576620 h 461"/>
              <a:gd name="T34" fmla="*/ 61717 w 461"/>
              <a:gd name="T35" fmla="*/ 421444 h 461"/>
              <a:gd name="T36" fmla="*/ 93458 w 461"/>
              <a:gd name="T37" fmla="*/ 248634 h 461"/>
              <a:gd name="T38" fmla="*/ 186915 w 461"/>
              <a:gd name="T39" fmla="*/ 294482 h 461"/>
              <a:gd name="T40" fmla="*/ 155175 w 461"/>
              <a:gd name="T41" fmla="*/ 405574 h 461"/>
              <a:gd name="T42" fmla="*/ 186915 w 461"/>
              <a:gd name="T43" fmla="*/ 514902 h 461"/>
              <a:gd name="T44" fmla="*/ 405570 w 461"/>
              <a:gd name="T45" fmla="*/ 763537 h 461"/>
              <a:gd name="T46" fmla="*/ 405570 w 461"/>
              <a:gd name="T47" fmla="*/ 763537 h 461"/>
              <a:gd name="T48" fmla="*/ 248632 w 461"/>
              <a:gd name="T49" fmla="*/ 717689 h 461"/>
              <a:gd name="T50" fmla="*/ 296243 w 461"/>
              <a:gd name="T51" fmla="*/ 624231 h 461"/>
              <a:gd name="T52" fmla="*/ 405570 w 461"/>
              <a:gd name="T53" fmla="*/ 655972 h 461"/>
              <a:gd name="T54" fmla="*/ 513135 w 461"/>
              <a:gd name="T55" fmla="*/ 624231 h 461"/>
              <a:gd name="T56" fmla="*/ 562508 w 461"/>
              <a:gd name="T57" fmla="*/ 717689 h 461"/>
              <a:gd name="T58" fmla="*/ 405570 w 461"/>
              <a:gd name="T59" fmla="*/ 763537 h 461"/>
              <a:gd name="T60" fmla="*/ 405570 w 461"/>
              <a:gd name="T61" fmla="*/ 608361 h 461"/>
              <a:gd name="T62" fmla="*/ 405570 w 461"/>
              <a:gd name="T63" fmla="*/ 608361 h 461"/>
              <a:gd name="T64" fmla="*/ 218655 w 461"/>
              <a:gd name="T65" fmla="*/ 405574 h 461"/>
              <a:gd name="T66" fmla="*/ 405570 w 461"/>
              <a:gd name="T67" fmla="*/ 216894 h 461"/>
              <a:gd name="T68" fmla="*/ 592485 w 461"/>
              <a:gd name="T69" fmla="*/ 405574 h 461"/>
              <a:gd name="T70" fmla="*/ 405570 w 461"/>
              <a:gd name="T71" fmla="*/ 608361 h 461"/>
              <a:gd name="T72" fmla="*/ 624226 w 461"/>
              <a:gd name="T73" fmla="*/ 514902 h 461"/>
              <a:gd name="T74" fmla="*/ 624226 w 461"/>
              <a:gd name="T75" fmla="*/ 514902 h 461"/>
              <a:gd name="T76" fmla="*/ 655966 w 461"/>
              <a:gd name="T77" fmla="*/ 405574 h 461"/>
              <a:gd name="T78" fmla="*/ 624226 w 461"/>
              <a:gd name="T79" fmla="*/ 294482 h 461"/>
              <a:gd name="T80" fmla="*/ 717683 w 461"/>
              <a:gd name="T81" fmla="*/ 248634 h 461"/>
              <a:gd name="T82" fmla="*/ 749423 w 461"/>
              <a:gd name="T83" fmla="*/ 405574 h 461"/>
              <a:gd name="T84" fmla="*/ 717683 w 461"/>
              <a:gd name="T85" fmla="*/ 576620 h 461"/>
              <a:gd name="T86" fmla="*/ 624226 w 461"/>
              <a:gd name="T87" fmla="*/ 514902 h 4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7" name="Freeform 70"/>
          <p:cNvSpPr>
            <a:spLocks noChangeArrowheads="1"/>
          </p:cNvSpPr>
          <p:nvPr/>
        </p:nvSpPr>
        <p:spPr bwMode="auto">
          <a:xfrm>
            <a:off x="5521909" y="3081762"/>
            <a:ext cx="365974" cy="326787"/>
          </a:xfrm>
          <a:custGeom>
            <a:avLst/>
            <a:gdLst>
              <a:gd name="T0" fmla="*/ 249956 w 497"/>
              <a:gd name="T1" fmla="*/ 483223 h 445"/>
              <a:gd name="T2" fmla="*/ 249956 w 497"/>
              <a:gd name="T3" fmla="*/ 483223 h 445"/>
              <a:gd name="T4" fmla="*/ 249956 w 497"/>
              <a:gd name="T5" fmla="*/ 219647 h 445"/>
              <a:gd name="T6" fmla="*/ 93293 w 497"/>
              <a:gd name="T7" fmla="*/ 219647 h 445"/>
              <a:gd name="T8" fmla="*/ 0 w 497"/>
              <a:gd name="T9" fmla="*/ 312777 h 445"/>
              <a:gd name="T10" fmla="*/ 0 w 497"/>
              <a:gd name="T11" fmla="*/ 560538 h 445"/>
              <a:gd name="T12" fmla="*/ 93293 w 497"/>
              <a:gd name="T13" fmla="*/ 655426 h 445"/>
              <a:gd name="T14" fmla="*/ 124978 w 497"/>
              <a:gd name="T15" fmla="*/ 655426 h 445"/>
              <a:gd name="T16" fmla="*/ 124978 w 497"/>
              <a:gd name="T17" fmla="*/ 780185 h 445"/>
              <a:gd name="T18" fmla="*/ 265798 w 497"/>
              <a:gd name="T19" fmla="*/ 655426 h 445"/>
              <a:gd name="T20" fmla="*/ 482309 w 497"/>
              <a:gd name="T21" fmla="*/ 655426 h 445"/>
              <a:gd name="T22" fmla="*/ 561521 w 497"/>
              <a:gd name="T23" fmla="*/ 560538 h 445"/>
              <a:gd name="T24" fmla="*/ 561521 w 497"/>
              <a:gd name="T25" fmla="*/ 483223 h 445"/>
              <a:gd name="T26" fmla="*/ 561521 w 497"/>
              <a:gd name="T27" fmla="*/ 483223 h 445"/>
              <a:gd name="T28" fmla="*/ 249956 w 497"/>
              <a:gd name="T29" fmla="*/ 483223 h 445"/>
              <a:gd name="T30" fmla="*/ 779792 w 497"/>
              <a:gd name="T31" fmla="*/ 0 h 445"/>
              <a:gd name="T32" fmla="*/ 779792 w 497"/>
              <a:gd name="T33" fmla="*/ 0 h 445"/>
              <a:gd name="T34" fmla="*/ 389016 w 497"/>
              <a:gd name="T35" fmla="*/ 0 h 445"/>
              <a:gd name="T36" fmla="*/ 311565 w 497"/>
              <a:gd name="T37" fmla="*/ 94887 h 445"/>
              <a:gd name="T38" fmla="*/ 311565 w 497"/>
              <a:gd name="T39" fmla="*/ 435779 h 445"/>
              <a:gd name="T40" fmla="*/ 609048 w 497"/>
              <a:gd name="T41" fmla="*/ 435779 h 445"/>
              <a:gd name="T42" fmla="*/ 748108 w 497"/>
              <a:gd name="T43" fmla="*/ 560538 h 445"/>
              <a:gd name="T44" fmla="*/ 748108 w 497"/>
              <a:gd name="T45" fmla="*/ 435779 h 445"/>
              <a:gd name="T46" fmla="*/ 779792 w 497"/>
              <a:gd name="T47" fmla="*/ 435779 h 445"/>
              <a:gd name="T48" fmla="*/ 873086 w 497"/>
              <a:gd name="T49" fmla="*/ 342649 h 445"/>
              <a:gd name="T50" fmla="*/ 873086 w 497"/>
              <a:gd name="T51" fmla="*/ 94887 h 445"/>
              <a:gd name="T52" fmla="*/ 779792 w 497"/>
              <a:gd name="T53" fmla="*/ 0 h 44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8" name="Freeform 110"/>
          <p:cNvSpPr>
            <a:spLocks noChangeArrowheads="1"/>
          </p:cNvSpPr>
          <p:nvPr/>
        </p:nvSpPr>
        <p:spPr bwMode="auto">
          <a:xfrm>
            <a:off x="4730181" y="2564350"/>
            <a:ext cx="340071" cy="275643"/>
          </a:xfrm>
          <a:custGeom>
            <a:avLst/>
            <a:gdLst>
              <a:gd name="T0" fmla="*/ 781232 w 462"/>
              <a:gd name="T1" fmla="*/ 15878 h 373"/>
              <a:gd name="T2" fmla="*/ 781232 w 462"/>
              <a:gd name="T3" fmla="*/ 15878 h 373"/>
              <a:gd name="T4" fmla="*/ 15836 w 462"/>
              <a:gd name="T5" fmla="*/ 282282 h 373"/>
              <a:gd name="T6" fmla="*/ 15836 w 462"/>
              <a:gd name="T7" fmla="*/ 298160 h 373"/>
              <a:gd name="T8" fmla="*/ 172434 w 462"/>
              <a:gd name="T9" fmla="*/ 375788 h 373"/>
              <a:gd name="T10" fmla="*/ 172434 w 462"/>
              <a:gd name="T11" fmla="*/ 375788 h 373"/>
              <a:gd name="T12" fmla="*/ 281525 w 462"/>
              <a:gd name="T13" fmla="*/ 405780 h 373"/>
              <a:gd name="T14" fmla="*/ 763637 w 462"/>
              <a:gd name="T15" fmla="*/ 61749 h 373"/>
              <a:gd name="T16" fmla="*/ 763637 w 462"/>
              <a:gd name="T17" fmla="*/ 61749 h 373"/>
              <a:gd name="T18" fmla="*/ 422288 w 462"/>
              <a:gd name="T19" fmla="*/ 437537 h 373"/>
              <a:gd name="T20" fmla="*/ 422288 w 462"/>
              <a:gd name="T21" fmla="*/ 437537 h 373"/>
              <a:gd name="T22" fmla="*/ 406452 w 462"/>
              <a:gd name="T23" fmla="*/ 453416 h 373"/>
              <a:gd name="T24" fmla="*/ 422288 w 462"/>
              <a:gd name="T25" fmla="*/ 469294 h 373"/>
              <a:gd name="T26" fmla="*/ 422288 w 462"/>
              <a:gd name="T27" fmla="*/ 469294 h 373"/>
              <a:gd name="T28" fmla="*/ 638710 w 462"/>
              <a:gd name="T29" fmla="*/ 594557 h 373"/>
              <a:gd name="T30" fmla="*/ 686218 w 462"/>
              <a:gd name="T31" fmla="*/ 578678 h 373"/>
              <a:gd name="T32" fmla="*/ 811144 w 462"/>
              <a:gd name="T33" fmla="*/ 31757 h 373"/>
              <a:gd name="T34" fmla="*/ 781232 w 462"/>
              <a:gd name="T35" fmla="*/ 15878 h 373"/>
              <a:gd name="T36" fmla="*/ 281525 w 462"/>
              <a:gd name="T37" fmla="*/ 640427 h 373"/>
              <a:gd name="T38" fmla="*/ 281525 w 462"/>
              <a:gd name="T39" fmla="*/ 640427 h 373"/>
              <a:gd name="T40" fmla="*/ 297361 w 462"/>
              <a:gd name="T41" fmla="*/ 656306 h 373"/>
              <a:gd name="T42" fmla="*/ 422288 w 462"/>
              <a:gd name="T43" fmla="*/ 546921 h 373"/>
              <a:gd name="T44" fmla="*/ 281525 w 462"/>
              <a:gd name="T45" fmla="*/ 469294 h 373"/>
              <a:gd name="T46" fmla="*/ 281525 w 462"/>
              <a:gd name="T47" fmla="*/ 640427 h 37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62" h="373">
                <a:moveTo>
                  <a:pt x="444" y="9"/>
                </a:moveTo>
                <a:lnTo>
                  <a:pt x="444" y="9"/>
                </a:lnTo>
                <a:cubicBezTo>
                  <a:pt x="434" y="9"/>
                  <a:pt x="18" y="160"/>
                  <a:pt x="9" y="160"/>
                </a:cubicBezTo>
                <a:cubicBezTo>
                  <a:pt x="0" y="160"/>
                  <a:pt x="0" y="169"/>
                  <a:pt x="9" y="169"/>
                </a:cubicBezTo>
                <a:cubicBezTo>
                  <a:pt x="18" y="177"/>
                  <a:pt x="98" y="213"/>
                  <a:pt x="98" y="213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160" y="230"/>
                  <a:pt x="425" y="35"/>
                  <a:pt x="434" y="35"/>
                </a:cubicBezTo>
                <a:cubicBezTo>
                  <a:pt x="434" y="26"/>
                  <a:pt x="434" y="35"/>
                  <a:pt x="434" y="35"/>
                </a:cubicBezTo>
                <a:lnTo>
                  <a:pt x="240" y="248"/>
                </a:lnTo>
                <a:cubicBezTo>
                  <a:pt x="231" y="257"/>
                  <a:pt x="231" y="257"/>
                  <a:pt x="231" y="257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266"/>
                  <a:pt x="363" y="328"/>
                  <a:pt x="363" y="337"/>
                </a:cubicBezTo>
                <a:cubicBezTo>
                  <a:pt x="372" y="337"/>
                  <a:pt x="381" y="337"/>
                  <a:pt x="390" y="328"/>
                </a:cubicBezTo>
                <a:cubicBezTo>
                  <a:pt x="390" y="319"/>
                  <a:pt x="461" y="26"/>
                  <a:pt x="461" y="18"/>
                </a:cubicBezTo>
                <a:cubicBezTo>
                  <a:pt x="461" y="9"/>
                  <a:pt x="453" y="0"/>
                  <a:pt x="444" y="9"/>
                </a:cubicBezTo>
                <a:close/>
                <a:moveTo>
                  <a:pt x="160" y="363"/>
                </a:moveTo>
                <a:lnTo>
                  <a:pt x="160" y="363"/>
                </a:lnTo>
                <a:cubicBezTo>
                  <a:pt x="160" y="372"/>
                  <a:pt x="160" y="372"/>
                  <a:pt x="169" y="372"/>
                </a:cubicBezTo>
                <a:cubicBezTo>
                  <a:pt x="169" y="363"/>
                  <a:pt x="240" y="310"/>
                  <a:pt x="240" y="310"/>
                </a:cubicBezTo>
                <a:cubicBezTo>
                  <a:pt x="160" y="266"/>
                  <a:pt x="160" y="266"/>
                  <a:pt x="160" y="266"/>
                </a:cubicBezTo>
                <a:lnTo>
                  <a:pt x="160" y="36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9" name="Freeform 119"/>
          <p:cNvSpPr>
            <a:spLocks noChangeArrowheads="1"/>
          </p:cNvSpPr>
          <p:nvPr/>
        </p:nvSpPr>
        <p:spPr bwMode="auto">
          <a:xfrm>
            <a:off x="3820891" y="2979475"/>
            <a:ext cx="365975" cy="327451"/>
          </a:xfrm>
          <a:custGeom>
            <a:avLst/>
            <a:gdLst>
              <a:gd name="T0" fmla="*/ 779787 w 497"/>
              <a:gd name="T1" fmla="*/ 123278 h 444"/>
              <a:gd name="T2" fmla="*/ 779787 w 497"/>
              <a:gd name="T3" fmla="*/ 123278 h 444"/>
              <a:gd name="T4" fmla="*/ 749863 w 497"/>
              <a:gd name="T5" fmla="*/ 123278 h 444"/>
              <a:gd name="T6" fmla="*/ 749863 w 497"/>
              <a:gd name="T7" fmla="*/ 780175 h 444"/>
              <a:gd name="T8" fmla="*/ 779787 w 497"/>
              <a:gd name="T9" fmla="*/ 780175 h 444"/>
              <a:gd name="T10" fmla="*/ 873080 w 497"/>
              <a:gd name="T11" fmla="*/ 700925 h 444"/>
              <a:gd name="T12" fmla="*/ 873080 w 497"/>
              <a:gd name="T13" fmla="*/ 218379 h 444"/>
              <a:gd name="T14" fmla="*/ 779787 w 497"/>
              <a:gd name="T15" fmla="*/ 123278 h 444"/>
              <a:gd name="T16" fmla="*/ 0 w 497"/>
              <a:gd name="T17" fmla="*/ 218379 h 444"/>
              <a:gd name="T18" fmla="*/ 0 w 497"/>
              <a:gd name="T19" fmla="*/ 218379 h 444"/>
              <a:gd name="T20" fmla="*/ 0 w 497"/>
              <a:gd name="T21" fmla="*/ 700925 h 444"/>
              <a:gd name="T22" fmla="*/ 93293 w 497"/>
              <a:gd name="T23" fmla="*/ 780175 h 444"/>
              <a:gd name="T24" fmla="*/ 124977 w 497"/>
              <a:gd name="T25" fmla="*/ 780175 h 444"/>
              <a:gd name="T26" fmla="*/ 124977 w 497"/>
              <a:gd name="T27" fmla="*/ 123278 h 444"/>
              <a:gd name="T28" fmla="*/ 93293 w 497"/>
              <a:gd name="T29" fmla="*/ 123278 h 444"/>
              <a:gd name="T30" fmla="*/ 0 w 497"/>
              <a:gd name="T31" fmla="*/ 218379 h 444"/>
              <a:gd name="T32" fmla="*/ 593201 w 497"/>
              <a:gd name="T33" fmla="*/ 45789 h 444"/>
              <a:gd name="T34" fmla="*/ 593201 w 497"/>
              <a:gd name="T35" fmla="*/ 45789 h 444"/>
              <a:gd name="T36" fmla="*/ 436540 w 497"/>
              <a:gd name="T37" fmla="*/ 0 h 444"/>
              <a:gd name="T38" fmla="*/ 281639 w 497"/>
              <a:gd name="T39" fmla="*/ 45789 h 444"/>
              <a:gd name="T40" fmla="*/ 281639 w 497"/>
              <a:gd name="T41" fmla="*/ 123278 h 444"/>
              <a:gd name="T42" fmla="*/ 188346 w 497"/>
              <a:gd name="T43" fmla="*/ 123278 h 444"/>
              <a:gd name="T44" fmla="*/ 188346 w 497"/>
              <a:gd name="T45" fmla="*/ 780175 h 444"/>
              <a:gd name="T46" fmla="*/ 686494 w 497"/>
              <a:gd name="T47" fmla="*/ 780175 h 444"/>
              <a:gd name="T48" fmla="*/ 686494 w 497"/>
              <a:gd name="T49" fmla="*/ 123278 h 444"/>
              <a:gd name="T50" fmla="*/ 593201 w 497"/>
              <a:gd name="T51" fmla="*/ 123278 h 444"/>
              <a:gd name="T52" fmla="*/ 593201 w 497"/>
              <a:gd name="T53" fmla="*/ 45789 h 444"/>
              <a:gd name="T54" fmla="*/ 529833 w 497"/>
              <a:gd name="T55" fmla="*/ 123278 h 444"/>
              <a:gd name="T56" fmla="*/ 529833 w 497"/>
              <a:gd name="T57" fmla="*/ 123278 h 444"/>
              <a:gd name="T58" fmla="*/ 343247 w 497"/>
              <a:gd name="T59" fmla="*/ 123278 h 444"/>
              <a:gd name="T60" fmla="*/ 343247 w 497"/>
              <a:gd name="T61" fmla="*/ 77489 h 444"/>
              <a:gd name="T62" fmla="*/ 436540 w 497"/>
              <a:gd name="T63" fmla="*/ 45789 h 444"/>
              <a:gd name="T64" fmla="*/ 529833 w 497"/>
              <a:gd name="T65" fmla="*/ 77489 h 444"/>
              <a:gd name="T66" fmla="*/ 529833 w 497"/>
              <a:gd name="T67" fmla="*/ 123278 h 44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30" name="Freeform 158"/>
          <p:cNvSpPr>
            <a:spLocks noChangeArrowheads="1"/>
          </p:cNvSpPr>
          <p:nvPr/>
        </p:nvSpPr>
        <p:spPr bwMode="auto">
          <a:xfrm>
            <a:off x="3389160" y="3677550"/>
            <a:ext cx="366639" cy="172028"/>
          </a:xfrm>
          <a:custGeom>
            <a:avLst/>
            <a:gdLst>
              <a:gd name="T0" fmla="*/ 668896 w 497"/>
              <a:gd name="T1" fmla="*/ 0 h 232"/>
              <a:gd name="T2" fmla="*/ 668896 w 497"/>
              <a:gd name="T3" fmla="*/ 0 h 232"/>
              <a:gd name="T4" fmla="*/ 468227 w 497"/>
              <a:gd name="T5" fmla="*/ 203392 h 232"/>
              <a:gd name="T6" fmla="*/ 498152 w 497"/>
              <a:gd name="T7" fmla="*/ 328965 h 232"/>
              <a:gd name="T8" fmla="*/ 357331 w 497"/>
              <a:gd name="T9" fmla="*/ 328965 h 232"/>
              <a:gd name="T10" fmla="*/ 404858 w 497"/>
              <a:gd name="T11" fmla="*/ 203392 h 232"/>
              <a:gd name="T12" fmla="*/ 200669 w 497"/>
              <a:gd name="T13" fmla="*/ 0 h 232"/>
              <a:gd name="T14" fmla="*/ 0 w 497"/>
              <a:gd name="T15" fmla="*/ 203392 h 232"/>
              <a:gd name="T16" fmla="*/ 200669 w 497"/>
              <a:gd name="T17" fmla="*/ 408553 h 232"/>
              <a:gd name="T18" fmla="*/ 668896 w 497"/>
              <a:gd name="T19" fmla="*/ 408553 h 232"/>
              <a:gd name="T20" fmla="*/ 873086 w 497"/>
              <a:gd name="T21" fmla="*/ 203392 h 232"/>
              <a:gd name="T22" fmla="*/ 668896 w 497"/>
              <a:gd name="T23" fmla="*/ 0 h 232"/>
              <a:gd name="T24" fmla="*/ 93293 w 497"/>
              <a:gd name="T25" fmla="*/ 203392 h 232"/>
              <a:gd name="T26" fmla="*/ 93293 w 497"/>
              <a:gd name="T27" fmla="*/ 203392 h 232"/>
              <a:gd name="T28" fmla="*/ 200669 w 497"/>
              <a:gd name="T29" fmla="*/ 93737 h 232"/>
              <a:gd name="T30" fmla="*/ 311565 w 497"/>
              <a:gd name="T31" fmla="*/ 203392 h 232"/>
              <a:gd name="T32" fmla="*/ 200669 w 497"/>
              <a:gd name="T33" fmla="*/ 328965 h 232"/>
              <a:gd name="T34" fmla="*/ 93293 w 497"/>
              <a:gd name="T35" fmla="*/ 203392 h 232"/>
              <a:gd name="T36" fmla="*/ 668896 w 497"/>
              <a:gd name="T37" fmla="*/ 328965 h 232"/>
              <a:gd name="T38" fmla="*/ 668896 w 497"/>
              <a:gd name="T39" fmla="*/ 328965 h 232"/>
              <a:gd name="T40" fmla="*/ 561521 w 497"/>
              <a:gd name="T41" fmla="*/ 203392 h 232"/>
              <a:gd name="T42" fmla="*/ 668896 w 497"/>
              <a:gd name="T43" fmla="*/ 93737 h 232"/>
              <a:gd name="T44" fmla="*/ 778032 w 497"/>
              <a:gd name="T45" fmla="*/ 203392 h 232"/>
              <a:gd name="T46" fmla="*/ 668896 w 497"/>
              <a:gd name="T47" fmla="*/ 328965 h 2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7690250" y="4096112"/>
            <a:ext cx="1347663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ctr"/>
            <a:r>
              <a:rPr lang="en-US" sz="1400" b="1" smtClean="0">
                <a:solidFill>
                  <a:schemeClr val="tx2"/>
                </a:solidFill>
                <a:latin typeface="+mj-lt"/>
              </a:rPr>
              <a:t>Menghargai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14" y="332656"/>
            <a:ext cx="2076321" cy="97752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895" y="5334961"/>
            <a:ext cx="2177577" cy="1517765"/>
          </a:xfrm>
          <a:prstGeom prst="rect">
            <a:avLst/>
          </a:prstGeom>
        </p:spPr>
      </p:pic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300192" y="3769314"/>
            <a:ext cx="1347663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pPr algn="ctr"/>
            <a:r>
              <a:rPr lang="en-US" sz="1400" b="1" smtClean="0">
                <a:solidFill>
                  <a:schemeClr val="tx2"/>
                </a:solidFill>
                <a:latin typeface="+mj-lt"/>
              </a:rPr>
              <a:t>Inisiatif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664231" y="3784847"/>
            <a:ext cx="1348328" cy="30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400" b="1" smtClean="0">
                <a:solidFill>
                  <a:schemeClr val="tx2"/>
                </a:solidFill>
                <a:latin typeface="+mj-lt"/>
              </a:rPr>
              <a:t>Digital Literacy</a:t>
            </a:r>
            <a:endParaRPr lang="id-ID" sz="1400" b="1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948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085673" y="72008"/>
            <a:ext cx="1022831" cy="764704"/>
            <a:chOff x="12477748" y="4556125"/>
            <a:chExt cx="10271124" cy="7679046"/>
          </a:xfrm>
        </p:grpSpPr>
        <p:sp>
          <p:nvSpPr>
            <p:cNvPr id="19" name="그림 개체 틀 8"/>
            <p:cNvSpPr txBox="1">
              <a:spLocks/>
            </p:cNvSpPr>
            <p:nvPr/>
          </p:nvSpPr>
          <p:spPr>
            <a:xfrm>
              <a:off x="16090900" y="6704013"/>
              <a:ext cx="1814513" cy="1816100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그림 개체 틀 8"/>
            <p:cNvSpPr txBox="1">
              <a:spLocks/>
            </p:cNvSpPr>
            <p:nvPr/>
          </p:nvSpPr>
          <p:spPr>
            <a:xfrm>
              <a:off x="17438688" y="9601200"/>
              <a:ext cx="1444625" cy="1444625"/>
            </a:xfrm>
            <a:prstGeom prst="ellipse">
              <a:avLst/>
            </a:prstGeom>
            <a:solidFill>
              <a:schemeClr val="accent2">
                <a:lumMod val="75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그림 개체 틀 8"/>
            <p:cNvSpPr txBox="1">
              <a:spLocks/>
            </p:cNvSpPr>
            <p:nvPr/>
          </p:nvSpPr>
          <p:spPr>
            <a:xfrm>
              <a:off x="17500600" y="7046913"/>
              <a:ext cx="1123950" cy="1123950"/>
            </a:xfrm>
            <a:prstGeom prst="ellipse">
              <a:avLst/>
            </a:prstGeom>
            <a:solidFill>
              <a:schemeClr val="accent2">
                <a:lumMod val="50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그림 개체 틀 8"/>
            <p:cNvSpPr txBox="1">
              <a:spLocks/>
            </p:cNvSpPr>
            <p:nvPr/>
          </p:nvSpPr>
          <p:spPr>
            <a:xfrm>
              <a:off x="15344775" y="7359650"/>
              <a:ext cx="733425" cy="735013"/>
            </a:xfrm>
            <a:prstGeom prst="ellipse">
              <a:avLst/>
            </a:prstGeom>
            <a:solidFill>
              <a:schemeClr val="accent2">
                <a:lumMod val="50000"/>
                <a:alpha val="67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그림 개체 틀 8"/>
            <p:cNvSpPr txBox="1">
              <a:spLocks/>
            </p:cNvSpPr>
            <p:nvPr/>
          </p:nvSpPr>
          <p:spPr>
            <a:xfrm>
              <a:off x="15641638" y="8370888"/>
              <a:ext cx="2217737" cy="2219325"/>
            </a:xfrm>
            <a:prstGeom prst="ellipse">
              <a:avLst/>
            </a:prstGeom>
            <a:solidFill>
              <a:schemeClr val="accent2"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그림 개체 틀 8"/>
            <p:cNvSpPr txBox="1">
              <a:spLocks/>
            </p:cNvSpPr>
            <p:nvPr/>
          </p:nvSpPr>
          <p:spPr>
            <a:xfrm>
              <a:off x="18062575" y="7667625"/>
              <a:ext cx="1444625" cy="1444625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그림 개체 틀 8"/>
            <p:cNvSpPr txBox="1">
              <a:spLocks/>
            </p:cNvSpPr>
            <p:nvPr/>
          </p:nvSpPr>
          <p:spPr>
            <a:xfrm>
              <a:off x="14455775" y="7648575"/>
              <a:ext cx="1444625" cy="1444625"/>
            </a:xfrm>
            <a:prstGeom prst="ellipse">
              <a:avLst/>
            </a:prstGeom>
            <a:solidFill>
              <a:schemeClr val="accent2">
                <a:lumMod val="75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그림 개체 틀 8"/>
            <p:cNvSpPr txBox="1">
              <a:spLocks/>
            </p:cNvSpPr>
            <p:nvPr/>
          </p:nvSpPr>
          <p:spPr>
            <a:xfrm>
              <a:off x="19202400" y="7683500"/>
              <a:ext cx="1008063" cy="1009650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그림 개체 틀 8"/>
            <p:cNvSpPr txBox="1">
              <a:spLocks/>
            </p:cNvSpPr>
            <p:nvPr/>
          </p:nvSpPr>
          <p:spPr>
            <a:xfrm>
              <a:off x="15335250" y="8877300"/>
              <a:ext cx="504825" cy="504825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그림 개체 틀 8"/>
            <p:cNvSpPr txBox="1">
              <a:spLocks/>
            </p:cNvSpPr>
            <p:nvPr/>
          </p:nvSpPr>
          <p:spPr>
            <a:xfrm>
              <a:off x="17343438" y="6192838"/>
              <a:ext cx="1008062" cy="10096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그림 개체 틀 8"/>
            <p:cNvSpPr txBox="1">
              <a:spLocks/>
            </p:cNvSpPr>
            <p:nvPr/>
          </p:nvSpPr>
          <p:spPr>
            <a:xfrm>
              <a:off x="14093825" y="5975350"/>
              <a:ext cx="1443038" cy="1444625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5161153" y="7240275"/>
              <a:ext cx="4903500" cy="4994896"/>
              <a:chOff x="15161153" y="7240275"/>
              <a:chExt cx="4903500" cy="4994896"/>
            </a:xfrm>
            <a:solidFill>
              <a:schemeClr val="accent1"/>
            </a:solidFill>
          </p:grpSpPr>
          <p:sp>
            <p:nvSpPr>
              <p:cNvPr id="31" name="도넛 9"/>
              <p:cNvSpPr/>
              <p:nvPr/>
            </p:nvSpPr>
            <p:spPr>
              <a:xfrm rot="5400000" flipH="1" flipV="1">
                <a:off x="18553410" y="780731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32" name="직사각형 217"/>
              <p:cNvSpPr/>
              <p:nvPr/>
            </p:nvSpPr>
            <p:spPr>
              <a:xfrm rot="16200000" flipH="1" flipV="1">
                <a:off x="17926769" y="8815353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3" name="도넛 9"/>
              <p:cNvSpPr/>
              <p:nvPr/>
            </p:nvSpPr>
            <p:spPr>
              <a:xfrm rot="5400000">
                <a:off x="18364073" y="963418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34" name="직사각형 220"/>
              <p:cNvSpPr/>
              <p:nvPr/>
            </p:nvSpPr>
            <p:spPr>
              <a:xfrm rot="10800000" flipH="1" flipV="1">
                <a:off x="17994135" y="9826250"/>
                <a:ext cx="369997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5" name="도넛 9"/>
              <p:cNvSpPr/>
              <p:nvPr/>
            </p:nvSpPr>
            <p:spPr>
              <a:xfrm rot="16200000" flipV="1">
                <a:off x="16282571" y="772724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직사각형 223"/>
              <p:cNvSpPr/>
              <p:nvPr/>
            </p:nvSpPr>
            <p:spPr>
              <a:xfrm rot="5400000" flipV="1">
                <a:off x="16012008" y="8574184"/>
                <a:ext cx="1117502" cy="19209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7" name="도넛 9"/>
              <p:cNvSpPr/>
              <p:nvPr/>
            </p:nvSpPr>
            <p:spPr>
              <a:xfrm rot="16200000" flipH="1">
                <a:off x="15899574" y="7535269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직사각형 226"/>
              <p:cNvSpPr/>
              <p:nvPr/>
            </p:nvSpPr>
            <p:spPr>
              <a:xfrm rot="5400000" flipV="1">
                <a:off x="15848193" y="7291702"/>
                <a:ext cx="294946" cy="19209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9" name="도넛 9"/>
              <p:cNvSpPr/>
              <p:nvPr/>
            </p:nvSpPr>
            <p:spPr>
              <a:xfrm rot="16200000" flipH="1">
                <a:off x="16471910" y="9229032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직사각형 228"/>
              <p:cNvSpPr/>
              <p:nvPr/>
            </p:nvSpPr>
            <p:spPr>
              <a:xfrm rot="10800000" flipV="1">
                <a:off x="16856141" y="9421124"/>
                <a:ext cx="144069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1" name="직사각형 202"/>
              <p:cNvSpPr/>
              <p:nvPr/>
            </p:nvSpPr>
            <p:spPr>
              <a:xfrm flipV="1">
                <a:off x="15161153" y="8179223"/>
                <a:ext cx="647635" cy="19214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2" name="도넛 9"/>
              <p:cNvSpPr/>
              <p:nvPr/>
            </p:nvSpPr>
            <p:spPr>
              <a:xfrm rot="16200000" flipV="1">
                <a:off x="15808742" y="8179279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한쪽 모서리가 둥근 사각형 194"/>
              <p:cNvSpPr/>
              <p:nvPr/>
            </p:nvSpPr>
            <p:spPr>
              <a:xfrm>
                <a:off x="17000219" y="9421116"/>
                <a:ext cx="993901" cy="2814055"/>
              </a:xfrm>
              <a:prstGeom prst="round1Rect">
                <a:avLst>
                  <a:gd name="adj" fmla="val 27451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4" name="직사각형 217"/>
              <p:cNvSpPr/>
              <p:nvPr/>
            </p:nvSpPr>
            <p:spPr>
              <a:xfrm rot="16200000" flipH="1" flipV="1">
                <a:off x="18382831" y="9755899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5" name="도넛 9"/>
              <p:cNvSpPr/>
              <p:nvPr/>
            </p:nvSpPr>
            <p:spPr>
              <a:xfrm rot="5400000">
                <a:off x="18820135" y="10574731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6" name="직사각형 220"/>
              <p:cNvSpPr/>
              <p:nvPr/>
            </p:nvSpPr>
            <p:spPr>
              <a:xfrm rot="10800000" flipH="1" flipV="1">
                <a:off x="17994133" y="10766795"/>
                <a:ext cx="826050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7" name="도넛 9"/>
              <p:cNvSpPr/>
              <p:nvPr/>
            </p:nvSpPr>
            <p:spPr>
              <a:xfrm rot="16200000" flipH="1">
                <a:off x="16000831" y="1000662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8" name="직사각형 220"/>
              <p:cNvSpPr/>
              <p:nvPr/>
            </p:nvSpPr>
            <p:spPr>
              <a:xfrm rot="10800000" flipV="1">
                <a:off x="16387813" y="10198689"/>
                <a:ext cx="612404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9" name="직사각형 217"/>
              <p:cNvSpPr/>
              <p:nvPr/>
            </p:nvSpPr>
            <p:spPr>
              <a:xfrm rot="16200000" flipH="1" flipV="1">
                <a:off x="15374193" y="9190204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50" name="도넛 9"/>
              <p:cNvSpPr/>
              <p:nvPr/>
            </p:nvSpPr>
            <p:spPr>
              <a:xfrm rot="5400000" flipH="1" flipV="1">
                <a:off x="19009470" y="8744974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51" name="직사각형 215"/>
              <p:cNvSpPr/>
              <p:nvPr/>
            </p:nvSpPr>
            <p:spPr>
              <a:xfrm flipH="1" flipV="1">
                <a:off x="19393705" y="8744924"/>
                <a:ext cx="670948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52" name="도넛 9"/>
              <p:cNvSpPr/>
              <p:nvPr/>
            </p:nvSpPr>
            <p:spPr>
              <a:xfrm rot="5400000">
                <a:off x="18929747" y="7611757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</p:grpSp>
        <p:sp>
          <p:nvSpPr>
            <p:cNvPr id="53" name="그림 개체 틀 8"/>
            <p:cNvSpPr txBox="1">
              <a:spLocks/>
            </p:cNvSpPr>
            <p:nvPr/>
          </p:nvSpPr>
          <p:spPr>
            <a:xfrm>
              <a:off x="17621250" y="8504238"/>
              <a:ext cx="744538" cy="744537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12477748" y="6929437"/>
              <a:ext cx="2684463" cy="2684462"/>
              <a:chOff x="12477539" y="6928652"/>
              <a:chExt cx="2684024" cy="2685363"/>
            </a:xfrm>
          </p:grpSpPr>
          <p:sp>
            <p:nvSpPr>
              <p:cNvPr id="55" name="그림 개체 틀 8"/>
              <p:cNvSpPr txBox="1">
                <a:spLocks/>
              </p:cNvSpPr>
              <p:nvPr/>
            </p:nvSpPr>
            <p:spPr>
              <a:xfrm>
                <a:off x="12477539" y="6928652"/>
                <a:ext cx="2684024" cy="2685363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>
                <a:off x="13426731" y="7426086"/>
                <a:ext cx="779645" cy="689549"/>
                <a:chOff x="6950300" y="2347916"/>
                <a:chExt cx="483524" cy="427536"/>
              </a:xfrm>
              <a:solidFill>
                <a:schemeClr val="bg1"/>
              </a:solidFill>
            </p:grpSpPr>
            <p:sp>
              <p:nvSpPr>
                <p:cNvPr id="58" name="Freeform 533"/>
                <p:cNvSpPr>
                  <a:spLocks noChangeArrowheads="1"/>
                </p:cNvSpPr>
                <p:nvPr/>
              </p:nvSpPr>
              <p:spPr bwMode="auto">
                <a:xfrm>
                  <a:off x="7018163" y="2563380"/>
                  <a:ext cx="45808" cy="42415"/>
                </a:xfrm>
                <a:custGeom>
                  <a:avLst/>
                  <a:gdLst>
                    <a:gd name="T0" fmla="*/ 0 w 118"/>
                    <a:gd name="T1" fmla="*/ 0 h 110"/>
                    <a:gd name="T2" fmla="*/ 117 w 118"/>
                    <a:gd name="T3" fmla="*/ 0 h 110"/>
                    <a:gd name="T4" fmla="*/ 117 w 118"/>
                    <a:gd name="T5" fmla="*/ 109 h 110"/>
                    <a:gd name="T6" fmla="*/ 0 w 118"/>
                    <a:gd name="T7" fmla="*/ 109 h 110"/>
                    <a:gd name="T8" fmla="*/ 0 w 118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110">
                      <a:moveTo>
                        <a:pt x="0" y="0"/>
                      </a:moveTo>
                      <a:lnTo>
                        <a:pt x="117" y="0"/>
                      </a:lnTo>
                      <a:lnTo>
                        <a:pt x="117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59" name="Freeform 534"/>
                <p:cNvSpPr>
                  <a:spLocks noChangeArrowheads="1"/>
                </p:cNvSpPr>
                <p:nvPr/>
              </p:nvSpPr>
              <p:spPr bwMode="auto">
                <a:xfrm>
                  <a:off x="7018163" y="2631243"/>
                  <a:ext cx="45808" cy="42415"/>
                </a:xfrm>
                <a:custGeom>
                  <a:avLst/>
                  <a:gdLst>
                    <a:gd name="T0" fmla="*/ 0 w 118"/>
                    <a:gd name="T1" fmla="*/ 0 h 110"/>
                    <a:gd name="T2" fmla="*/ 117 w 118"/>
                    <a:gd name="T3" fmla="*/ 0 h 110"/>
                    <a:gd name="T4" fmla="*/ 117 w 118"/>
                    <a:gd name="T5" fmla="*/ 109 h 110"/>
                    <a:gd name="T6" fmla="*/ 0 w 118"/>
                    <a:gd name="T7" fmla="*/ 109 h 110"/>
                    <a:gd name="T8" fmla="*/ 0 w 118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110">
                      <a:moveTo>
                        <a:pt x="0" y="0"/>
                      </a:moveTo>
                      <a:lnTo>
                        <a:pt x="117" y="0"/>
                      </a:lnTo>
                      <a:lnTo>
                        <a:pt x="117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0" name="Freeform 535"/>
                <p:cNvSpPr>
                  <a:spLocks noChangeArrowheads="1"/>
                </p:cNvSpPr>
                <p:nvPr/>
              </p:nvSpPr>
              <p:spPr bwMode="auto">
                <a:xfrm>
                  <a:off x="7092812" y="2495517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1" name="Freeform 536"/>
                <p:cNvSpPr>
                  <a:spLocks noChangeArrowheads="1"/>
                </p:cNvSpPr>
                <p:nvPr/>
              </p:nvSpPr>
              <p:spPr bwMode="auto">
                <a:xfrm>
                  <a:off x="7092812" y="2563380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2" name="Freeform 537"/>
                <p:cNvSpPr>
                  <a:spLocks noChangeArrowheads="1"/>
                </p:cNvSpPr>
                <p:nvPr/>
              </p:nvSpPr>
              <p:spPr bwMode="auto">
                <a:xfrm>
                  <a:off x="7092812" y="2631243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3" name="Freeform 538"/>
                <p:cNvSpPr>
                  <a:spLocks noChangeArrowheads="1"/>
                </p:cNvSpPr>
                <p:nvPr/>
              </p:nvSpPr>
              <p:spPr bwMode="auto">
                <a:xfrm>
                  <a:off x="6950300" y="2347916"/>
                  <a:ext cx="483524" cy="427536"/>
                </a:xfrm>
                <a:custGeom>
                  <a:avLst/>
                  <a:gdLst>
                    <a:gd name="T0" fmla="*/ 1029 w 1255"/>
                    <a:gd name="T1" fmla="*/ 75 h 1113"/>
                    <a:gd name="T2" fmla="*/ 75 w 1255"/>
                    <a:gd name="T3" fmla="*/ 0 h 1113"/>
                    <a:gd name="T4" fmla="*/ 0 w 1255"/>
                    <a:gd name="T5" fmla="*/ 953 h 1113"/>
                    <a:gd name="T6" fmla="*/ 644 w 1255"/>
                    <a:gd name="T7" fmla="*/ 1029 h 1113"/>
                    <a:gd name="T8" fmla="*/ 1254 w 1255"/>
                    <a:gd name="T9" fmla="*/ 736 h 1113"/>
                    <a:gd name="T10" fmla="*/ 335 w 1255"/>
                    <a:gd name="T11" fmla="*/ 75 h 1113"/>
                    <a:gd name="T12" fmla="*/ 694 w 1255"/>
                    <a:gd name="T13" fmla="*/ 167 h 1113"/>
                    <a:gd name="T14" fmla="*/ 335 w 1255"/>
                    <a:gd name="T15" fmla="*/ 75 h 1113"/>
                    <a:gd name="T16" fmla="*/ 937 w 1255"/>
                    <a:gd name="T17" fmla="*/ 251 h 1113"/>
                    <a:gd name="T18" fmla="*/ 878 w 1255"/>
                    <a:gd name="T19" fmla="*/ 368 h 1113"/>
                    <a:gd name="T20" fmla="*/ 661 w 1255"/>
                    <a:gd name="T21" fmla="*/ 385 h 1113"/>
                    <a:gd name="T22" fmla="*/ 552 w 1255"/>
                    <a:gd name="T23" fmla="*/ 494 h 1113"/>
                    <a:gd name="T24" fmla="*/ 510 w 1255"/>
                    <a:gd name="T25" fmla="*/ 736 h 1113"/>
                    <a:gd name="T26" fmla="*/ 92 w 1255"/>
                    <a:gd name="T27" fmla="*/ 920 h 1113"/>
                    <a:gd name="T28" fmla="*/ 845 w 1255"/>
                    <a:gd name="T29" fmla="*/ 435 h 1113"/>
                    <a:gd name="T30" fmla="*/ 911 w 1255"/>
                    <a:gd name="T31" fmla="*/ 435 h 1113"/>
                    <a:gd name="T32" fmla="*/ 845 w 1255"/>
                    <a:gd name="T33" fmla="*/ 435 h 1113"/>
                    <a:gd name="T34" fmla="*/ 577 w 1255"/>
                    <a:gd name="T35" fmla="*/ 769 h 1113"/>
                    <a:gd name="T36" fmla="*/ 577 w 1255"/>
                    <a:gd name="T37" fmla="*/ 703 h 1113"/>
                    <a:gd name="T38" fmla="*/ 878 w 1255"/>
                    <a:gd name="T39" fmla="*/ 1079 h 1113"/>
                    <a:gd name="T40" fmla="*/ 878 w 1255"/>
                    <a:gd name="T41" fmla="*/ 1004 h 1113"/>
                    <a:gd name="T42" fmla="*/ 878 w 1255"/>
                    <a:gd name="T43" fmla="*/ 1079 h 1113"/>
                    <a:gd name="T44" fmla="*/ 945 w 1255"/>
                    <a:gd name="T45" fmla="*/ 728 h 1113"/>
                    <a:gd name="T46" fmla="*/ 878 w 1255"/>
                    <a:gd name="T47" fmla="*/ 803 h 1113"/>
                    <a:gd name="T48" fmla="*/ 661 w 1255"/>
                    <a:gd name="T49" fmla="*/ 627 h 1113"/>
                    <a:gd name="T50" fmla="*/ 694 w 1255"/>
                    <a:gd name="T51" fmla="*/ 585 h 1113"/>
                    <a:gd name="T52" fmla="*/ 878 w 1255"/>
                    <a:gd name="T53" fmla="*/ 669 h 1113"/>
                    <a:gd name="T54" fmla="*/ 1045 w 1255"/>
                    <a:gd name="T55" fmla="*/ 544 h 1113"/>
                    <a:gd name="T56" fmla="*/ 1087 w 1255"/>
                    <a:gd name="T57" fmla="*/ 585 h 1113"/>
                    <a:gd name="T58" fmla="*/ 1146 w 1255"/>
                    <a:gd name="T59" fmla="*/ 736 h 1113"/>
                    <a:gd name="T60" fmla="*/ 1221 w 1255"/>
                    <a:gd name="T61" fmla="*/ 736 h 1113"/>
                    <a:gd name="T62" fmla="*/ 1179 w 1255"/>
                    <a:gd name="T63" fmla="*/ 769 h 11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255" h="1113">
                      <a:moveTo>
                        <a:pt x="1029" y="402"/>
                      </a:moveTo>
                      <a:cubicBezTo>
                        <a:pt x="1029" y="75"/>
                        <a:pt x="1029" y="75"/>
                        <a:pt x="1029" y="75"/>
                      </a:cubicBezTo>
                      <a:cubicBezTo>
                        <a:pt x="1029" y="34"/>
                        <a:pt x="995" y="0"/>
                        <a:pt x="953" y="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34" y="0"/>
                        <a:pt x="0" y="34"/>
                        <a:pt x="0" y="75"/>
                      </a:cubicBezTo>
                      <a:cubicBezTo>
                        <a:pt x="0" y="953"/>
                        <a:pt x="0" y="953"/>
                        <a:pt x="0" y="953"/>
                      </a:cubicBezTo>
                      <a:cubicBezTo>
                        <a:pt x="0" y="995"/>
                        <a:pt x="34" y="1029"/>
                        <a:pt x="75" y="1029"/>
                      </a:cubicBezTo>
                      <a:cubicBezTo>
                        <a:pt x="644" y="1029"/>
                        <a:pt x="644" y="1029"/>
                        <a:pt x="644" y="1029"/>
                      </a:cubicBezTo>
                      <a:cubicBezTo>
                        <a:pt x="711" y="1079"/>
                        <a:pt x="795" y="1112"/>
                        <a:pt x="878" y="1112"/>
                      </a:cubicBezTo>
                      <a:cubicBezTo>
                        <a:pt x="1087" y="1112"/>
                        <a:pt x="1254" y="945"/>
                        <a:pt x="1254" y="736"/>
                      </a:cubicBezTo>
                      <a:cubicBezTo>
                        <a:pt x="1254" y="585"/>
                        <a:pt x="1162" y="460"/>
                        <a:pt x="1029" y="402"/>
                      </a:cubicBezTo>
                      <a:close/>
                      <a:moveTo>
                        <a:pt x="335" y="75"/>
                      </a:moveTo>
                      <a:cubicBezTo>
                        <a:pt x="694" y="75"/>
                        <a:pt x="694" y="75"/>
                        <a:pt x="694" y="75"/>
                      </a:cubicBezTo>
                      <a:cubicBezTo>
                        <a:pt x="694" y="167"/>
                        <a:pt x="694" y="167"/>
                        <a:pt x="694" y="167"/>
                      </a:cubicBezTo>
                      <a:cubicBezTo>
                        <a:pt x="335" y="167"/>
                        <a:pt x="335" y="167"/>
                        <a:pt x="335" y="167"/>
                      </a:cubicBezTo>
                      <a:lnTo>
                        <a:pt x="335" y="75"/>
                      </a:lnTo>
                      <a:close/>
                      <a:moveTo>
                        <a:pt x="92" y="251"/>
                      </a:moveTo>
                      <a:cubicBezTo>
                        <a:pt x="937" y="251"/>
                        <a:pt x="937" y="251"/>
                        <a:pt x="937" y="251"/>
                      </a:cubicBezTo>
                      <a:cubicBezTo>
                        <a:pt x="937" y="368"/>
                        <a:pt x="937" y="368"/>
                        <a:pt x="937" y="368"/>
                      </a:cubicBezTo>
                      <a:cubicBezTo>
                        <a:pt x="920" y="368"/>
                        <a:pt x="895" y="368"/>
                        <a:pt x="878" y="368"/>
                      </a:cubicBezTo>
                      <a:cubicBezTo>
                        <a:pt x="795" y="368"/>
                        <a:pt x="719" y="393"/>
                        <a:pt x="661" y="435"/>
                      </a:cubicBezTo>
                      <a:cubicBezTo>
                        <a:pt x="661" y="385"/>
                        <a:pt x="661" y="385"/>
                        <a:pt x="661" y="385"/>
                      </a:cubicBezTo>
                      <a:cubicBezTo>
                        <a:pt x="552" y="385"/>
                        <a:pt x="552" y="385"/>
                        <a:pt x="552" y="385"/>
                      </a:cubicBezTo>
                      <a:cubicBezTo>
                        <a:pt x="552" y="494"/>
                        <a:pt x="552" y="494"/>
                        <a:pt x="552" y="494"/>
                      </a:cubicBezTo>
                      <a:cubicBezTo>
                        <a:pt x="602" y="494"/>
                        <a:pt x="602" y="494"/>
                        <a:pt x="602" y="494"/>
                      </a:cubicBezTo>
                      <a:cubicBezTo>
                        <a:pt x="544" y="560"/>
                        <a:pt x="510" y="644"/>
                        <a:pt x="510" y="736"/>
                      </a:cubicBezTo>
                      <a:cubicBezTo>
                        <a:pt x="510" y="803"/>
                        <a:pt x="527" y="870"/>
                        <a:pt x="560" y="920"/>
                      </a:cubicBezTo>
                      <a:cubicBezTo>
                        <a:pt x="92" y="920"/>
                        <a:pt x="92" y="920"/>
                        <a:pt x="92" y="920"/>
                      </a:cubicBezTo>
                      <a:lnTo>
                        <a:pt x="92" y="251"/>
                      </a:lnTo>
                      <a:close/>
                      <a:moveTo>
                        <a:pt x="845" y="435"/>
                      </a:moveTo>
                      <a:cubicBezTo>
                        <a:pt x="845" y="418"/>
                        <a:pt x="861" y="402"/>
                        <a:pt x="878" y="402"/>
                      </a:cubicBezTo>
                      <a:cubicBezTo>
                        <a:pt x="895" y="402"/>
                        <a:pt x="911" y="418"/>
                        <a:pt x="911" y="435"/>
                      </a:cubicBezTo>
                      <a:cubicBezTo>
                        <a:pt x="911" y="452"/>
                        <a:pt x="895" y="468"/>
                        <a:pt x="878" y="468"/>
                      </a:cubicBezTo>
                      <a:cubicBezTo>
                        <a:pt x="861" y="468"/>
                        <a:pt x="845" y="452"/>
                        <a:pt x="845" y="435"/>
                      </a:cubicBezTo>
                      <a:close/>
                      <a:moveTo>
                        <a:pt x="610" y="736"/>
                      </a:moveTo>
                      <a:cubicBezTo>
                        <a:pt x="610" y="761"/>
                        <a:pt x="594" y="769"/>
                        <a:pt x="577" y="769"/>
                      </a:cubicBezTo>
                      <a:cubicBezTo>
                        <a:pt x="560" y="769"/>
                        <a:pt x="544" y="761"/>
                        <a:pt x="544" y="736"/>
                      </a:cubicBezTo>
                      <a:cubicBezTo>
                        <a:pt x="544" y="719"/>
                        <a:pt x="560" y="703"/>
                        <a:pt x="577" y="703"/>
                      </a:cubicBezTo>
                      <a:cubicBezTo>
                        <a:pt x="594" y="703"/>
                        <a:pt x="610" y="719"/>
                        <a:pt x="610" y="736"/>
                      </a:cubicBezTo>
                      <a:close/>
                      <a:moveTo>
                        <a:pt x="878" y="1079"/>
                      </a:moveTo>
                      <a:cubicBezTo>
                        <a:pt x="861" y="1079"/>
                        <a:pt x="845" y="1062"/>
                        <a:pt x="845" y="1045"/>
                      </a:cubicBezTo>
                      <a:cubicBezTo>
                        <a:pt x="845" y="1020"/>
                        <a:pt x="861" y="1004"/>
                        <a:pt x="878" y="1004"/>
                      </a:cubicBezTo>
                      <a:cubicBezTo>
                        <a:pt x="895" y="1004"/>
                        <a:pt x="911" y="1020"/>
                        <a:pt x="911" y="1045"/>
                      </a:cubicBezTo>
                      <a:cubicBezTo>
                        <a:pt x="911" y="1062"/>
                        <a:pt x="895" y="1079"/>
                        <a:pt x="878" y="1079"/>
                      </a:cubicBezTo>
                      <a:close/>
                      <a:moveTo>
                        <a:pt x="1087" y="585"/>
                      </a:moveTo>
                      <a:cubicBezTo>
                        <a:pt x="945" y="728"/>
                        <a:pt x="945" y="728"/>
                        <a:pt x="945" y="728"/>
                      </a:cubicBezTo>
                      <a:lnTo>
                        <a:pt x="945" y="736"/>
                      </a:lnTo>
                      <a:cubicBezTo>
                        <a:pt x="945" y="778"/>
                        <a:pt x="920" y="803"/>
                        <a:pt x="878" y="803"/>
                      </a:cubicBezTo>
                      <a:cubicBezTo>
                        <a:pt x="845" y="803"/>
                        <a:pt x="811" y="778"/>
                        <a:pt x="811" y="744"/>
                      </a:cubicBezTo>
                      <a:cubicBezTo>
                        <a:pt x="661" y="627"/>
                        <a:pt x="661" y="627"/>
                        <a:pt x="661" y="627"/>
                      </a:cubicBezTo>
                      <a:cubicBezTo>
                        <a:pt x="652" y="619"/>
                        <a:pt x="644" y="594"/>
                        <a:pt x="652" y="585"/>
                      </a:cubicBezTo>
                      <a:cubicBezTo>
                        <a:pt x="661" y="577"/>
                        <a:pt x="686" y="569"/>
                        <a:pt x="694" y="585"/>
                      </a:cubicBezTo>
                      <a:cubicBezTo>
                        <a:pt x="836" y="686"/>
                        <a:pt x="836" y="686"/>
                        <a:pt x="836" y="686"/>
                      </a:cubicBezTo>
                      <a:cubicBezTo>
                        <a:pt x="845" y="677"/>
                        <a:pt x="861" y="669"/>
                        <a:pt x="878" y="669"/>
                      </a:cubicBezTo>
                      <a:cubicBezTo>
                        <a:pt x="895" y="669"/>
                        <a:pt x="903" y="677"/>
                        <a:pt x="911" y="677"/>
                      </a:cubicBezTo>
                      <a:cubicBezTo>
                        <a:pt x="1045" y="544"/>
                        <a:pt x="1045" y="544"/>
                        <a:pt x="1045" y="544"/>
                      </a:cubicBezTo>
                      <a:cubicBezTo>
                        <a:pt x="1062" y="535"/>
                        <a:pt x="1079" y="535"/>
                        <a:pt x="1087" y="544"/>
                      </a:cubicBezTo>
                      <a:cubicBezTo>
                        <a:pt x="1104" y="552"/>
                        <a:pt x="1096" y="569"/>
                        <a:pt x="1087" y="585"/>
                      </a:cubicBezTo>
                      <a:close/>
                      <a:moveTo>
                        <a:pt x="1179" y="769"/>
                      </a:moveTo>
                      <a:cubicBezTo>
                        <a:pt x="1162" y="769"/>
                        <a:pt x="1146" y="761"/>
                        <a:pt x="1146" y="736"/>
                      </a:cubicBezTo>
                      <a:cubicBezTo>
                        <a:pt x="1146" y="719"/>
                        <a:pt x="1162" y="703"/>
                        <a:pt x="1179" y="703"/>
                      </a:cubicBezTo>
                      <a:cubicBezTo>
                        <a:pt x="1204" y="703"/>
                        <a:pt x="1221" y="719"/>
                        <a:pt x="1221" y="736"/>
                      </a:cubicBezTo>
                      <a:cubicBezTo>
                        <a:pt x="1221" y="761"/>
                        <a:pt x="1204" y="769"/>
                        <a:pt x="1179" y="769"/>
                      </a:cubicBezTo>
                      <a:close/>
                      <a:moveTo>
                        <a:pt x="1179" y="769"/>
                      </a:moveTo>
                      <a:lnTo>
                        <a:pt x="1179" y="76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</p:grpSp>
        </p:grpSp>
        <p:grpSp>
          <p:nvGrpSpPr>
            <p:cNvPr id="64" name="Group 63"/>
            <p:cNvGrpSpPr>
              <a:grpSpLocks/>
            </p:cNvGrpSpPr>
            <p:nvPr/>
          </p:nvGrpSpPr>
          <p:grpSpPr bwMode="auto">
            <a:xfrm>
              <a:off x="14658972" y="4556125"/>
              <a:ext cx="2682875" cy="2682875"/>
              <a:chOff x="14658348" y="4555655"/>
              <a:chExt cx="2683943" cy="2683891"/>
            </a:xfrm>
          </p:grpSpPr>
          <p:sp>
            <p:nvSpPr>
              <p:cNvPr id="65" name="그림 개체 틀 8"/>
              <p:cNvSpPr txBox="1">
                <a:spLocks/>
              </p:cNvSpPr>
              <p:nvPr/>
            </p:nvSpPr>
            <p:spPr>
              <a:xfrm>
                <a:off x="14658348" y="4555655"/>
                <a:ext cx="2683943" cy="2683891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AutoShape 114"/>
              <p:cNvSpPr>
                <a:spLocks/>
              </p:cNvSpPr>
              <p:nvPr/>
            </p:nvSpPr>
            <p:spPr bwMode="auto">
              <a:xfrm>
                <a:off x="15731925" y="4971738"/>
                <a:ext cx="635253" cy="70035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050" y="9182"/>
                    </a:moveTo>
                    <a:cubicBezTo>
                      <a:pt x="21200" y="9182"/>
                      <a:pt x="21329" y="9229"/>
                      <a:pt x="21435" y="9326"/>
                    </a:cubicBezTo>
                    <a:cubicBezTo>
                      <a:pt x="21544" y="9426"/>
                      <a:pt x="21599" y="9549"/>
                      <a:pt x="21599" y="9699"/>
                    </a:cubicBezTo>
                    <a:lnTo>
                      <a:pt x="21599" y="11867"/>
                    </a:lnTo>
                    <a:cubicBezTo>
                      <a:pt x="21599" y="12232"/>
                      <a:pt x="21415" y="12414"/>
                      <a:pt x="21050" y="12414"/>
                    </a:cubicBezTo>
                    <a:lnTo>
                      <a:pt x="18746" y="12414"/>
                    </a:lnTo>
                    <a:cubicBezTo>
                      <a:pt x="18575" y="13204"/>
                      <a:pt x="18299" y="13947"/>
                      <a:pt x="17915" y="14646"/>
                    </a:cubicBezTo>
                    <a:cubicBezTo>
                      <a:pt x="17530" y="15342"/>
                      <a:pt x="17066" y="15965"/>
                      <a:pt x="16517" y="16514"/>
                    </a:cubicBezTo>
                    <a:cubicBezTo>
                      <a:pt x="15968" y="17061"/>
                      <a:pt x="15346" y="17528"/>
                      <a:pt x="14647" y="17913"/>
                    </a:cubicBezTo>
                    <a:cubicBezTo>
                      <a:pt x="13948" y="18298"/>
                      <a:pt x="13206" y="18577"/>
                      <a:pt x="12419" y="18741"/>
                    </a:cubicBezTo>
                    <a:lnTo>
                      <a:pt x="12419" y="21050"/>
                    </a:lnTo>
                    <a:cubicBezTo>
                      <a:pt x="12419" y="21197"/>
                      <a:pt x="12369" y="21329"/>
                      <a:pt x="12269" y="21435"/>
                    </a:cubicBezTo>
                    <a:cubicBezTo>
                      <a:pt x="12172" y="21544"/>
                      <a:pt x="12049" y="21599"/>
                      <a:pt x="11896" y="21599"/>
                    </a:cubicBezTo>
                    <a:lnTo>
                      <a:pt x="9732" y="21599"/>
                    </a:lnTo>
                    <a:cubicBezTo>
                      <a:pt x="9368" y="21599"/>
                      <a:pt x="9183" y="21417"/>
                      <a:pt x="9183" y="21050"/>
                    </a:cubicBezTo>
                    <a:lnTo>
                      <a:pt x="9183" y="18741"/>
                    </a:lnTo>
                    <a:cubicBezTo>
                      <a:pt x="8396" y="18577"/>
                      <a:pt x="7654" y="18298"/>
                      <a:pt x="6955" y="17913"/>
                    </a:cubicBezTo>
                    <a:cubicBezTo>
                      <a:pt x="6259" y="17528"/>
                      <a:pt x="5634" y="17061"/>
                      <a:pt x="5085" y="16514"/>
                    </a:cubicBezTo>
                    <a:cubicBezTo>
                      <a:pt x="4536" y="15965"/>
                      <a:pt x="4069" y="15342"/>
                      <a:pt x="3687" y="14646"/>
                    </a:cubicBezTo>
                    <a:cubicBezTo>
                      <a:pt x="3300" y="13947"/>
                      <a:pt x="3024" y="13204"/>
                      <a:pt x="2856" y="12414"/>
                    </a:cubicBezTo>
                    <a:lnTo>
                      <a:pt x="551" y="12414"/>
                    </a:lnTo>
                    <a:cubicBezTo>
                      <a:pt x="187" y="12414"/>
                      <a:pt x="0" y="12231"/>
                      <a:pt x="0" y="11867"/>
                    </a:cubicBezTo>
                    <a:lnTo>
                      <a:pt x="0" y="9699"/>
                    </a:lnTo>
                    <a:cubicBezTo>
                      <a:pt x="0" y="9549"/>
                      <a:pt x="58" y="9426"/>
                      <a:pt x="167" y="9326"/>
                    </a:cubicBezTo>
                    <a:cubicBezTo>
                      <a:pt x="273" y="9229"/>
                      <a:pt x="402" y="9182"/>
                      <a:pt x="551" y="9182"/>
                    </a:cubicBezTo>
                    <a:lnTo>
                      <a:pt x="2856" y="9182"/>
                    </a:lnTo>
                    <a:cubicBezTo>
                      <a:pt x="3026" y="8392"/>
                      <a:pt x="3300" y="7652"/>
                      <a:pt x="3687" y="6953"/>
                    </a:cubicBezTo>
                    <a:cubicBezTo>
                      <a:pt x="4069" y="6251"/>
                      <a:pt x="4536" y="5631"/>
                      <a:pt x="5085" y="5081"/>
                    </a:cubicBezTo>
                    <a:cubicBezTo>
                      <a:pt x="5634" y="4532"/>
                      <a:pt x="6256" y="4065"/>
                      <a:pt x="6955" y="3680"/>
                    </a:cubicBezTo>
                    <a:cubicBezTo>
                      <a:pt x="7654" y="3298"/>
                      <a:pt x="8396" y="3022"/>
                      <a:pt x="9183" y="2852"/>
                    </a:cubicBezTo>
                    <a:lnTo>
                      <a:pt x="9183" y="546"/>
                    </a:lnTo>
                    <a:cubicBezTo>
                      <a:pt x="9183" y="181"/>
                      <a:pt x="9365" y="0"/>
                      <a:pt x="9732" y="0"/>
                    </a:cubicBezTo>
                    <a:lnTo>
                      <a:pt x="11896" y="0"/>
                    </a:lnTo>
                    <a:cubicBezTo>
                      <a:pt x="12049" y="0"/>
                      <a:pt x="12172" y="50"/>
                      <a:pt x="12269" y="158"/>
                    </a:cubicBezTo>
                    <a:cubicBezTo>
                      <a:pt x="12369" y="267"/>
                      <a:pt x="12419" y="396"/>
                      <a:pt x="12419" y="546"/>
                    </a:cubicBezTo>
                    <a:lnTo>
                      <a:pt x="12419" y="2852"/>
                    </a:lnTo>
                    <a:cubicBezTo>
                      <a:pt x="13206" y="3022"/>
                      <a:pt x="13948" y="3298"/>
                      <a:pt x="14647" y="3680"/>
                    </a:cubicBezTo>
                    <a:cubicBezTo>
                      <a:pt x="15343" y="4065"/>
                      <a:pt x="15968" y="4532"/>
                      <a:pt x="16517" y="5082"/>
                    </a:cubicBezTo>
                    <a:cubicBezTo>
                      <a:pt x="17066" y="5631"/>
                      <a:pt x="17530" y="6251"/>
                      <a:pt x="17915" y="6953"/>
                    </a:cubicBezTo>
                    <a:cubicBezTo>
                      <a:pt x="18299" y="7652"/>
                      <a:pt x="18578" y="8392"/>
                      <a:pt x="18746" y="9182"/>
                    </a:cubicBezTo>
                    <a:lnTo>
                      <a:pt x="21050" y="9182"/>
                    </a:lnTo>
                    <a:close/>
                    <a:moveTo>
                      <a:pt x="12419" y="16465"/>
                    </a:moveTo>
                    <a:cubicBezTo>
                      <a:pt x="13411" y="16194"/>
                      <a:pt x="14268" y="15698"/>
                      <a:pt x="14991" y="14981"/>
                    </a:cubicBezTo>
                    <a:cubicBezTo>
                      <a:pt x="15710" y="14264"/>
                      <a:pt x="16203" y="13410"/>
                      <a:pt x="16467" y="12414"/>
                    </a:cubicBezTo>
                    <a:lnTo>
                      <a:pt x="14048" y="12414"/>
                    </a:lnTo>
                    <a:cubicBezTo>
                      <a:pt x="13684" y="12414"/>
                      <a:pt x="13505" y="12231"/>
                      <a:pt x="13514" y="11867"/>
                    </a:cubicBezTo>
                    <a:lnTo>
                      <a:pt x="13514" y="9699"/>
                    </a:lnTo>
                    <a:cubicBezTo>
                      <a:pt x="13514" y="9549"/>
                      <a:pt x="13567" y="9426"/>
                      <a:pt x="13669" y="9326"/>
                    </a:cubicBezTo>
                    <a:cubicBezTo>
                      <a:pt x="13772" y="9229"/>
                      <a:pt x="13898" y="9182"/>
                      <a:pt x="14048" y="9182"/>
                    </a:cubicBezTo>
                    <a:lnTo>
                      <a:pt x="16467" y="9182"/>
                    </a:lnTo>
                    <a:cubicBezTo>
                      <a:pt x="16194" y="8186"/>
                      <a:pt x="15698" y="7332"/>
                      <a:pt x="14982" y="6609"/>
                    </a:cubicBezTo>
                    <a:cubicBezTo>
                      <a:pt x="14265" y="5883"/>
                      <a:pt x="13411" y="5390"/>
                      <a:pt x="12419" y="5131"/>
                    </a:cubicBezTo>
                    <a:lnTo>
                      <a:pt x="12419" y="7549"/>
                    </a:lnTo>
                    <a:cubicBezTo>
                      <a:pt x="12419" y="7699"/>
                      <a:pt x="12369" y="7828"/>
                      <a:pt x="12269" y="7928"/>
                    </a:cubicBezTo>
                    <a:cubicBezTo>
                      <a:pt x="12172" y="8031"/>
                      <a:pt x="12049" y="8081"/>
                      <a:pt x="11896" y="8081"/>
                    </a:cubicBezTo>
                    <a:lnTo>
                      <a:pt x="9732" y="8081"/>
                    </a:lnTo>
                    <a:cubicBezTo>
                      <a:pt x="9368" y="8081"/>
                      <a:pt x="9183" y="7905"/>
                      <a:pt x="9183" y="7549"/>
                    </a:cubicBezTo>
                    <a:lnTo>
                      <a:pt x="9183" y="5131"/>
                    </a:lnTo>
                    <a:cubicBezTo>
                      <a:pt x="8191" y="5402"/>
                      <a:pt x="7334" y="5895"/>
                      <a:pt x="6608" y="6612"/>
                    </a:cubicBezTo>
                    <a:cubicBezTo>
                      <a:pt x="5889" y="7332"/>
                      <a:pt x="5399" y="8187"/>
                      <a:pt x="5135" y="9182"/>
                    </a:cubicBezTo>
                    <a:lnTo>
                      <a:pt x="7580" y="9182"/>
                    </a:lnTo>
                    <a:cubicBezTo>
                      <a:pt x="7733" y="9182"/>
                      <a:pt x="7853" y="9229"/>
                      <a:pt x="7947" y="9326"/>
                    </a:cubicBezTo>
                    <a:cubicBezTo>
                      <a:pt x="8038" y="9426"/>
                      <a:pt x="8088" y="9550"/>
                      <a:pt x="8088" y="9700"/>
                    </a:cubicBezTo>
                    <a:lnTo>
                      <a:pt x="8088" y="11867"/>
                    </a:lnTo>
                    <a:cubicBezTo>
                      <a:pt x="8088" y="12017"/>
                      <a:pt x="8038" y="12144"/>
                      <a:pt x="7947" y="12252"/>
                    </a:cubicBezTo>
                    <a:cubicBezTo>
                      <a:pt x="7853" y="12364"/>
                      <a:pt x="7733" y="12414"/>
                      <a:pt x="7580" y="12414"/>
                    </a:cubicBezTo>
                    <a:lnTo>
                      <a:pt x="5135" y="12414"/>
                    </a:lnTo>
                    <a:cubicBezTo>
                      <a:pt x="5408" y="13410"/>
                      <a:pt x="5904" y="14267"/>
                      <a:pt x="6620" y="14990"/>
                    </a:cubicBezTo>
                    <a:cubicBezTo>
                      <a:pt x="7337" y="15710"/>
                      <a:pt x="8191" y="16203"/>
                      <a:pt x="9183" y="16465"/>
                    </a:cubicBezTo>
                    <a:lnTo>
                      <a:pt x="9183" y="14018"/>
                    </a:lnTo>
                    <a:cubicBezTo>
                      <a:pt x="9183" y="13868"/>
                      <a:pt x="9239" y="13744"/>
                      <a:pt x="9348" y="13653"/>
                    </a:cubicBezTo>
                    <a:cubicBezTo>
                      <a:pt x="9453" y="13559"/>
                      <a:pt x="9583" y="13512"/>
                      <a:pt x="9732" y="13512"/>
                    </a:cubicBezTo>
                    <a:lnTo>
                      <a:pt x="11896" y="13512"/>
                    </a:lnTo>
                    <a:cubicBezTo>
                      <a:pt x="12049" y="13512"/>
                      <a:pt x="12172" y="13559"/>
                      <a:pt x="12269" y="13653"/>
                    </a:cubicBezTo>
                    <a:cubicBezTo>
                      <a:pt x="12369" y="13744"/>
                      <a:pt x="12419" y="13868"/>
                      <a:pt x="12419" y="14018"/>
                    </a:cubicBezTo>
                    <a:lnTo>
                      <a:pt x="12419" y="1646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  <p:grpSp>
          <p:nvGrpSpPr>
            <p:cNvPr id="68" name="Group 67"/>
            <p:cNvGrpSpPr>
              <a:grpSpLocks/>
            </p:cNvGrpSpPr>
            <p:nvPr/>
          </p:nvGrpSpPr>
          <p:grpSpPr bwMode="auto">
            <a:xfrm>
              <a:off x="17859373" y="4924425"/>
              <a:ext cx="2684463" cy="2684463"/>
              <a:chOff x="17859387" y="4924586"/>
              <a:chExt cx="2684024" cy="2684914"/>
            </a:xfrm>
          </p:grpSpPr>
          <p:sp>
            <p:nvSpPr>
              <p:cNvPr id="69" name="그림 개체 틀 8"/>
              <p:cNvSpPr txBox="1">
                <a:spLocks/>
              </p:cNvSpPr>
              <p:nvPr/>
            </p:nvSpPr>
            <p:spPr>
              <a:xfrm>
                <a:off x="17859387" y="4924586"/>
                <a:ext cx="2684024" cy="2684914"/>
              </a:xfrm>
              <a:prstGeom prst="ellipse">
                <a:avLst/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0" name="AutoShape 125"/>
              <p:cNvSpPr>
                <a:spLocks/>
              </p:cNvSpPr>
              <p:nvPr/>
            </p:nvSpPr>
            <p:spPr bwMode="auto">
              <a:xfrm>
                <a:off x="18987915" y="5496182"/>
                <a:ext cx="568232" cy="566833"/>
              </a:xfrm>
              <a:custGeom>
                <a:avLst/>
                <a:gdLst>
                  <a:gd name="T0" fmla="+- 0 10797 26"/>
                  <a:gd name="T1" fmla="*/ T0 w 21542"/>
                  <a:gd name="T2" fmla="*/ 10800 h 21600"/>
                  <a:gd name="T3" fmla="+- 0 10797 26"/>
                  <a:gd name="T4" fmla="*/ T3 w 21542"/>
                  <a:gd name="T5" fmla="*/ 10800 h 21600"/>
                  <a:gd name="T6" fmla="+- 0 10797 26"/>
                  <a:gd name="T7" fmla="*/ T6 w 21542"/>
                  <a:gd name="T8" fmla="*/ 10800 h 21600"/>
                  <a:gd name="T9" fmla="+- 0 10797 26"/>
                  <a:gd name="T10" fmla="*/ T9 w 21542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42" h="21600">
                    <a:moveTo>
                      <a:pt x="11685" y="1798"/>
                    </a:moveTo>
                    <a:cubicBezTo>
                      <a:pt x="12903" y="1906"/>
                      <a:pt x="14055" y="2202"/>
                      <a:pt x="15143" y="2682"/>
                    </a:cubicBezTo>
                    <a:cubicBezTo>
                      <a:pt x="16233" y="3165"/>
                      <a:pt x="17213" y="3803"/>
                      <a:pt x="18089" y="4596"/>
                    </a:cubicBezTo>
                    <a:cubicBezTo>
                      <a:pt x="18964" y="5390"/>
                      <a:pt x="19696" y="6307"/>
                      <a:pt x="20286" y="7355"/>
                    </a:cubicBezTo>
                    <a:cubicBezTo>
                      <a:pt x="20875" y="8400"/>
                      <a:pt x="21290" y="9537"/>
                      <a:pt x="21528" y="10774"/>
                    </a:cubicBezTo>
                    <a:cubicBezTo>
                      <a:pt x="21573" y="11034"/>
                      <a:pt x="21497" y="11229"/>
                      <a:pt x="21299" y="11356"/>
                    </a:cubicBezTo>
                    <a:cubicBezTo>
                      <a:pt x="21223" y="11407"/>
                      <a:pt x="21151" y="11435"/>
                      <a:pt x="21077" y="11435"/>
                    </a:cubicBezTo>
                    <a:cubicBezTo>
                      <a:pt x="20930" y="11435"/>
                      <a:pt x="20822" y="11381"/>
                      <a:pt x="20760" y="11271"/>
                    </a:cubicBezTo>
                    <a:cubicBezTo>
                      <a:pt x="20016" y="10353"/>
                      <a:pt x="19186" y="9890"/>
                      <a:pt x="18272" y="9879"/>
                    </a:cubicBezTo>
                    <a:cubicBezTo>
                      <a:pt x="17616" y="9879"/>
                      <a:pt x="16994" y="10128"/>
                      <a:pt x="16402" y="10619"/>
                    </a:cubicBezTo>
                    <a:cubicBezTo>
                      <a:pt x="15813" y="11110"/>
                      <a:pt x="15320" y="11796"/>
                      <a:pt x="14912" y="12680"/>
                    </a:cubicBezTo>
                    <a:cubicBezTo>
                      <a:pt x="14840" y="12886"/>
                      <a:pt x="14704" y="12991"/>
                      <a:pt x="14516" y="12991"/>
                    </a:cubicBezTo>
                    <a:cubicBezTo>
                      <a:pt x="14323" y="12991"/>
                      <a:pt x="14191" y="12886"/>
                      <a:pt x="14115" y="12680"/>
                    </a:cubicBezTo>
                    <a:cubicBezTo>
                      <a:pt x="13490" y="11328"/>
                      <a:pt x="12679" y="10452"/>
                      <a:pt x="11682" y="10057"/>
                    </a:cubicBezTo>
                    <a:lnTo>
                      <a:pt x="11682" y="17164"/>
                    </a:lnTo>
                    <a:cubicBezTo>
                      <a:pt x="11682" y="17779"/>
                      <a:pt x="11594" y="18350"/>
                      <a:pt x="11415" y="18883"/>
                    </a:cubicBezTo>
                    <a:cubicBezTo>
                      <a:pt x="11234" y="19414"/>
                      <a:pt x="10993" y="19886"/>
                      <a:pt x="10690" y="20298"/>
                    </a:cubicBezTo>
                    <a:cubicBezTo>
                      <a:pt x="10385" y="20704"/>
                      <a:pt x="10029" y="21026"/>
                      <a:pt x="9621" y="21258"/>
                    </a:cubicBezTo>
                    <a:cubicBezTo>
                      <a:pt x="9214" y="21487"/>
                      <a:pt x="8777" y="21599"/>
                      <a:pt x="8314" y="21599"/>
                    </a:cubicBezTo>
                    <a:cubicBezTo>
                      <a:pt x="7852" y="21599"/>
                      <a:pt x="7410" y="21487"/>
                      <a:pt x="6995" y="21258"/>
                    </a:cubicBezTo>
                    <a:cubicBezTo>
                      <a:pt x="6580" y="21027"/>
                      <a:pt x="6220" y="20705"/>
                      <a:pt x="5915" y="20298"/>
                    </a:cubicBezTo>
                    <a:cubicBezTo>
                      <a:pt x="5612" y="19886"/>
                      <a:pt x="5369" y="19417"/>
                      <a:pt x="5190" y="18883"/>
                    </a:cubicBezTo>
                    <a:cubicBezTo>
                      <a:pt x="5011" y="18350"/>
                      <a:pt x="4923" y="17779"/>
                      <a:pt x="4923" y="17164"/>
                    </a:cubicBezTo>
                    <a:cubicBezTo>
                      <a:pt x="4923" y="16850"/>
                      <a:pt x="5011" y="16591"/>
                      <a:pt x="5190" y="16390"/>
                    </a:cubicBezTo>
                    <a:cubicBezTo>
                      <a:pt x="5369" y="16187"/>
                      <a:pt x="5583" y="16085"/>
                      <a:pt x="5836" y="16085"/>
                    </a:cubicBezTo>
                    <a:cubicBezTo>
                      <a:pt x="6103" y="16085"/>
                      <a:pt x="6320" y="16187"/>
                      <a:pt x="6492" y="16390"/>
                    </a:cubicBezTo>
                    <a:cubicBezTo>
                      <a:pt x="6661" y="16591"/>
                      <a:pt x="6747" y="16851"/>
                      <a:pt x="6747" y="17164"/>
                    </a:cubicBezTo>
                    <a:cubicBezTo>
                      <a:pt x="6747" y="17799"/>
                      <a:pt x="6900" y="18333"/>
                      <a:pt x="7203" y="18776"/>
                    </a:cubicBezTo>
                    <a:cubicBezTo>
                      <a:pt x="7508" y="19216"/>
                      <a:pt x="7878" y="19437"/>
                      <a:pt x="8312" y="19437"/>
                    </a:cubicBezTo>
                    <a:cubicBezTo>
                      <a:pt x="8732" y="19437"/>
                      <a:pt x="9092" y="19216"/>
                      <a:pt x="9397" y="18776"/>
                    </a:cubicBezTo>
                    <a:cubicBezTo>
                      <a:pt x="9700" y="18333"/>
                      <a:pt x="9853" y="17799"/>
                      <a:pt x="9853" y="17164"/>
                    </a:cubicBezTo>
                    <a:lnTo>
                      <a:pt x="9853" y="10057"/>
                    </a:lnTo>
                    <a:cubicBezTo>
                      <a:pt x="8856" y="10461"/>
                      <a:pt x="8042" y="11336"/>
                      <a:pt x="7420" y="12680"/>
                    </a:cubicBezTo>
                    <a:cubicBezTo>
                      <a:pt x="7344" y="12886"/>
                      <a:pt x="7210" y="12991"/>
                      <a:pt x="7019" y="12991"/>
                    </a:cubicBezTo>
                    <a:cubicBezTo>
                      <a:pt x="6828" y="12991"/>
                      <a:pt x="6700" y="12886"/>
                      <a:pt x="6631" y="12680"/>
                    </a:cubicBezTo>
                    <a:cubicBezTo>
                      <a:pt x="6227" y="11796"/>
                      <a:pt x="5734" y="11110"/>
                      <a:pt x="5147" y="10619"/>
                    </a:cubicBezTo>
                    <a:cubicBezTo>
                      <a:pt x="4560" y="10128"/>
                      <a:pt x="3940" y="9879"/>
                      <a:pt x="3284" y="9879"/>
                    </a:cubicBezTo>
                    <a:cubicBezTo>
                      <a:pt x="2363" y="9879"/>
                      <a:pt x="1541" y="10345"/>
                      <a:pt x="808" y="11271"/>
                    </a:cubicBezTo>
                    <a:cubicBezTo>
                      <a:pt x="718" y="11381"/>
                      <a:pt x="596" y="11435"/>
                      <a:pt x="455" y="11435"/>
                    </a:cubicBezTo>
                    <a:cubicBezTo>
                      <a:pt x="381" y="11435"/>
                      <a:pt x="305" y="11407"/>
                      <a:pt x="238" y="11356"/>
                    </a:cubicBezTo>
                    <a:cubicBezTo>
                      <a:pt x="47" y="11229"/>
                      <a:pt x="-26" y="11034"/>
                      <a:pt x="7" y="10774"/>
                    </a:cubicBezTo>
                    <a:cubicBezTo>
                      <a:pt x="245" y="9537"/>
                      <a:pt x="660" y="8400"/>
                      <a:pt x="1259" y="7355"/>
                    </a:cubicBezTo>
                    <a:cubicBezTo>
                      <a:pt x="1855" y="6307"/>
                      <a:pt x="2595" y="5390"/>
                      <a:pt x="3468" y="4596"/>
                    </a:cubicBezTo>
                    <a:cubicBezTo>
                      <a:pt x="4343" y="3803"/>
                      <a:pt x="5321" y="3168"/>
                      <a:pt x="6402" y="2688"/>
                    </a:cubicBezTo>
                    <a:cubicBezTo>
                      <a:pt x="7482" y="2213"/>
                      <a:pt x="8634" y="1917"/>
                      <a:pt x="9850" y="1798"/>
                    </a:cubicBezTo>
                    <a:lnTo>
                      <a:pt x="9850" y="1081"/>
                    </a:lnTo>
                    <a:cubicBezTo>
                      <a:pt x="9850" y="767"/>
                      <a:pt x="9936" y="508"/>
                      <a:pt x="10118" y="304"/>
                    </a:cubicBezTo>
                    <a:cubicBezTo>
                      <a:pt x="10296" y="101"/>
                      <a:pt x="10511" y="0"/>
                      <a:pt x="10764" y="0"/>
                    </a:cubicBezTo>
                    <a:cubicBezTo>
                      <a:pt x="11029" y="0"/>
                      <a:pt x="11248" y="101"/>
                      <a:pt x="11420" y="304"/>
                    </a:cubicBezTo>
                    <a:cubicBezTo>
                      <a:pt x="11589" y="508"/>
                      <a:pt x="11675" y="767"/>
                      <a:pt x="11675" y="1081"/>
                    </a:cubicBezTo>
                    <a:lnTo>
                      <a:pt x="11675" y="179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  <p:grpSp>
          <p:nvGrpSpPr>
            <p:cNvPr id="72" name="Group 71"/>
            <p:cNvGrpSpPr>
              <a:grpSpLocks/>
            </p:cNvGrpSpPr>
            <p:nvPr/>
          </p:nvGrpSpPr>
          <p:grpSpPr bwMode="auto">
            <a:xfrm>
              <a:off x="20065997" y="7507289"/>
              <a:ext cx="2682875" cy="2684462"/>
              <a:chOff x="20065361" y="7507908"/>
              <a:chExt cx="2683942" cy="2684258"/>
            </a:xfrm>
          </p:grpSpPr>
          <p:sp>
            <p:nvSpPr>
              <p:cNvPr id="73" name="그림 개체 틀 8"/>
              <p:cNvSpPr txBox="1">
                <a:spLocks/>
              </p:cNvSpPr>
              <p:nvPr/>
            </p:nvSpPr>
            <p:spPr>
              <a:xfrm>
                <a:off x="20065361" y="7507908"/>
                <a:ext cx="2683942" cy="268425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4" name="AutoShape 41"/>
              <p:cNvSpPr>
                <a:spLocks/>
              </p:cNvSpPr>
              <p:nvPr/>
            </p:nvSpPr>
            <p:spPr bwMode="auto">
              <a:xfrm>
                <a:off x="21075412" y="7930151"/>
                <a:ext cx="717835" cy="71432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7" y="0"/>
                    </a:moveTo>
                    <a:cubicBezTo>
                      <a:pt x="12301" y="0"/>
                      <a:pt x="13705" y="282"/>
                      <a:pt x="15011" y="847"/>
                    </a:cubicBezTo>
                    <a:cubicBezTo>
                      <a:pt x="16319" y="1408"/>
                      <a:pt x="17463" y="2176"/>
                      <a:pt x="18449" y="3156"/>
                    </a:cubicBezTo>
                    <a:cubicBezTo>
                      <a:pt x="19432" y="4133"/>
                      <a:pt x="20201" y="5277"/>
                      <a:pt x="20760" y="6590"/>
                    </a:cubicBezTo>
                    <a:cubicBezTo>
                      <a:pt x="21317" y="7900"/>
                      <a:pt x="21599" y="9306"/>
                      <a:pt x="21599" y="10800"/>
                    </a:cubicBezTo>
                    <a:cubicBezTo>
                      <a:pt x="21599" y="12293"/>
                      <a:pt x="21317" y="13699"/>
                      <a:pt x="20760" y="15009"/>
                    </a:cubicBezTo>
                    <a:cubicBezTo>
                      <a:pt x="20201" y="16320"/>
                      <a:pt x="19430" y="17466"/>
                      <a:pt x="18449" y="18443"/>
                    </a:cubicBezTo>
                    <a:cubicBezTo>
                      <a:pt x="17463" y="19423"/>
                      <a:pt x="16319" y="20191"/>
                      <a:pt x="15011" y="20752"/>
                    </a:cubicBezTo>
                    <a:cubicBezTo>
                      <a:pt x="13705" y="21317"/>
                      <a:pt x="12301" y="21599"/>
                      <a:pt x="10807" y="21599"/>
                    </a:cubicBezTo>
                    <a:cubicBezTo>
                      <a:pt x="9309" y="21599"/>
                      <a:pt x="7905" y="21317"/>
                      <a:pt x="6594" y="20752"/>
                    </a:cubicBezTo>
                    <a:cubicBezTo>
                      <a:pt x="5280" y="20191"/>
                      <a:pt x="4136" y="19423"/>
                      <a:pt x="3158" y="18443"/>
                    </a:cubicBezTo>
                    <a:cubicBezTo>
                      <a:pt x="2178" y="17466"/>
                      <a:pt x="1409" y="16320"/>
                      <a:pt x="847" y="15009"/>
                    </a:cubicBezTo>
                    <a:cubicBezTo>
                      <a:pt x="282" y="13699"/>
                      <a:pt x="0" y="12293"/>
                      <a:pt x="0" y="10800"/>
                    </a:cubicBezTo>
                    <a:cubicBezTo>
                      <a:pt x="0" y="9306"/>
                      <a:pt x="282" y="7900"/>
                      <a:pt x="847" y="6590"/>
                    </a:cubicBezTo>
                    <a:cubicBezTo>
                      <a:pt x="1409" y="5277"/>
                      <a:pt x="2181" y="4133"/>
                      <a:pt x="3158" y="3156"/>
                    </a:cubicBezTo>
                    <a:cubicBezTo>
                      <a:pt x="4136" y="2176"/>
                      <a:pt x="5280" y="1408"/>
                      <a:pt x="6594" y="847"/>
                    </a:cubicBezTo>
                    <a:cubicBezTo>
                      <a:pt x="7902" y="282"/>
                      <a:pt x="9306" y="0"/>
                      <a:pt x="10807" y="0"/>
                    </a:cubicBezTo>
                    <a:moveTo>
                      <a:pt x="18164" y="8812"/>
                    </a:moveTo>
                    <a:cubicBezTo>
                      <a:pt x="18288" y="8688"/>
                      <a:pt x="18353" y="8532"/>
                      <a:pt x="18359" y="8354"/>
                    </a:cubicBezTo>
                    <a:cubicBezTo>
                      <a:pt x="18362" y="8171"/>
                      <a:pt x="18299" y="8021"/>
                      <a:pt x="18164" y="7894"/>
                    </a:cubicBezTo>
                    <a:lnTo>
                      <a:pt x="16757" y="6448"/>
                    </a:lnTo>
                    <a:cubicBezTo>
                      <a:pt x="16613" y="6321"/>
                      <a:pt x="16454" y="6259"/>
                      <a:pt x="16276" y="6259"/>
                    </a:cubicBezTo>
                    <a:cubicBezTo>
                      <a:pt x="16099" y="6259"/>
                      <a:pt x="15946" y="6321"/>
                      <a:pt x="15810" y="6448"/>
                    </a:cubicBezTo>
                    <a:lnTo>
                      <a:pt x="9696" y="12570"/>
                    </a:lnTo>
                    <a:cubicBezTo>
                      <a:pt x="9569" y="12697"/>
                      <a:pt x="9416" y="12759"/>
                      <a:pt x="9244" y="12759"/>
                    </a:cubicBezTo>
                    <a:cubicBezTo>
                      <a:pt x="9069" y="12759"/>
                      <a:pt x="8914" y="12697"/>
                      <a:pt x="8778" y="12570"/>
                    </a:cubicBezTo>
                    <a:lnTo>
                      <a:pt x="5786" y="9583"/>
                    </a:lnTo>
                    <a:cubicBezTo>
                      <a:pt x="5659" y="9458"/>
                      <a:pt x="5506" y="9393"/>
                      <a:pt x="5334" y="9393"/>
                    </a:cubicBezTo>
                    <a:cubicBezTo>
                      <a:pt x="5156" y="9393"/>
                      <a:pt x="4995" y="9458"/>
                      <a:pt x="4839" y="9583"/>
                    </a:cubicBezTo>
                    <a:lnTo>
                      <a:pt x="3432" y="11014"/>
                    </a:lnTo>
                    <a:cubicBezTo>
                      <a:pt x="3305" y="11141"/>
                      <a:pt x="3246" y="11297"/>
                      <a:pt x="3246" y="11474"/>
                    </a:cubicBezTo>
                    <a:cubicBezTo>
                      <a:pt x="3246" y="11655"/>
                      <a:pt x="3305" y="11810"/>
                      <a:pt x="3432" y="11935"/>
                    </a:cubicBezTo>
                    <a:lnTo>
                      <a:pt x="7747" y="16249"/>
                    </a:lnTo>
                    <a:cubicBezTo>
                      <a:pt x="7874" y="16373"/>
                      <a:pt x="8043" y="16483"/>
                      <a:pt x="8261" y="16579"/>
                    </a:cubicBezTo>
                    <a:cubicBezTo>
                      <a:pt x="8478" y="16673"/>
                      <a:pt x="8676" y="16720"/>
                      <a:pt x="8857" y="16720"/>
                    </a:cubicBezTo>
                    <a:lnTo>
                      <a:pt x="9617" y="16720"/>
                    </a:lnTo>
                    <a:cubicBezTo>
                      <a:pt x="9795" y="16720"/>
                      <a:pt x="9993" y="16675"/>
                      <a:pt x="10205" y="16585"/>
                    </a:cubicBezTo>
                    <a:cubicBezTo>
                      <a:pt x="10417" y="16495"/>
                      <a:pt x="10592" y="16382"/>
                      <a:pt x="10727" y="16249"/>
                    </a:cubicBezTo>
                    <a:lnTo>
                      <a:pt x="18164" y="881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</p:grpSp>
      <p:graphicFrame>
        <p:nvGraphicFramePr>
          <p:cNvPr id="104" name="Table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364410"/>
              </p:ext>
            </p:extLst>
          </p:nvPr>
        </p:nvGraphicFramePr>
        <p:xfrm>
          <a:off x="384650" y="777840"/>
          <a:ext cx="8424936" cy="5962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2736304"/>
                <a:gridCol w="49685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270" dirty="0" smtClean="0">
                          <a:latin typeface="+mj-lt"/>
                        </a:rPr>
                        <a:t>NO</a:t>
                      </a:r>
                      <a:endParaRPr lang="en-US" sz="127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70" dirty="0" smtClean="0">
                          <a:latin typeface="+mj-lt"/>
                        </a:rPr>
                        <a:t>URAIAN PEKERJAAN</a:t>
                      </a:r>
                      <a:endParaRPr lang="en-US" sz="127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270" smtClean="0">
                          <a:latin typeface="+mj-lt"/>
                        </a:rPr>
                        <a:t>TAHAPAN</a:t>
                      </a:r>
                      <a:endParaRPr lang="en-US" sz="1270">
                        <a:latin typeface="+mj-lt"/>
                      </a:endParaRPr>
                    </a:p>
                  </a:txBody>
                  <a:tcPr anchor="ctr"/>
                </a:tc>
              </a:tr>
              <a:tr h="133216">
                <a:tc>
                  <a:txBody>
                    <a:bodyPr/>
                    <a:lstStyle/>
                    <a:p>
                      <a:pPr algn="ctr"/>
                      <a:r>
                        <a:rPr lang="en-ID" sz="1270" smtClean="0">
                          <a:latin typeface="+mj-lt"/>
                        </a:rPr>
                        <a:t>1</a:t>
                      </a:r>
                      <a:endParaRPr lang="en-US" sz="127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7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Mengendalikan seluruh operasi pemboran</a:t>
                      </a:r>
                      <a:endParaRPr lang="en-US" sz="127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Mengoperasikan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sistem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peralatan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pengangkat</a:t>
                      </a:r>
                      <a:r>
                        <a:rPr lang="en-ID" sz="1270" dirty="0" smtClean="0">
                          <a:latin typeface="+mj-lt"/>
                        </a:rPr>
                        <a:t> (hoisting system),</a:t>
                      </a:r>
                      <a:r>
                        <a:rPr lang="id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sistem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peralatan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putar</a:t>
                      </a:r>
                      <a:r>
                        <a:rPr lang="en-ID" sz="1270" dirty="0" smtClean="0">
                          <a:latin typeface="+mj-lt"/>
                        </a:rPr>
                        <a:t> (rotating system)</a:t>
                      </a:r>
                      <a:r>
                        <a:rPr lang="id-ID" sz="1270" dirty="0" smtClean="0">
                          <a:latin typeface="+mj-lt"/>
                        </a:rPr>
                        <a:t>, </a:t>
                      </a:r>
                      <a:r>
                        <a:rPr lang="en-ID" sz="1270" dirty="0" err="1" smtClean="0">
                          <a:latin typeface="+mj-lt"/>
                        </a:rPr>
                        <a:t>sistem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peralatan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sirkulasi</a:t>
                      </a:r>
                      <a:r>
                        <a:rPr lang="en-ID" sz="1270" dirty="0" smtClean="0">
                          <a:latin typeface="+mj-lt"/>
                        </a:rPr>
                        <a:t> (circulating system)</a:t>
                      </a:r>
                      <a:r>
                        <a:rPr lang="id-ID" sz="1270" dirty="0" smtClean="0">
                          <a:latin typeface="+mj-lt"/>
                        </a:rPr>
                        <a:t>,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id-ID" sz="1270" dirty="0" smtClean="0">
                          <a:latin typeface="+mj-lt"/>
                        </a:rPr>
                        <a:t>dan </a:t>
                      </a:r>
                      <a:r>
                        <a:rPr lang="en-ID" sz="1270" dirty="0" err="1" smtClean="0">
                          <a:latin typeface="+mj-lt"/>
                        </a:rPr>
                        <a:t>sistem</a:t>
                      </a:r>
                      <a:r>
                        <a:rPr lang="en-ID" sz="1270" dirty="0" smtClean="0">
                          <a:latin typeface="+mj-lt"/>
                        </a:rPr>
                        <a:t> motor </a:t>
                      </a:r>
                      <a:r>
                        <a:rPr lang="en-ID" sz="1270" dirty="0" err="1" smtClean="0">
                          <a:latin typeface="+mj-lt"/>
                        </a:rPr>
                        <a:t>penggerak</a:t>
                      </a:r>
                      <a:r>
                        <a:rPr lang="en-ID" sz="1270" dirty="0" smtClean="0">
                          <a:latin typeface="+mj-lt"/>
                        </a:rPr>
                        <a:t> (prime mover system) drilling rig</a:t>
                      </a: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Menghubungkan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prinsip-prinsip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optimasi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pengeboran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lubang</a:t>
                      </a:r>
                      <a:endParaRPr lang="id-ID" sz="127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Melaksanakan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operasi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perforasi</a:t>
                      </a:r>
                      <a:r>
                        <a:rPr lang="en-ID" sz="1270" dirty="0" smtClean="0">
                          <a:latin typeface="+mj-lt"/>
                        </a:rPr>
                        <a:t> completion</a:t>
                      </a: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Mengoperasikan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pengendalian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kemiringan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lubang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bor</a:t>
                      </a:r>
                      <a:r>
                        <a:rPr lang="id-ID" sz="1270" dirty="0" smtClean="0">
                          <a:latin typeface="+mj-lt"/>
                        </a:rPr>
                        <a:t>, </a:t>
                      </a:r>
                      <a:r>
                        <a:rPr lang="en-ID" sz="1270" dirty="0" err="1" smtClean="0">
                          <a:latin typeface="+mj-lt"/>
                        </a:rPr>
                        <a:t>rangkaian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pipa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bor</a:t>
                      </a:r>
                      <a:r>
                        <a:rPr lang="en-ID" sz="1270" dirty="0" smtClean="0">
                          <a:latin typeface="+mj-lt"/>
                        </a:rPr>
                        <a:t> (Drill stem)</a:t>
                      </a:r>
                      <a:r>
                        <a:rPr lang="id-ID" sz="1270" dirty="0" smtClean="0">
                          <a:latin typeface="+mj-lt"/>
                        </a:rPr>
                        <a:t>, </a:t>
                      </a:r>
                      <a:r>
                        <a:rPr lang="en-ID" sz="1270" dirty="0" err="1" smtClean="0">
                          <a:latin typeface="+mj-lt"/>
                        </a:rPr>
                        <a:t>instrumentasi</a:t>
                      </a:r>
                      <a:r>
                        <a:rPr lang="en-ID" sz="1270" dirty="0" smtClean="0">
                          <a:latin typeface="+mj-lt"/>
                        </a:rPr>
                        <a:t> rig </a:t>
                      </a:r>
                      <a:r>
                        <a:rPr lang="en-ID" sz="1270" dirty="0" err="1" smtClean="0">
                          <a:latin typeface="+mj-lt"/>
                        </a:rPr>
                        <a:t>pengeboran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pengamat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lumpur</a:t>
                      </a:r>
                      <a:r>
                        <a:rPr lang="id-ID" sz="1270" dirty="0" smtClean="0">
                          <a:latin typeface="+mj-lt"/>
                        </a:rPr>
                        <a:t>. 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pengeboran</a:t>
                      </a:r>
                      <a:r>
                        <a:rPr lang="en-ID" sz="1270" dirty="0" smtClean="0">
                          <a:latin typeface="+mj-lt"/>
                        </a:rPr>
                        <a:t> inti (Conventional coring)</a:t>
                      </a: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Memimpin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awak</a:t>
                      </a:r>
                      <a:r>
                        <a:rPr lang="en-ID" sz="1270" dirty="0" smtClean="0">
                          <a:latin typeface="+mj-lt"/>
                        </a:rPr>
                        <a:t> rig </a:t>
                      </a:r>
                      <a:r>
                        <a:rPr lang="en-ID" sz="1270" dirty="0" err="1" smtClean="0">
                          <a:latin typeface="+mj-lt"/>
                        </a:rPr>
                        <a:t>melakukan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kegiatan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pembongkaran</a:t>
                      </a:r>
                      <a:r>
                        <a:rPr lang="en-ID" sz="1270" dirty="0" smtClean="0">
                          <a:latin typeface="+mj-lt"/>
                        </a:rPr>
                        <a:t>, </a:t>
                      </a:r>
                      <a:r>
                        <a:rPr lang="en-ID" sz="1270" dirty="0" err="1" smtClean="0">
                          <a:latin typeface="+mj-lt"/>
                        </a:rPr>
                        <a:t>pemindahan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pemasangan</a:t>
                      </a:r>
                      <a:r>
                        <a:rPr lang="en-ID" sz="1270" dirty="0" smtClean="0">
                          <a:latin typeface="+mj-lt"/>
                        </a:rPr>
                        <a:t> ( </a:t>
                      </a:r>
                      <a:r>
                        <a:rPr lang="en-ID" sz="1270" dirty="0" err="1" smtClean="0">
                          <a:latin typeface="+mj-lt"/>
                        </a:rPr>
                        <a:t>penyetelan</a:t>
                      </a:r>
                      <a:r>
                        <a:rPr lang="en-ID" sz="1270" dirty="0" smtClean="0">
                          <a:latin typeface="+mj-lt"/>
                        </a:rPr>
                        <a:t> ) </a:t>
                      </a:r>
                      <a:r>
                        <a:rPr lang="en-ID" sz="1270" dirty="0" err="1" smtClean="0">
                          <a:latin typeface="+mj-lt"/>
                        </a:rPr>
                        <a:t>kembali</a:t>
                      </a:r>
                      <a:r>
                        <a:rPr lang="en-ID" sz="1270" dirty="0" smtClean="0">
                          <a:latin typeface="+mj-lt"/>
                        </a:rPr>
                        <a:t> rig;</a:t>
                      </a: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Menangani</a:t>
                      </a:r>
                      <a:r>
                        <a:rPr lang="en-ID" sz="1270" dirty="0" smtClean="0">
                          <a:latin typeface="+mj-lt"/>
                        </a:rPr>
                        <a:t> problem-problem </a:t>
                      </a:r>
                      <a:r>
                        <a:rPr lang="en-ID" sz="1270" dirty="0" err="1" smtClean="0">
                          <a:latin typeface="+mj-lt"/>
                        </a:rPr>
                        <a:t>pengeboran</a:t>
                      </a:r>
                      <a:endParaRPr lang="en-ID" sz="1270" dirty="0" smtClean="0">
                        <a:latin typeface="+mj-lt"/>
                      </a:endParaRPr>
                    </a:p>
                  </a:txBody>
                  <a:tcPr/>
                </a:tc>
              </a:tr>
              <a:tr h="131688">
                <a:tc>
                  <a:txBody>
                    <a:bodyPr/>
                    <a:lstStyle/>
                    <a:p>
                      <a:pPr algn="ctr"/>
                      <a:r>
                        <a:rPr lang="en-ID" sz="1270" smtClean="0">
                          <a:latin typeface="+mj-lt"/>
                        </a:rPr>
                        <a:t>2</a:t>
                      </a:r>
                      <a:endParaRPr lang="en-US" sz="127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7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Melakukan pemasangan peralatan pencegah semburan liar</a:t>
                      </a:r>
                      <a:endParaRPr lang="en-US" sz="127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Melaksanakan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bongkar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pasang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pencegah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semburan</a:t>
                      </a:r>
                      <a:r>
                        <a:rPr lang="en-ID" sz="1270" dirty="0" smtClean="0">
                          <a:latin typeface="+mj-lt"/>
                        </a:rPr>
                        <a:t> liar</a:t>
                      </a:r>
                      <a:r>
                        <a:rPr lang="id-ID" sz="1270" dirty="0" smtClean="0">
                          <a:latin typeface="+mj-lt"/>
                        </a:rPr>
                        <a:t> 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pencegahan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semburan</a:t>
                      </a:r>
                      <a:r>
                        <a:rPr lang="en-ID" sz="1270" dirty="0" smtClean="0">
                          <a:latin typeface="+mj-lt"/>
                        </a:rPr>
                        <a:t> liar</a:t>
                      </a: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Mengoperasikan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sistem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peralatan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pencegah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semburan</a:t>
                      </a:r>
                      <a:r>
                        <a:rPr lang="en-ID" sz="1270" dirty="0" smtClean="0">
                          <a:latin typeface="+mj-lt"/>
                        </a:rPr>
                        <a:t> liar (blowout prevention system) drilling rig</a:t>
                      </a: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Melaksanakan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penurunan</a:t>
                      </a:r>
                      <a:r>
                        <a:rPr lang="en-ID" sz="1270" dirty="0" smtClean="0">
                          <a:latin typeface="+mj-lt"/>
                        </a:rPr>
                        <a:t> casing </a:t>
                      </a:r>
                      <a:r>
                        <a:rPr lang="en-ID" sz="1270" dirty="0" err="1" smtClean="0">
                          <a:latin typeface="+mj-lt"/>
                        </a:rPr>
                        <a:t>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penyemenan</a:t>
                      </a:r>
                      <a:r>
                        <a:rPr lang="id-ID" sz="1270" dirty="0" smtClean="0">
                          <a:latin typeface="+mj-lt"/>
                        </a:rPr>
                        <a:t> serta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pencegahan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pengendalian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tekanan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sumur</a:t>
                      </a:r>
                      <a:endParaRPr lang="en-ID" sz="1270" dirty="0" smtClean="0">
                        <a:latin typeface="+mj-lt"/>
                      </a:endParaRP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en-ID" sz="1270" smtClean="0">
                          <a:latin typeface="+mj-lt"/>
                        </a:rPr>
                        <a:t>3</a:t>
                      </a:r>
                      <a:endParaRPr lang="en-US" sz="127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7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Melakukan kegiatan lainnya yang terkait pengeboran</a:t>
                      </a:r>
                      <a:endParaRPr lang="en-US" sz="127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70" dirty="0" err="1" smtClean="0">
                          <a:latin typeface="+mj-lt"/>
                        </a:rPr>
                        <a:t>Mengerjakan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pencegahan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bahaya</a:t>
                      </a:r>
                      <a:r>
                        <a:rPr lang="en-ID" sz="1270" dirty="0" smtClean="0">
                          <a:latin typeface="+mj-lt"/>
                        </a:rPr>
                        <a:t> Hydrogen </a:t>
                      </a:r>
                      <a:r>
                        <a:rPr lang="en-ID" sz="1270" dirty="0" err="1" smtClean="0">
                          <a:latin typeface="+mj-lt"/>
                        </a:rPr>
                        <a:t>sulfide</a:t>
                      </a:r>
                      <a:endParaRPr lang="en-ID" sz="127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70" dirty="0" err="1" smtClean="0">
                          <a:latin typeface="+mj-lt"/>
                        </a:rPr>
                        <a:t>Membantu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operasi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pemancingan</a:t>
                      </a:r>
                      <a:endParaRPr lang="en-ID" sz="127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270" dirty="0" err="1" smtClean="0">
                          <a:latin typeface="+mj-lt"/>
                        </a:rPr>
                        <a:t>Melaksanakan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stimulasi</a:t>
                      </a:r>
                      <a:r>
                        <a:rPr lang="id-ID" sz="1270" dirty="0" smtClean="0">
                          <a:latin typeface="+mj-lt"/>
                        </a:rPr>
                        <a:t>,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pemeliharaan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lumpur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pengeboran</a:t>
                      </a:r>
                      <a:r>
                        <a:rPr lang="id-ID" sz="1270" dirty="0" smtClean="0">
                          <a:latin typeface="+mj-lt"/>
                        </a:rPr>
                        <a:t>,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pemeriksaan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perawatan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harian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peralatan</a:t>
                      </a:r>
                      <a:r>
                        <a:rPr lang="en-ID" sz="1270" dirty="0" smtClean="0">
                          <a:latin typeface="+mj-lt"/>
                        </a:rPr>
                        <a:t> rig</a:t>
                      </a:r>
                      <a:r>
                        <a:rPr lang="id-ID" sz="1270" dirty="0" smtClean="0">
                          <a:latin typeface="+mj-lt"/>
                        </a:rPr>
                        <a:t>, 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uji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kandungan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lapisan</a:t>
                      </a:r>
                      <a:r>
                        <a:rPr lang="en-ID" sz="1270" dirty="0" smtClean="0">
                          <a:latin typeface="+mj-lt"/>
                        </a:rPr>
                        <a:t> (Drill Stem Test)</a:t>
                      </a: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en-ID" sz="1270" smtClean="0">
                          <a:latin typeface="+mj-lt"/>
                        </a:rPr>
                        <a:t>4</a:t>
                      </a:r>
                      <a:endParaRPr lang="en-US" sz="127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7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Melaporkan hasil kegiatan secara berkala kepada pimpinan</a:t>
                      </a:r>
                      <a:endParaRPr lang="en-US" sz="127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Memeriksa</a:t>
                      </a:r>
                      <a:r>
                        <a:rPr lang="en-ID" sz="1270" dirty="0" smtClean="0">
                          <a:latin typeface="+mj-lt"/>
                        </a:rPr>
                        <a:t> data </a:t>
                      </a:r>
                      <a:r>
                        <a:rPr lang="en-ID" sz="1270" dirty="0" err="1" smtClean="0">
                          <a:latin typeface="+mj-lt"/>
                        </a:rPr>
                        <a:t>atau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laporan</a:t>
                      </a:r>
                      <a:r>
                        <a:rPr lang="en-ID" sz="1270" dirty="0" smtClean="0">
                          <a:latin typeface="+mj-lt"/>
                        </a:rPr>
                        <a:t> yang </a:t>
                      </a:r>
                      <a:r>
                        <a:rPr lang="en-ID" sz="1270" dirty="0" err="1" smtClean="0">
                          <a:latin typeface="+mj-lt"/>
                        </a:rPr>
                        <a:t>akan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dilaporkan</a:t>
                      </a:r>
                      <a:endParaRPr lang="en-ID" sz="127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Melaporkan</a:t>
                      </a:r>
                      <a:r>
                        <a:rPr lang="en-ID" sz="1270" dirty="0" smtClean="0">
                          <a:latin typeface="+mj-lt"/>
                        </a:rPr>
                        <a:t> target </a:t>
                      </a:r>
                      <a:r>
                        <a:rPr lang="en-ID" sz="1270" dirty="0" err="1" smtClean="0">
                          <a:latin typeface="+mj-lt"/>
                        </a:rPr>
                        <a:t>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pencapaian</a:t>
                      </a:r>
                      <a:endParaRPr lang="en-ID" sz="127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270" dirty="0" err="1" smtClean="0">
                          <a:latin typeface="+mj-lt"/>
                        </a:rPr>
                        <a:t>Memberikan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solusi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atau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langkah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kedepan</a:t>
                      </a:r>
                      <a:r>
                        <a:rPr lang="en-ID" sz="1270" dirty="0" smtClean="0">
                          <a:latin typeface="+mj-lt"/>
                        </a:rPr>
                        <a:t> yang </a:t>
                      </a:r>
                      <a:r>
                        <a:rPr lang="en-ID" sz="1270" dirty="0" err="1" smtClean="0">
                          <a:latin typeface="+mj-lt"/>
                        </a:rPr>
                        <a:t>belum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tercapai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dan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meminta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arahan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dari</a:t>
                      </a:r>
                      <a:r>
                        <a:rPr lang="en-ID" sz="1270" dirty="0" smtClean="0">
                          <a:latin typeface="+mj-lt"/>
                        </a:rPr>
                        <a:t> </a:t>
                      </a:r>
                      <a:r>
                        <a:rPr lang="en-ID" sz="1270" dirty="0" err="1" smtClean="0">
                          <a:latin typeface="+mj-lt"/>
                        </a:rPr>
                        <a:t>pimpinan</a:t>
                      </a:r>
                      <a:endParaRPr lang="en-ID" sz="127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5" name="TextBox 104"/>
          <p:cNvSpPr txBox="1"/>
          <p:nvPr/>
        </p:nvSpPr>
        <p:spPr>
          <a:xfrm>
            <a:off x="212170" y="303055"/>
            <a:ext cx="4814433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Tahapan</a:t>
            </a:r>
            <a:r>
              <a:rPr lang="en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</a:t>
            </a:r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Uraian</a:t>
            </a:r>
            <a:r>
              <a:rPr lang="en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</a:t>
            </a:r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Pekerjaan</a:t>
            </a:r>
            <a:r>
              <a:rPr lang="id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Juru Bor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463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139952" y="548680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39952" y="5877272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4206609" y="5943834"/>
            <a:ext cx="730781" cy="730971"/>
            <a:chOff x="5823734" y="1656331"/>
            <a:chExt cx="2802115" cy="2802844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6084168" y="1916832"/>
              <a:ext cx="2282899" cy="22834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887409" y="1862422"/>
              <a:ext cx="534051" cy="532541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257757" y="1656331"/>
              <a:ext cx="641190" cy="286879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8339044" y="2386720"/>
              <a:ext cx="286805" cy="638059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8339044" y="3090727"/>
              <a:ext cx="286805" cy="641357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7887409" y="3720543"/>
              <a:ext cx="534051" cy="534190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7257757" y="4175592"/>
              <a:ext cx="641190" cy="283583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6553933" y="4175592"/>
              <a:ext cx="637893" cy="283583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029771" y="3720543"/>
              <a:ext cx="532403" cy="534190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23734" y="3090727"/>
              <a:ext cx="286805" cy="641357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823734" y="2386720"/>
              <a:ext cx="286805" cy="638059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6029771" y="1862422"/>
              <a:ext cx="532403" cy="532541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6553933" y="1656331"/>
              <a:ext cx="637893" cy="286879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0" name="AutoShape 8"/>
            <p:cNvSpPr>
              <a:spLocks/>
            </p:cNvSpPr>
            <p:nvPr/>
          </p:nvSpPr>
          <p:spPr bwMode="auto">
            <a:xfrm>
              <a:off x="6796442" y="2605185"/>
              <a:ext cx="957263" cy="797927"/>
            </a:xfrm>
            <a:custGeom>
              <a:avLst/>
              <a:gdLst>
                <a:gd name="T0" fmla="*/ 75419876 w 21600"/>
                <a:gd name="T1" fmla="*/ 22815321 h 21579"/>
                <a:gd name="T2" fmla="*/ 74086090 w 21600"/>
                <a:gd name="T3" fmla="*/ 25988205 h 21579"/>
                <a:gd name="T4" fmla="*/ 70751508 w 21600"/>
                <a:gd name="T5" fmla="*/ 27764166 h 21579"/>
                <a:gd name="T6" fmla="*/ 70751508 w 21600"/>
                <a:gd name="T7" fmla="*/ 40356187 h 21579"/>
                <a:gd name="T8" fmla="*/ 68890459 w 21600"/>
                <a:gd name="T9" fmla="*/ 44041735 h 21579"/>
                <a:gd name="T10" fmla="*/ 64452543 w 21600"/>
                <a:gd name="T11" fmla="*/ 45574747 h 21579"/>
                <a:gd name="T12" fmla="*/ 57741601 w 21600"/>
                <a:gd name="T13" fmla="*/ 41068031 h 21579"/>
                <a:gd name="T14" fmla="*/ 49288264 w 21600"/>
                <a:gd name="T15" fmla="*/ 37061803 h 21579"/>
                <a:gd name="T16" fmla="*/ 39979537 w 21600"/>
                <a:gd name="T17" fmla="*/ 33937470 h 21579"/>
                <a:gd name="T18" fmla="*/ 30688181 w 21600"/>
                <a:gd name="T19" fmla="*/ 32234408 h 21579"/>
                <a:gd name="T20" fmla="*/ 27825021 w 21600"/>
                <a:gd name="T21" fmla="*/ 33597370 h 21579"/>
                <a:gd name="T22" fmla="*/ 26309651 w 21600"/>
                <a:gd name="T23" fmla="*/ 35728021 h 21579"/>
                <a:gd name="T24" fmla="*/ 26225861 w 21600"/>
                <a:gd name="T25" fmla="*/ 38138096 h 21579"/>
                <a:gd name="T26" fmla="*/ 27748204 w 21600"/>
                <a:gd name="T27" fmla="*/ 40356187 h 21579"/>
                <a:gd name="T28" fmla="*/ 26805477 w 21600"/>
                <a:gd name="T29" fmla="*/ 42936312 h 21579"/>
                <a:gd name="T30" fmla="*/ 27643496 w 21600"/>
                <a:gd name="T31" fmla="*/ 45203003 h 21579"/>
                <a:gd name="T32" fmla="*/ 29672124 w 21600"/>
                <a:gd name="T33" fmla="*/ 47299644 h 21579"/>
                <a:gd name="T34" fmla="*/ 32371191 w 21600"/>
                <a:gd name="T35" fmla="*/ 49296719 h 21579"/>
                <a:gd name="T36" fmla="*/ 29525462 w 21600"/>
                <a:gd name="T37" fmla="*/ 51536695 h 21579"/>
                <a:gd name="T38" fmla="*/ 25181854 w 21600"/>
                <a:gd name="T39" fmla="*/ 52406463 h 21579"/>
                <a:gd name="T40" fmla="*/ 20660147 w 21600"/>
                <a:gd name="T41" fmla="*/ 52049309 h 21579"/>
                <a:gd name="T42" fmla="*/ 17189421 w 21600"/>
                <a:gd name="T43" fmla="*/ 50560017 h 21579"/>
                <a:gd name="T44" fmla="*/ 15548366 w 21600"/>
                <a:gd name="T45" fmla="*/ 46296300 h 21579"/>
                <a:gd name="T46" fmla="*/ 14078377 w 21600"/>
                <a:gd name="T47" fmla="*/ 41845479 h 21579"/>
                <a:gd name="T48" fmla="*/ 13505733 w 21600"/>
                <a:gd name="T49" fmla="*/ 37124993 h 21579"/>
                <a:gd name="T50" fmla="*/ 14490413 w 21600"/>
                <a:gd name="T51" fmla="*/ 31957448 h 21579"/>
                <a:gd name="T52" fmla="*/ 6298965 w 21600"/>
                <a:gd name="T53" fmla="*/ 31957448 h 21579"/>
                <a:gd name="T54" fmla="*/ 1864535 w 21600"/>
                <a:gd name="T55" fmla="*/ 30424436 h 21579"/>
                <a:gd name="T56" fmla="*/ 0 w 21600"/>
                <a:gd name="T57" fmla="*/ 26702464 h 21579"/>
                <a:gd name="T58" fmla="*/ 0 w 21600"/>
                <a:gd name="T59" fmla="*/ 18886823 h 21579"/>
                <a:gd name="T60" fmla="*/ 1836585 w 21600"/>
                <a:gd name="T61" fmla="*/ 15172146 h 21579"/>
                <a:gd name="T62" fmla="*/ 6298965 w 21600"/>
                <a:gd name="T63" fmla="*/ 13617249 h 21579"/>
                <a:gd name="T64" fmla="*/ 26721687 w 21600"/>
                <a:gd name="T65" fmla="*/ 13617249 h 21579"/>
                <a:gd name="T66" fmla="*/ 36749721 w 21600"/>
                <a:gd name="T67" fmla="*/ 12477866 h 21579"/>
                <a:gd name="T68" fmla="*/ 47175846 w 21600"/>
                <a:gd name="T69" fmla="*/ 9411842 h 21579"/>
                <a:gd name="T70" fmla="*/ 56819793 w 21600"/>
                <a:gd name="T71" fmla="*/ 5033920 h 21579"/>
                <a:gd name="T72" fmla="*/ 64452543 w 21600"/>
                <a:gd name="T73" fmla="*/ 0 h 21579"/>
                <a:gd name="T74" fmla="*/ 68890459 w 21600"/>
                <a:gd name="T75" fmla="*/ 1540307 h 21579"/>
                <a:gd name="T76" fmla="*/ 70751508 w 21600"/>
                <a:gd name="T77" fmla="*/ 5262280 h 21579"/>
                <a:gd name="T78" fmla="*/ 70751508 w 21600"/>
                <a:gd name="T79" fmla="*/ 17817875 h 21579"/>
                <a:gd name="T80" fmla="*/ 74086090 w 21600"/>
                <a:gd name="T81" fmla="*/ 19608377 h 21579"/>
                <a:gd name="T82" fmla="*/ 75419876 w 21600"/>
                <a:gd name="T83" fmla="*/ 22815321 h 21579"/>
                <a:gd name="T84" fmla="*/ 64452543 w 21600"/>
                <a:gd name="T85" fmla="*/ 6936162 h 21579"/>
                <a:gd name="T86" fmla="*/ 57657811 w 21600"/>
                <a:gd name="T87" fmla="*/ 10816059 h 21579"/>
                <a:gd name="T88" fmla="*/ 49860908 w 21600"/>
                <a:gd name="T89" fmla="*/ 14173632 h 21579"/>
                <a:gd name="T90" fmla="*/ 41473930 w 21600"/>
                <a:gd name="T91" fmla="*/ 16819313 h 21579"/>
                <a:gd name="T92" fmla="*/ 33020652 w 21600"/>
                <a:gd name="T93" fmla="*/ 18473824 h 21579"/>
                <a:gd name="T94" fmla="*/ 33020652 w 21600"/>
                <a:gd name="T95" fmla="*/ 27144643 h 21579"/>
                <a:gd name="T96" fmla="*/ 41473930 w 21600"/>
                <a:gd name="T97" fmla="*/ 28818574 h 21579"/>
                <a:gd name="T98" fmla="*/ 49860908 w 21600"/>
                <a:gd name="T99" fmla="*/ 31478844 h 21579"/>
                <a:gd name="T100" fmla="*/ 57699706 w 21600"/>
                <a:gd name="T101" fmla="*/ 34858253 h 21579"/>
                <a:gd name="T102" fmla="*/ 64452543 w 21600"/>
                <a:gd name="T103" fmla="*/ 38679840 h 21579"/>
                <a:gd name="T104" fmla="*/ 64452543 w 21600"/>
                <a:gd name="T105" fmla="*/ 6936162 h 21579"/>
                <a:gd name="T106" fmla="*/ 64452543 w 21600"/>
                <a:gd name="T107" fmla="*/ 6936162 h 2157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1600" h="21579">
                  <a:moveTo>
                    <a:pt x="21600" y="9391"/>
                  </a:moveTo>
                  <a:cubicBezTo>
                    <a:pt x="21600" y="9887"/>
                    <a:pt x="21473" y="10321"/>
                    <a:pt x="21218" y="10697"/>
                  </a:cubicBezTo>
                  <a:cubicBezTo>
                    <a:pt x="20963" y="11073"/>
                    <a:pt x="20648" y="11313"/>
                    <a:pt x="20263" y="11428"/>
                  </a:cubicBezTo>
                  <a:lnTo>
                    <a:pt x="20263" y="16611"/>
                  </a:lnTo>
                  <a:cubicBezTo>
                    <a:pt x="20263" y="17201"/>
                    <a:pt x="20087" y="17708"/>
                    <a:pt x="19730" y="18128"/>
                  </a:cubicBezTo>
                  <a:cubicBezTo>
                    <a:pt x="19375" y="18551"/>
                    <a:pt x="18951" y="18759"/>
                    <a:pt x="18459" y="18759"/>
                  </a:cubicBezTo>
                  <a:cubicBezTo>
                    <a:pt x="17928" y="18122"/>
                    <a:pt x="17286" y="17506"/>
                    <a:pt x="16537" y="16904"/>
                  </a:cubicBezTo>
                  <a:cubicBezTo>
                    <a:pt x="15786" y="16306"/>
                    <a:pt x="14980" y="15757"/>
                    <a:pt x="14116" y="15255"/>
                  </a:cubicBezTo>
                  <a:cubicBezTo>
                    <a:pt x="13254" y="14756"/>
                    <a:pt x="12363" y="14325"/>
                    <a:pt x="11450" y="13969"/>
                  </a:cubicBezTo>
                  <a:cubicBezTo>
                    <a:pt x="10537" y="13614"/>
                    <a:pt x="9648" y="13380"/>
                    <a:pt x="8789" y="13268"/>
                  </a:cubicBezTo>
                  <a:cubicBezTo>
                    <a:pt x="8453" y="13379"/>
                    <a:pt x="8179" y="13564"/>
                    <a:pt x="7969" y="13829"/>
                  </a:cubicBezTo>
                  <a:cubicBezTo>
                    <a:pt x="7758" y="14093"/>
                    <a:pt x="7614" y="14386"/>
                    <a:pt x="7535" y="14706"/>
                  </a:cubicBezTo>
                  <a:cubicBezTo>
                    <a:pt x="7457" y="15029"/>
                    <a:pt x="7450" y="15361"/>
                    <a:pt x="7511" y="15698"/>
                  </a:cubicBezTo>
                  <a:cubicBezTo>
                    <a:pt x="7575" y="16036"/>
                    <a:pt x="7719" y="16341"/>
                    <a:pt x="7947" y="16611"/>
                  </a:cubicBezTo>
                  <a:cubicBezTo>
                    <a:pt x="7751" y="16992"/>
                    <a:pt x="7660" y="17347"/>
                    <a:pt x="7677" y="17673"/>
                  </a:cubicBezTo>
                  <a:cubicBezTo>
                    <a:pt x="7692" y="17993"/>
                    <a:pt x="7773" y="18307"/>
                    <a:pt x="7917" y="18606"/>
                  </a:cubicBezTo>
                  <a:cubicBezTo>
                    <a:pt x="8059" y="18909"/>
                    <a:pt x="8255" y="19193"/>
                    <a:pt x="8498" y="19469"/>
                  </a:cubicBezTo>
                  <a:cubicBezTo>
                    <a:pt x="8737" y="19745"/>
                    <a:pt x="8997" y="20021"/>
                    <a:pt x="9271" y="20291"/>
                  </a:cubicBezTo>
                  <a:cubicBezTo>
                    <a:pt x="9114" y="20696"/>
                    <a:pt x="8843" y="21001"/>
                    <a:pt x="8456" y="21213"/>
                  </a:cubicBezTo>
                  <a:cubicBezTo>
                    <a:pt x="8069" y="21424"/>
                    <a:pt x="7655" y="21541"/>
                    <a:pt x="7212" y="21571"/>
                  </a:cubicBezTo>
                  <a:cubicBezTo>
                    <a:pt x="6772" y="21600"/>
                    <a:pt x="6341" y="21550"/>
                    <a:pt x="5917" y="21424"/>
                  </a:cubicBezTo>
                  <a:cubicBezTo>
                    <a:pt x="5496" y="21295"/>
                    <a:pt x="5163" y="21092"/>
                    <a:pt x="4923" y="20811"/>
                  </a:cubicBezTo>
                  <a:cubicBezTo>
                    <a:pt x="4781" y="20241"/>
                    <a:pt x="4625" y="19657"/>
                    <a:pt x="4453" y="19056"/>
                  </a:cubicBezTo>
                  <a:cubicBezTo>
                    <a:pt x="4282" y="18454"/>
                    <a:pt x="4140" y="17843"/>
                    <a:pt x="4032" y="17224"/>
                  </a:cubicBezTo>
                  <a:cubicBezTo>
                    <a:pt x="3922" y="16599"/>
                    <a:pt x="3868" y="15953"/>
                    <a:pt x="3868" y="15281"/>
                  </a:cubicBezTo>
                  <a:cubicBezTo>
                    <a:pt x="3868" y="14615"/>
                    <a:pt x="3961" y="13905"/>
                    <a:pt x="4150" y="13154"/>
                  </a:cubicBezTo>
                  <a:lnTo>
                    <a:pt x="1804" y="13154"/>
                  </a:lnTo>
                  <a:cubicBezTo>
                    <a:pt x="1312" y="13154"/>
                    <a:pt x="889" y="12945"/>
                    <a:pt x="534" y="12523"/>
                  </a:cubicBezTo>
                  <a:cubicBezTo>
                    <a:pt x="176" y="12100"/>
                    <a:pt x="0" y="11592"/>
                    <a:pt x="0" y="10991"/>
                  </a:cubicBezTo>
                  <a:lnTo>
                    <a:pt x="0" y="7774"/>
                  </a:lnTo>
                  <a:cubicBezTo>
                    <a:pt x="0" y="7184"/>
                    <a:pt x="176" y="6677"/>
                    <a:pt x="526" y="6245"/>
                  </a:cubicBezTo>
                  <a:cubicBezTo>
                    <a:pt x="879" y="5820"/>
                    <a:pt x="1305" y="5605"/>
                    <a:pt x="1804" y="5605"/>
                  </a:cubicBezTo>
                  <a:lnTo>
                    <a:pt x="7653" y="5605"/>
                  </a:lnTo>
                  <a:cubicBezTo>
                    <a:pt x="8551" y="5605"/>
                    <a:pt x="9509" y="5450"/>
                    <a:pt x="10525" y="5136"/>
                  </a:cubicBezTo>
                  <a:cubicBezTo>
                    <a:pt x="11541" y="4822"/>
                    <a:pt x="12537" y="4399"/>
                    <a:pt x="13511" y="3874"/>
                  </a:cubicBezTo>
                  <a:cubicBezTo>
                    <a:pt x="14488" y="3343"/>
                    <a:pt x="15409" y="2744"/>
                    <a:pt x="16273" y="2072"/>
                  </a:cubicBezTo>
                  <a:cubicBezTo>
                    <a:pt x="17135" y="1406"/>
                    <a:pt x="17864" y="713"/>
                    <a:pt x="18459" y="0"/>
                  </a:cubicBezTo>
                  <a:cubicBezTo>
                    <a:pt x="18951" y="0"/>
                    <a:pt x="19375" y="214"/>
                    <a:pt x="19730" y="634"/>
                  </a:cubicBezTo>
                  <a:cubicBezTo>
                    <a:pt x="20087" y="1057"/>
                    <a:pt x="20263" y="1567"/>
                    <a:pt x="20263" y="2166"/>
                  </a:cubicBezTo>
                  <a:lnTo>
                    <a:pt x="20263" y="7334"/>
                  </a:lnTo>
                  <a:cubicBezTo>
                    <a:pt x="20648" y="7446"/>
                    <a:pt x="20963" y="7692"/>
                    <a:pt x="21218" y="8071"/>
                  </a:cubicBezTo>
                  <a:cubicBezTo>
                    <a:pt x="21473" y="8455"/>
                    <a:pt x="21600" y="8895"/>
                    <a:pt x="21600" y="9391"/>
                  </a:cubicBezTo>
                  <a:moveTo>
                    <a:pt x="18459" y="2855"/>
                  </a:moveTo>
                  <a:cubicBezTo>
                    <a:pt x="17864" y="3407"/>
                    <a:pt x="17215" y="3941"/>
                    <a:pt x="16513" y="4452"/>
                  </a:cubicBezTo>
                  <a:cubicBezTo>
                    <a:pt x="15810" y="4963"/>
                    <a:pt x="15066" y="5423"/>
                    <a:pt x="14280" y="5834"/>
                  </a:cubicBezTo>
                  <a:cubicBezTo>
                    <a:pt x="13494" y="6245"/>
                    <a:pt x="12694" y="6609"/>
                    <a:pt x="11878" y="6923"/>
                  </a:cubicBezTo>
                  <a:cubicBezTo>
                    <a:pt x="11061" y="7237"/>
                    <a:pt x="10255" y="7463"/>
                    <a:pt x="9457" y="7604"/>
                  </a:cubicBezTo>
                  <a:lnTo>
                    <a:pt x="9457" y="11173"/>
                  </a:lnTo>
                  <a:cubicBezTo>
                    <a:pt x="10255" y="11325"/>
                    <a:pt x="11061" y="11554"/>
                    <a:pt x="11878" y="11862"/>
                  </a:cubicBezTo>
                  <a:cubicBezTo>
                    <a:pt x="12694" y="12170"/>
                    <a:pt x="13494" y="12537"/>
                    <a:pt x="14280" y="12957"/>
                  </a:cubicBezTo>
                  <a:cubicBezTo>
                    <a:pt x="15066" y="13379"/>
                    <a:pt x="15813" y="13843"/>
                    <a:pt x="16525" y="14348"/>
                  </a:cubicBezTo>
                  <a:cubicBezTo>
                    <a:pt x="17235" y="14856"/>
                    <a:pt x="17881" y="15381"/>
                    <a:pt x="18459" y="15921"/>
                  </a:cubicBezTo>
                  <a:lnTo>
                    <a:pt x="18459" y="2855"/>
                  </a:lnTo>
                  <a:close/>
                  <a:moveTo>
                    <a:pt x="18459" y="2855"/>
                  </a:move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 sz="2701" dirty="0">
                <a:latin typeface="Lato Ligh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200052" y="615374"/>
            <a:ext cx="743896" cy="744090"/>
            <a:chOff x="4937729" y="1987480"/>
            <a:chExt cx="2802115" cy="2802844"/>
          </a:xfrm>
        </p:grpSpPr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5198163" y="2247981"/>
              <a:ext cx="2282899" cy="22834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7001404" y="2193571"/>
              <a:ext cx="534051" cy="532541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6371752" y="1987480"/>
              <a:ext cx="641190" cy="286879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7453039" y="2717869"/>
              <a:ext cx="286805" cy="638059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auto">
            <a:xfrm>
              <a:off x="7453039" y="3421876"/>
              <a:ext cx="286805" cy="641357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8" name="Freeform 10"/>
            <p:cNvSpPr>
              <a:spLocks/>
            </p:cNvSpPr>
            <p:nvPr/>
          </p:nvSpPr>
          <p:spPr bwMode="auto">
            <a:xfrm>
              <a:off x="7001404" y="4051692"/>
              <a:ext cx="534051" cy="534190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9" name="Freeform 11"/>
            <p:cNvSpPr>
              <a:spLocks/>
            </p:cNvSpPr>
            <p:nvPr/>
          </p:nvSpPr>
          <p:spPr bwMode="auto">
            <a:xfrm>
              <a:off x="6371752" y="4506741"/>
              <a:ext cx="641190" cy="283583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auto">
            <a:xfrm>
              <a:off x="5667928" y="4506741"/>
              <a:ext cx="637893" cy="283583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1" name="Freeform 13"/>
            <p:cNvSpPr>
              <a:spLocks/>
            </p:cNvSpPr>
            <p:nvPr/>
          </p:nvSpPr>
          <p:spPr bwMode="auto">
            <a:xfrm>
              <a:off x="5143766" y="4051692"/>
              <a:ext cx="532403" cy="534190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2" name="Freeform 14"/>
            <p:cNvSpPr>
              <a:spLocks/>
            </p:cNvSpPr>
            <p:nvPr/>
          </p:nvSpPr>
          <p:spPr bwMode="auto">
            <a:xfrm>
              <a:off x="4937729" y="3421876"/>
              <a:ext cx="286805" cy="641357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3" name="Freeform 15"/>
            <p:cNvSpPr>
              <a:spLocks/>
            </p:cNvSpPr>
            <p:nvPr/>
          </p:nvSpPr>
          <p:spPr bwMode="auto">
            <a:xfrm>
              <a:off x="4937729" y="2717869"/>
              <a:ext cx="286805" cy="638059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5143766" y="2193571"/>
              <a:ext cx="532403" cy="532541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5" name="Freeform 17"/>
            <p:cNvSpPr>
              <a:spLocks/>
            </p:cNvSpPr>
            <p:nvPr/>
          </p:nvSpPr>
          <p:spPr bwMode="auto">
            <a:xfrm>
              <a:off x="5667928" y="1987480"/>
              <a:ext cx="637893" cy="286879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6" name="AutoShape 25"/>
            <p:cNvSpPr>
              <a:spLocks/>
            </p:cNvSpPr>
            <p:nvPr/>
          </p:nvSpPr>
          <p:spPr bwMode="auto">
            <a:xfrm>
              <a:off x="5920440" y="3021694"/>
              <a:ext cx="904761" cy="71987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708" y="0"/>
                  </a:moveTo>
                  <a:cubicBezTo>
                    <a:pt x="20811" y="10"/>
                    <a:pt x="20921" y="52"/>
                    <a:pt x="21049" y="116"/>
                  </a:cubicBezTo>
                  <a:cubicBezTo>
                    <a:pt x="21416" y="342"/>
                    <a:pt x="21599" y="730"/>
                    <a:pt x="21599" y="1281"/>
                  </a:cubicBezTo>
                  <a:lnTo>
                    <a:pt x="21599" y="20332"/>
                  </a:lnTo>
                  <a:cubicBezTo>
                    <a:pt x="21599" y="20883"/>
                    <a:pt x="21416" y="21271"/>
                    <a:pt x="21049" y="21497"/>
                  </a:cubicBezTo>
                  <a:cubicBezTo>
                    <a:pt x="20921" y="21564"/>
                    <a:pt x="20811" y="21599"/>
                    <a:pt x="20708" y="21599"/>
                  </a:cubicBezTo>
                  <a:cubicBezTo>
                    <a:pt x="20451" y="21599"/>
                    <a:pt x="20236" y="21476"/>
                    <a:pt x="20065" y="21229"/>
                  </a:cubicBezTo>
                  <a:lnTo>
                    <a:pt x="14402" y="13267"/>
                  </a:lnTo>
                  <a:lnTo>
                    <a:pt x="14402" y="17275"/>
                  </a:lnTo>
                  <a:cubicBezTo>
                    <a:pt x="14402" y="17801"/>
                    <a:pt x="14331" y="18305"/>
                    <a:pt x="14187" y="18775"/>
                  </a:cubicBezTo>
                  <a:cubicBezTo>
                    <a:pt x="14042" y="19248"/>
                    <a:pt x="13849" y="19665"/>
                    <a:pt x="13606" y="20028"/>
                  </a:cubicBezTo>
                  <a:cubicBezTo>
                    <a:pt x="13364" y="20385"/>
                    <a:pt x="13080" y="20671"/>
                    <a:pt x="12757" y="20879"/>
                  </a:cubicBezTo>
                  <a:cubicBezTo>
                    <a:pt x="12431" y="21091"/>
                    <a:pt x="12084" y="21193"/>
                    <a:pt x="11707" y="21193"/>
                  </a:cubicBezTo>
                  <a:lnTo>
                    <a:pt x="2705" y="21193"/>
                  </a:lnTo>
                  <a:cubicBezTo>
                    <a:pt x="2340" y="21193"/>
                    <a:pt x="1990" y="21091"/>
                    <a:pt x="1664" y="20879"/>
                  </a:cubicBezTo>
                  <a:cubicBezTo>
                    <a:pt x="1334" y="20671"/>
                    <a:pt x="1047" y="20385"/>
                    <a:pt x="802" y="20028"/>
                  </a:cubicBezTo>
                  <a:cubicBezTo>
                    <a:pt x="555" y="19665"/>
                    <a:pt x="359" y="19252"/>
                    <a:pt x="215" y="18786"/>
                  </a:cubicBezTo>
                  <a:cubicBezTo>
                    <a:pt x="71" y="18316"/>
                    <a:pt x="0" y="17815"/>
                    <a:pt x="0" y="17275"/>
                  </a:cubicBezTo>
                  <a:lnTo>
                    <a:pt x="0" y="4293"/>
                  </a:lnTo>
                  <a:cubicBezTo>
                    <a:pt x="0" y="3760"/>
                    <a:pt x="70" y="3262"/>
                    <a:pt x="215" y="2789"/>
                  </a:cubicBezTo>
                  <a:cubicBezTo>
                    <a:pt x="359" y="2312"/>
                    <a:pt x="555" y="1906"/>
                    <a:pt x="802" y="1560"/>
                  </a:cubicBezTo>
                  <a:cubicBezTo>
                    <a:pt x="1047" y="1221"/>
                    <a:pt x="1334" y="946"/>
                    <a:pt x="1664" y="734"/>
                  </a:cubicBezTo>
                  <a:cubicBezTo>
                    <a:pt x="1990" y="526"/>
                    <a:pt x="2340" y="420"/>
                    <a:pt x="2705" y="420"/>
                  </a:cubicBezTo>
                  <a:lnTo>
                    <a:pt x="11707" y="420"/>
                  </a:lnTo>
                  <a:cubicBezTo>
                    <a:pt x="12074" y="420"/>
                    <a:pt x="12421" y="526"/>
                    <a:pt x="12752" y="734"/>
                  </a:cubicBezTo>
                  <a:cubicBezTo>
                    <a:pt x="13078" y="946"/>
                    <a:pt x="13364" y="1221"/>
                    <a:pt x="13606" y="1560"/>
                  </a:cubicBezTo>
                  <a:cubicBezTo>
                    <a:pt x="13849" y="1906"/>
                    <a:pt x="14042" y="2312"/>
                    <a:pt x="14187" y="2789"/>
                  </a:cubicBezTo>
                  <a:cubicBezTo>
                    <a:pt x="14331" y="3262"/>
                    <a:pt x="14402" y="3760"/>
                    <a:pt x="14402" y="4293"/>
                  </a:cubicBezTo>
                  <a:lnTo>
                    <a:pt x="14402" y="8346"/>
                  </a:lnTo>
                  <a:lnTo>
                    <a:pt x="20065" y="388"/>
                  </a:lnTo>
                  <a:cubicBezTo>
                    <a:pt x="20243" y="127"/>
                    <a:pt x="20456" y="0"/>
                    <a:pt x="20708" y="0"/>
                  </a:cubicBezTo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/>
          </p:spPr>
          <p:txBody>
            <a:bodyPr lIns="76203" tIns="76203" rIns="76203" bIns="76203" anchor="ctr"/>
            <a:lstStyle/>
            <a:p>
              <a:pPr defTabSz="685829">
                <a:defRPr/>
              </a:pPr>
              <a:endParaRPr lang="es-ES" sz="4351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033256" y="708779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500" b="1" smtClean="0">
                <a:solidFill>
                  <a:srgbClr val="C00000"/>
                </a:solidFill>
              </a:rPr>
              <a:t>TANGGUNG JAWAB</a:t>
            </a:r>
            <a:endParaRPr lang="en-US" sz="2500" b="1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6408" y="6056309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D" sz="2500" b="1" smtClean="0">
                <a:solidFill>
                  <a:schemeClr val="bg1"/>
                </a:solidFill>
              </a:rPr>
              <a:t>OUTPUT PEKERJAAN</a:t>
            </a:r>
            <a:endParaRPr lang="en-US" sz="2500" b="1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32040" y="1268760"/>
            <a:ext cx="3835627" cy="2769973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AutoNum type="arabicPeriod"/>
            </a:pPr>
            <a:r>
              <a:rPr lang="en-ID" sz="1400" dirty="0" err="1" smtClean="0">
                <a:latin typeface="+mj-lt"/>
              </a:rPr>
              <a:t>Mencegah</a:t>
            </a:r>
            <a:r>
              <a:rPr lang="en-ID" sz="1400" dirty="0" smtClean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terjadinya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kecelakaan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 smtClean="0">
                <a:latin typeface="+mj-lt"/>
              </a:rPr>
              <a:t>kerja</a:t>
            </a:r>
            <a:endParaRPr lang="id-ID" sz="14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400" dirty="0" err="1" smtClean="0">
                <a:latin typeface="+mj-lt"/>
              </a:rPr>
              <a:t>Mencegah</a:t>
            </a:r>
            <a:r>
              <a:rPr lang="en-ID" sz="1400" dirty="0" smtClean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terjadinya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kerusakan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 smtClean="0">
                <a:latin typeface="+mj-lt"/>
              </a:rPr>
              <a:t>lingkungan</a:t>
            </a:r>
            <a:endParaRPr lang="id-ID" sz="14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400" dirty="0" err="1" smtClean="0">
                <a:latin typeface="+mj-lt"/>
              </a:rPr>
              <a:t>Menjaga</a:t>
            </a:r>
            <a:r>
              <a:rPr lang="en-ID" sz="1400" dirty="0" smtClean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peralatan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pengeboran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dari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kerusakan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dan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 smtClean="0">
                <a:latin typeface="+mj-lt"/>
              </a:rPr>
              <a:t>kehilangan</a:t>
            </a:r>
            <a:endParaRPr lang="id-ID" sz="14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400" dirty="0" err="1" smtClean="0">
                <a:latin typeface="+mj-lt"/>
              </a:rPr>
              <a:t>Memastikan</a:t>
            </a:r>
            <a:r>
              <a:rPr lang="en-ID" sz="1400" dirty="0" smtClean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operasi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pengeboran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dilaksanakan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sesuai</a:t>
            </a:r>
            <a:r>
              <a:rPr lang="en-ID" sz="1400" dirty="0">
                <a:latin typeface="+mj-lt"/>
              </a:rPr>
              <a:t> SOP </a:t>
            </a:r>
            <a:r>
              <a:rPr lang="en-ID" sz="1400" dirty="0" err="1">
                <a:latin typeface="+mj-lt"/>
              </a:rPr>
              <a:t>dan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 smtClean="0">
                <a:latin typeface="+mj-lt"/>
              </a:rPr>
              <a:t>juknis</a:t>
            </a:r>
            <a:endParaRPr lang="id-ID" sz="14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400" dirty="0" err="1" smtClean="0">
                <a:latin typeface="+mj-lt"/>
              </a:rPr>
              <a:t>Memastikan</a:t>
            </a:r>
            <a:r>
              <a:rPr lang="en-ID" sz="1400" dirty="0" smtClean="0">
                <a:latin typeface="+mj-lt"/>
              </a:rPr>
              <a:t> </a:t>
            </a:r>
            <a:r>
              <a:rPr lang="en-ID" sz="1400" dirty="0">
                <a:latin typeface="+mj-lt"/>
              </a:rPr>
              <a:t>para </a:t>
            </a:r>
            <a:r>
              <a:rPr lang="en-ID" sz="1400" dirty="0" err="1">
                <a:latin typeface="+mj-lt"/>
              </a:rPr>
              <a:t>asisten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mengenakan</a:t>
            </a:r>
            <a:r>
              <a:rPr lang="en-ID" sz="1400" dirty="0">
                <a:latin typeface="+mj-lt"/>
              </a:rPr>
              <a:t> APD yang </a:t>
            </a:r>
            <a:r>
              <a:rPr lang="en-ID" sz="1400" dirty="0" err="1">
                <a:latin typeface="+mj-lt"/>
              </a:rPr>
              <a:t>sesuai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smtClean="0">
                <a:latin typeface="+mj-lt"/>
              </a:rPr>
              <a:t>standard</a:t>
            </a:r>
            <a:endParaRPr lang="id-ID" sz="14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400" dirty="0" err="1" smtClean="0">
                <a:latin typeface="+mj-lt"/>
              </a:rPr>
              <a:t>Mencatat</a:t>
            </a:r>
            <a:r>
              <a:rPr lang="en-ID" sz="1400" dirty="0" smtClean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dan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melaporkan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keadaan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selama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operasi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pengeboran</a:t>
            </a:r>
            <a:r>
              <a:rPr lang="en-ID" sz="1400" dirty="0">
                <a:latin typeface="+mj-lt"/>
              </a:rPr>
              <a:t>  </a:t>
            </a:r>
            <a:r>
              <a:rPr lang="en-ID" sz="1400" dirty="0" err="1">
                <a:latin typeface="+mj-lt"/>
              </a:rPr>
              <a:t>secara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lengkap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dan</a:t>
            </a:r>
            <a:r>
              <a:rPr lang="en-ID" sz="1400" dirty="0">
                <a:latin typeface="+mj-lt"/>
              </a:rPr>
              <a:t> </a:t>
            </a:r>
            <a:r>
              <a:rPr lang="en-ID" sz="1400" dirty="0" err="1">
                <a:latin typeface="+mj-lt"/>
              </a:rPr>
              <a:t>disiplin</a:t>
            </a:r>
            <a:endParaRPr lang="en-ID" sz="1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6333" y="1268760"/>
            <a:ext cx="3835627" cy="2339086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Font typeface="+mj-lt"/>
              <a:buAutoNum type="arabicPeriod"/>
            </a:pPr>
            <a:r>
              <a:rPr lang="en-ID" sz="1400" dirty="0" err="1" smtClean="0">
                <a:solidFill>
                  <a:srgbClr val="FFFF00"/>
                </a:solidFill>
                <a:latin typeface="+mj-lt"/>
              </a:rPr>
              <a:t>Menegur</a:t>
            </a:r>
            <a:r>
              <a:rPr lang="en-ID" sz="14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para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asisten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yang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tidak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mengindahkan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aturan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smtClean="0">
                <a:solidFill>
                  <a:srgbClr val="FFFF00"/>
                </a:solidFill>
                <a:latin typeface="+mj-lt"/>
              </a:rPr>
              <a:t>K3</a:t>
            </a:r>
            <a:endParaRPr lang="en-ID" sz="1400" dirty="0">
              <a:solidFill>
                <a:srgbClr val="FFFF00"/>
              </a:solidFill>
              <a:latin typeface="+mj-lt"/>
            </a:endParaRPr>
          </a:p>
          <a:p>
            <a:pPr marL="357188" indent="-357188">
              <a:buFont typeface="+mj-lt"/>
              <a:buAutoNum type="arabicPeriod"/>
            </a:pPr>
            <a:r>
              <a:rPr lang="en-ID" sz="1400" dirty="0" err="1" smtClean="0">
                <a:solidFill>
                  <a:srgbClr val="FFFF00"/>
                </a:solidFill>
                <a:latin typeface="+mj-lt"/>
              </a:rPr>
              <a:t>Menegur</a:t>
            </a:r>
            <a:r>
              <a:rPr lang="en-ID" sz="14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para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asisten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apabila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mengabaikan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keselamatan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dan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kelestarian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 smtClean="0">
                <a:solidFill>
                  <a:srgbClr val="FFFF00"/>
                </a:solidFill>
                <a:latin typeface="+mj-lt"/>
              </a:rPr>
              <a:t>lingkungan</a:t>
            </a:r>
            <a:endParaRPr lang="en-ID" sz="1400" dirty="0">
              <a:solidFill>
                <a:srgbClr val="FFFF00"/>
              </a:solidFill>
              <a:latin typeface="+mj-lt"/>
            </a:endParaRPr>
          </a:p>
          <a:p>
            <a:pPr marL="357188" indent="-357188">
              <a:buFont typeface="+mj-lt"/>
              <a:buAutoNum type="arabicPeriod"/>
            </a:pPr>
            <a:r>
              <a:rPr lang="en-ID" sz="1400" dirty="0" err="1" smtClean="0">
                <a:solidFill>
                  <a:srgbClr val="FFFF00"/>
                </a:solidFill>
                <a:latin typeface="+mj-lt"/>
              </a:rPr>
              <a:t>Mengambil</a:t>
            </a:r>
            <a:r>
              <a:rPr lang="en-ID" sz="14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tindakan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yang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diperlukan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apabila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terjadi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keadaan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 smtClean="0">
                <a:solidFill>
                  <a:srgbClr val="FFFF00"/>
                </a:solidFill>
                <a:latin typeface="+mj-lt"/>
              </a:rPr>
              <a:t>darurat</a:t>
            </a:r>
            <a:endParaRPr lang="en-ID" sz="1400" dirty="0">
              <a:solidFill>
                <a:srgbClr val="FFFF00"/>
              </a:solidFill>
              <a:latin typeface="+mj-lt"/>
            </a:endParaRPr>
          </a:p>
          <a:p>
            <a:pPr marL="357188" indent="-357188">
              <a:buFont typeface="+mj-lt"/>
              <a:buAutoNum type="arabicPeriod"/>
            </a:pPr>
            <a:r>
              <a:rPr lang="en-ID" sz="1400" dirty="0" err="1" smtClean="0">
                <a:solidFill>
                  <a:srgbClr val="FFFF00"/>
                </a:solidFill>
                <a:latin typeface="+mj-lt"/>
              </a:rPr>
              <a:t>Mengusulkan</a:t>
            </a:r>
            <a:r>
              <a:rPr lang="en-ID" sz="14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perbaikan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kondisi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kerja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dalam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rangka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meningkatkan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keselamatan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dan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keamanan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operasi</a:t>
            </a:r>
            <a:r>
              <a:rPr lang="en-ID" sz="1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400" dirty="0" err="1">
                <a:solidFill>
                  <a:srgbClr val="FFFF00"/>
                </a:solidFill>
                <a:latin typeface="+mj-lt"/>
              </a:rPr>
              <a:t>pengeboran</a:t>
            </a:r>
            <a:endParaRPr lang="en-ID" sz="14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1560" y="703582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D" sz="2500" b="1" smtClean="0">
                <a:solidFill>
                  <a:srgbClr val="FFFF00"/>
                </a:solidFill>
              </a:rPr>
              <a:t>WEWENANG</a:t>
            </a:r>
            <a:endParaRPr lang="en-US" sz="2500" b="1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04048" y="6074132"/>
            <a:ext cx="393123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500" b="1" smtClean="0">
                <a:solidFill>
                  <a:srgbClr val="002060"/>
                </a:solidFill>
              </a:rPr>
              <a:t>INDIKATOR PEKERJAAN</a:t>
            </a:r>
            <a:endParaRPr lang="en-US" sz="2500" b="1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93162" y="4185097"/>
            <a:ext cx="3835627" cy="190819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 algn="r">
              <a:buFont typeface="+mj-lt"/>
              <a:buAutoNum type="arabicPeriod"/>
            </a:pPr>
            <a:r>
              <a:rPr lang="en-ID" sz="1600" dirty="0">
                <a:solidFill>
                  <a:srgbClr val="0070C0"/>
                </a:solidFill>
                <a:latin typeface="+mj-lt"/>
              </a:rPr>
              <a:t>Tingkat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kecelakaan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kerja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Tingkat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kerusakan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lingkungan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Optimalisasi</a:t>
            </a: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penggunaan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alat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pengeboran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Akurasi</a:t>
            </a: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laporan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hasil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kegiatan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Kelengkapan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,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ketepatan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waktu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kerapihan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laporan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3528" y="4185097"/>
            <a:ext cx="3835627" cy="190819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 algn="r">
              <a:buFont typeface="+mj-lt"/>
              <a:buAutoNum type="arabicPeriod"/>
            </a:pPr>
            <a:r>
              <a:rPr lang="en-ID" sz="1600" dirty="0" err="1">
                <a:solidFill>
                  <a:schemeClr val="bg1"/>
                </a:solidFill>
                <a:latin typeface="+mj-lt"/>
              </a:rPr>
              <a:t>Jumlah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sumur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hasil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pengeboran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Kelancaran</a:t>
            </a:r>
            <a:r>
              <a:rPr lang="en-ID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pelaksanaan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operasi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pengeboran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Laporan</a:t>
            </a:r>
            <a:r>
              <a:rPr lang="en-ID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hasil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pengecekan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kondisi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peralatan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pengeboran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Catatan</a:t>
            </a:r>
            <a:r>
              <a:rPr lang="en-ID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dan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laporan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selama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operasi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pengeboran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2758076" y="3645024"/>
            <a:ext cx="183569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4149080"/>
            <a:ext cx="183569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 bwMode="auto">
          <a:xfrm>
            <a:off x="257433" y="144698"/>
            <a:ext cx="4530591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sz="2000" b="1" dirty="0" smtClean="0">
                <a:solidFill>
                  <a:schemeClr val="bg1"/>
                </a:solidFill>
                <a:latin typeface="+mj-lt"/>
                <a:cs typeface="Lato Regular"/>
              </a:rPr>
              <a:t>Juru Bor</a:t>
            </a:r>
            <a:endParaRPr lang="en-US" sz="2000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96167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-7257" y="3783021"/>
            <a:ext cx="9181907" cy="2814331"/>
            <a:chOff x="-2823468" y="872671"/>
            <a:chExt cx="15367000" cy="4710113"/>
          </a:xfrm>
        </p:grpSpPr>
        <p:sp>
          <p:nvSpPr>
            <p:cNvPr id="2" name="Rectangle 1"/>
            <p:cNvSpPr/>
            <p:nvPr/>
          </p:nvSpPr>
          <p:spPr>
            <a:xfrm>
              <a:off x="-2823468" y="874259"/>
              <a:ext cx="7683500" cy="23542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860032" y="874259"/>
              <a:ext cx="7683500" cy="235426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-2823468" y="3228521"/>
              <a:ext cx="7683500" cy="235426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4860032" y="3228521"/>
              <a:ext cx="7683500" cy="235426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507357" y="872671"/>
              <a:ext cx="4708525" cy="4710113"/>
            </a:xfrm>
            <a:prstGeom prst="ellipse">
              <a:avLst/>
            </a:prstGeom>
            <a:solidFill>
              <a:schemeClr val="bg1">
                <a:lumMod val="95000"/>
                <a:alpha val="34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82886" tIns="91443" rIns="182886" bIns="91443" anchor="ctr"/>
            <a:lstStyle/>
            <a:p>
              <a:pPr algn="ctr"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</a:endParaRPr>
            </a:p>
          </p:txBody>
        </p:sp>
        <p:sp>
          <p:nvSpPr>
            <p:cNvPr id="7" name="Title 20"/>
            <p:cNvSpPr txBox="1">
              <a:spLocks/>
            </p:cNvSpPr>
            <p:nvPr/>
          </p:nvSpPr>
          <p:spPr>
            <a:xfrm>
              <a:off x="-2550417" y="1435562"/>
              <a:ext cx="5108575" cy="1133230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l" fontAlgn="auto">
                <a:spcAft>
                  <a:spcPts val="0"/>
                </a:spcAft>
                <a:buFont typeface="+mj-lt"/>
                <a:buAutoNum type="arabicPeriod"/>
                <a:tabLst>
                  <a:tab pos="271463" algn="l"/>
                </a:tabLst>
                <a:defRPr/>
              </a:pPr>
              <a:r>
                <a:rPr lang="pt-BR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Mampu mengoperasikan peralatan bor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sp>
          <p:nvSpPr>
            <p:cNvPr id="8" name="Title 20"/>
            <p:cNvSpPr txBox="1">
              <a:spLocks/>
            </p:cNvSpPr>
            <p:nvPr/>
          </p:nvSpPr>
          <p:spPr>
            <a:xfrm>
              <a:off x="-2550417" y="4033965"/>
              <a:ext cx="5108575" cy="721150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l" fontAlgn="auto">
                <a:spcAft>
                  <a:spcPts val="0"/>
                </a:spcAft>
                <a:buFont typeface="+mj-lt"/>
                <a:buAutoNum type="arabicPeriod" startAt="2"/>
                <a:defRPr/>
              </a:pPr>
              <a:r>
                <a:rPr lang="pt-BR" sz="1600" b="1" dirty="0">
                  <a:solidFill>
                    <a:schemeClr val="tx1"/>
                  </a:solidFill>
                  <a:latin typeface="+mj-lt"/>
                  <a:cs typeface="Lato Light"/>
                </a:rPr>
                <a:t>Mampu menerapkan K3</a:t>
              </a:r>
              <a:endParaRPr lang="en-US" sz="1600" b="1" dirty="0">
                <a:solidFill>
                  <a:schemeClr val="tx1"/>
                </a:solidFill>
                <a:latin typeface="+mj-lt"/>
                <a:cs typeface="Lato Light"/>
              </a:endParaRPr>
            </a:p>
          </p:txBody>
        </p:sp>
        <p:sp>
          <p:nvSpPr>
            <p:cNvPr id="9" name="Title 20"/>
            <p:cNvSpPr txBox="1">
              <a:spLocks/>
            </p:cNvSpPr>
            <p:nvPr/>
          </p:nvSpPr>
          <p:spPr>
            <a:xfrm>
              <a:off x="7106344" y="1023486"/>
              <a:ext cx="5108575" cy="1957391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r" fontAlgn="auto">
                <a:spcAft>
                  <a:spcPts val="0"/>
                </a:spcAft>
                <a:buFont typeface="+mj-lt"/>
                <a:buAutoNum type="arabicPeriod" startAt="3"/>
                <a:defRPr/>
              </a:pPr>
              <a:r>
                <a:rPr lang="fi-FI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Mampu mendeteksi kelainan/situasi abnormal pada saat operasi pengeboran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sp>
          <p:nvSpPr>
            <p:cNvPr id="10" name="Title 20"/>
            <p:cNvSpPr txBox="1">
              <a:spLocks/>
            </p:cNvSpPr>
            <p:nvPr/>
          </p:nvSpPr>
          <p:spPr>
            <a:xfrm>
              <a:off x="7106344" y="3827926"/>
              <a:ext cx="5108575" cy="1133230"/>
            </a:xfrm>
            <a:prstGeom prst="rect">
              <a:avLst/>
            </a:prstGeom>
          </p:spPr>
          <p:txBody>
            <a:bodyPr lIns="182886" tIns="91443" rIns="182886" bIns="91443" anchor="ctr">
              <a:spAutoFit/>
            </a:bodyPr>
            <a:lstStyle>
              <a:lvl1pPr algn="ctr" defTabSz="457200" rtl="0" eaLnBrk="1" latinLnBrk="0" hangingPunct="1">
                <a:spcBef>
                  <a:spcPct val="0"/>
                </a:spcBef>
                <a:buNone/>
                <a:defRPr sz="2900" kern="1200">
                  <a:solidFill>
                    <a:schemeClr val="accent6"/>
                  </a:solidFill>
                  <a:latin typeface="Source Sans Pro ExtraLight"/>
                  <a:ea typeface="+mj-ea"/>
                  <a:cs typeface="Source Sans Pro ExtraLight"/>
                </a:defRPr>
              </a:lvl1pPr>
            </a:lstStyle>
            <a:p>
              <a:pPr marL="342900" indent="-342900" algn="r" fontAlgn="auto">
                <a:spcAft>
                  <a:spcPts val="0"/>
                </a:spcAft>
                <a:buFont typeface="+mj-lt"/>
                <a:buAutoNum type="arabicPeriod" startAt="4"/>
                <a:defRPr/>
              </a:pPr>
              <a:r>
                <a:rPr lang="sv-SE" sz="1600" b="1" dirty="0">
                  <a:solidFill>
                    <a:schemeClr val="bg1"/>
                  </a:solidFill>
                  <a:latin typeface="+mj-lt"/>
                  <a:cs typeface="Lato Light"/>
                </a:rPr>
                <a:t>Mampu menggunakan sarana </a:t>
              </a:r>
              <a:r>
                <a:rPr lang="sv-SE" sz="1600" b="1" dirty="0" smtClean="0">
                  <a:solidFill>
                    <a:schemeClr val="bg1"/>
                  </a:solidFill>
                  <a:latin typeface="+mj-lt"/>
                  <a:cs typeface="Lato Light"/>
                </a:rPr>
                <a:t>darurat/</a:t>
              </a:r>
              <a:r>
                <a:rPr lang="id-ID" sz="1600" b="1" dirty="0" smtClean="0">
                  <a:solidFill>
                    <a:schemeClr val="bg1"/>
                  </a:solidFill>
                  <a:latin typeface="+mj-lt"/>
                  <a:cs typeface="Lato Light"/>
                </a:rPr>
                <a:t> </a:t>
              </a:r>
              <a:r>
                <a:rPr lang="sv-SE" sz="1600" b="1" dirty="0" smtClean="0">
                  <a:solidFill>
                    <a:schemeClr val="bg1"/>
                  </a:solidFill>
                  <a:latin typeface="+mj-lt"/>
                  <a:cs typeface="Lato Light"/>
                </a:rPr>
                <a:t>emergency</a:t>
              </a:r>
              <a:endParaRPr lang="en-US" sz="1600" b="1" dirty="0">
                <a:solidFill>
                  <a:schemeClr val="bg1"/>
                </a:solidFill>
                <a:latin typeface="+mj-lt"/>
                <a:cs typeface="Lato Light"/>
              </a:endParaRPr>
            </a:p>
          </p:txBody>
        </p:sp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3373311" y="1589267"/>
              <a:ext cx="1206957" cy="1207271"/>
              <a:chOff x="1865313" y="2312988"/>
              <a:chExt cx="446087" cy="446087"/>
            </a:xfrm>
            <a:solidFill>
              <a:schemeClr val="bg1"/>
            </a:solidFill>
          </p:grpSpPr>
          <p:sp>
            <p:nvSpPr>
              <p:cNvPr id="12" name="Freeform 205"/>
              <p:cNvSpPr>
                <a:spLocks noChangeArrowheads="1"/>
              </p:cNvSpPr>
              <p:nvPr/>
            </p:nvSpPr>
            <p:spPr bwMode="auto">
              <a:xfrm>
                <a:off x="2052638" y="2455863"/>
                <a:ext cx="112712" cy="157162"/>
              </a:xfrm>
              <a:custGeom>
                <a:avLst/>
                <a:gdLst>
                  <a:gd name="T0" fmla="*/ 302 w 313"/>
                  <a:gd name="T1" fmla="*/ 196 h 437"/>
                  <a:gd name="T2" fmla="*/ 41 w 313"/>
                  <a:gd name="T3" fmla="*/ 9 h 437"/>
                  <a:gd name="T4" fmla="*/ 10 w 313"/>
                  <a:gd name="T5" fmla="*/ 9 h 437"/>
                  <a:gd name="T6" fmla="*/ 0 w 313"/>
                  <a:gd name="T7" fmla="*/ 30 h 437"/>
                  <a:gd name="T8" fmla="*/ 0 w 313"/>
                  <a:gd name="T9" fmla="*/ 405 h 437"/>
                  <a:gd name="T10" fmla="*/ 10 w 313"/>
                  <a:gd name="T11" fmla="*/ 436 h 437"/>
                  <a:gd name="T12" fmla="*/ 31 w 313"/>
                  <a:gd name="T13" fmla="*/ 436 h 437"/>
                  <a:gd name="T14" fmla="*/ 41 w 313"/>
                  <a:gd name="T15" fmla="*/ 436 h 437"/>
                  <a:gd name="T16" fmla="*/ 302 w 313"/>
                  <a:gd name="T17" fmla="*/ 249 h 437"/>
                  <a:gd name="T18" fmla="*/ 312 w 313"/>
                  <a:gd name="T19" fmla="*/ 217 h 437"/>
                  <a:gd name="T20" fmla="*/ 302 w 313"/>
                  <a:gd name="T21" fmla="*/ 196 h 437"/>
                  <a:gd name="T22" fmla="*/ 302 w 313"/>
                  <a:gd name="T23" fmla="*/ 196 h 437"/>
                  <a:gd name="T24" fmla="*/ 302 w 313"/>
                  <a:gd name="T25" fmla="*/ 196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3" h="437">
                    <a:moveTo>
                      <a:pt x="302" y="196"/>
                    </a:moveTo>
                    <a:cubicBezTo>
                      <a:pt x="41" y="9"/>
                      <a:pt x="41" y="9"/>
                      <a:pt x="41" y="9"/>
                    </a:cubicBezTo>
                    <a:cubicBezTo>
                      <a:pt x="31" y="0"/>
                      <a:pt x="20" y="0"/>
                      <a:pt x="10" y="9"/>
                    </a:cubicBezTo>
                    <a:cubicBezTo>
                      <a:pt x="0" y="9"/>
                      <a:pt x="0" y="19"/>
                      <a:pt x="0" y="30"/>
                    </a:cubicBezTo>
                    <a:cubicBezTo>
                      <a:pt x="0" y="405"/>
                      <a:pt x="0" y="405"/>
                      <a:pt x="0" y="405"/>
                    </a:cubicBezTo>
                    <a:cubicBezTo>
                      <a:pt x="0" y="426"/>
                      <a:pt x="0" y="436"/>
                      <a:pt x="10" y="436"/>
                    </a:cubicBezTo>
                    <a:cubicBezTo>
                      <a:pt x="20" y="436"/>
                      <a:pt x="20" y="436"/>
                      <a:pt x="31" y="436"/>
                    </a:cubicBezTo>
                    <a:lnTo>
                      <a:pt x="41" y="436"/>
                    </a:lnTo>
                    <a:cubicBezTo>
                      <a:pt x="302" y="249"/>
                      <a:pt x="302" y="249"/>
                      <a:pt x="302" y="249"/>
                    </a:cubicBezTo>
                    <a:cubicBezTo>
                      <a:pt x="312" y="238"/>
                      <a:pt x="312" y="228"/>
                      <a:pt x="312" y="217"/>
                    </a:cubicBezTo>
                    <a:cubicBezTo>
                      <a:pt x="312" y="207"/>
                      <a:pt x="312" y="207"/>
                      <a:pt x="302" y="196"/>
                    </a:cubicBezTo>
                    <a:close/>
                    <a:moveTo>
                      <a:pt x="302" y="196"/>
                    </a:moveTo>
                    <a:lnTo>
                      <a:pt x="302" y="19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3" name="Freeform 206"/>
              <p:cNvSpPr>
                <a:spLocks noChangeArrowheads="1"/>
              </p:cNvSpPr>
              <p:nvPr/>
            </p:nvSpPr>
            <p:spPr bwMode="auto">
              <a:xfrm>
                <a:off x="1865313" y="2312988"/>
                <a:ext cx="446087" cy="446087"/>
              </a:xfrm>
              <a:custGeom>
                <a:avLst/>
                <a:gdLst>
                  <a:gd name="T0" fmla="*/ 614 w 1240"/>
                  <a:gd name="T1" fmla="*/ 0 h 1240"/>
                  <a:gd name="T2" fmla="*/ 0 w 1240"/>
                  <a:gd name="T3" fmla="*/ 614 h 1240"/>
                  <a:gd name="T4" fmla="*/ 614 w 1240"/>
                  <a:gd name="T5" fmla="*/ 1239 h 1240"/>
                  <a:gd name="T6" fmla="*/ 1239 w 1240"/>
                  <a:gd name="T7" fmla="*/ 614 h 1240"/>
                  <a:gd name="T8" fmla="*/ 614 w 1240"/>
                  <a:gd name="T9" fmla="*/ 0 h 1240"/>
                  <a:gd name="T10" fmla="*/ 614 w 1240"/>
                  <a:gd name="T11" fmla="*/ 1135 h 1240"/>
                  <a:gd name="T12" fmla="*/ 104 w 1240"/>
                  <a:gd name="T13" fmla="*/ 614 h 1240"/>
                  <a:gd name="T14" fmla="*/ 614 w 1240"/>
                  <a:gd name="T15" fmla="*/ 104 h 1240"/>
                  <a:gd name="T16" fmla="*/ 1135 w 1240"/>
                  <a:gd name="T17" fmla="*/ 614 h 1240"/>
                  <a:gd name="T18" fmla="*/ 614 w 1240"/>
                  <a:gd name="T19" fmla="*/ 1135 h 1240"/>
                  <a:gd name="T20" fmla="*/ 614 w 1240"/>
                  <a:gd name="T21" fmla="*/ 1135 h 1240"/>
                  <a:gd name="T22" fmla="*/ 614 w 1240"/>
                  <a:gd name="T23" fmla="*/ 1135 h 1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0" h="1240">
                    <a:moveTo>
                      <a:pt x="614" y="0"/>
                    </a:moveTo>
                    <a:cubicBezTo>
                      <a:pt x="271" y="0"/>
                      <a:pt x="0" y="271"/>
                      <a:pt x="0" y="614"/>
                    </a:cubicBezTo>
                    <a:cubicBezTo>
                      <a:pt x="0" y="958"/>
                      <a:pt x="271" y="1239"/>
                      <a:pt x="614" y="1239"/>
                    </a:cubicBezTo>
                    <a:cubicBezTo>
                      <a:pt x="969" y="1239"/>
                      <a:pt x="1239" y="958"/>
                      <a:pt x="1239" y="614"/>
                    </a:cubicBezTo>
                    <a:cubicBezTo>
                      <a:pt x="1239" y="271"/>
                      <a:pt x="969" y="0"/>
                      <a:pt x="614" y="0"/>
                    </a:cubicBezTo>
                    <a:close/>
                    <a:moveTo>
                      <a:pt x="614" y="1135"/>
                    </a:moveTo>
                    <a:cubicBezTo>
                      <a:pt x="333" y="1135"/>
                      <a:pt x="104" y="906"/>
                      <a:pt x="104" y="614"/>
                    </a:cubicBezTo>
                    <a:cubicBezTo>
                      <a:pt x="104" y="333"/>
                      <a:pt x="333" y="104"/>
                      <a:pt x="614" y="104"/>
                    </a:cubicBezTo>
                    <a:cubicBezTo>
                      <a:pt x="906" y="104"/>
                      <a:pt x="1135" y="333"/>
                      <a:pt x="1135" y="614"/>
                    </a:cubicBezTo>
                    <a:cubicBezTo>
                      <a:pt x="1135" y="906"/>
                      <a:pt x="906" y="1135"/>
                      <a:pt x="614" y="1135"/>
                    </a:cubicBezTo>
                    <a:close/>
                    <a:moveTo>
                      <a:pt x="614" y="1135"/>
                    </a:moveTo>
                    <a:lnTo>
                      <a:pt x="614" y="113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</p:grpSp>
        <p:grpSp>
          <p:nvGrpSpPr>
            <p:cNvPr id="14" name="Group 4698"/>
            <p:cNvGrpSpPr>
              <a:grpSpLocks/>
            </p:cNvGrpSpPr>
            <p:nvPr/>
          </p:nvGrpSpPr>
          <p:grpSpPr bwMode="auto">
            <a:xfrm>
              <a:off x="5193118" y="3595388"/>
              <a:ext cx="1202109" cy="1178278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15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6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7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8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19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0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1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2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3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4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  <p:sp>
            <p:nvSpPr>
              <p:cNvPr id="25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1" dirty="0">
                  <a:latin typeface="Lato Light"/>
                  <a:ea typeface="+mn-ea"/>
                </a:endParaRPr>
              </a:p>
            </p:txBody>
          </p:sp>
        </p:grpSp>
        <p:sp>
          <p:nvSpPr>
            <p:cNvPr id="26" name="Freeform 107"/>
            <p:cNvSpPr>
              <a:spLocks noChangeArrowheads="1"/>
            </p:cNvSpPr>
            <p:nvPr/>
          </p:nvSpPr>
          <p:spPr bwMode="auto">
            <a:xfrm>
              <a:off x="5142607" y="1474334"/>
              <a:ext cx="1090612" cy="1312862"/>
            </a:xfrm>
            <a:custGeom>
              <a:avLst/>
              <a:gdLst>
                <a:gd name="T0" fmla="*/ 710 w 736"/>
                <a:gd name="T1" fmla="*/ 435 h 888"/>
                <a:gd name="T2" fmla="*/ 117 w 736"/>
                <a:gd name="T3" fmla="*/ 435 h 888"/>
                <a:gd name="T4" fmla="*/ 133 w 736"/>
                <a:gd name="T5" fmla="*/ 419 h 888"/>
                <a:gd name="T6" fmla="*/ 610 w 736"/>
                <a:gd name="T7" fmla="*/ 134 h 888"/>
                <a:gd name="T8" fmla="*/ 618 w 736"/>
                <a:gd name="T9" fmla="*/ 92 h 888"/>
                <a:gd name="T10" fmla="*/ 593 w 736"/>
                <a:gd name="T11" fmla="*/ 26 h 888"/>
                <a:gd name="T12" fmla="*/ 551 w 736"/>
                <a:gd name="T13" fmla="*/ 9 h 888"/>
                <a:gd name="T14" fmla="*/ 16 w 736"/>
                <a:gd name="T15" fmla="*/ 335 h 888"/>
                <a:gd name="T16" fmla="*/ 8 w 736"/>
                <a:gd name="T17" fmla="*/ 377 h 888"/>
                <a:gd name="T18" fmla="*/ 58 w 736"/>
                <a:gd name="T19" fmla="*/ 435 h 888"/>
                <a:gd name="T20" fmla="*/ 58 w 736"/>
                <a:gd name="T21" fmla="*/ 862 h 888"/>
                <a:gd name="T22" fmla="*/ 83 w 736"/>
                <a:gd name="T23" fmla="*/ 887 h 888"/>
                <a:gd name="T24" fmla="*/ 710 w 736"/>
                <a:gd name="T25" fmla="*/ 887 h 888"/>
                <a:gd name="T26" fmla="*/ 735 w 736"/>
                <a:gd name="T27" fmla="*/ 862 h 888"/>
                <a:gd name="T28" fmla="*/ 735 w 736"/>
                <a:gd name="T29" fmla="*/ 460 h 888"/>
                <a:gd name="T30" fmla="*/ 710 w 736"/>
                <a:gd name="T31" fmla="*/ 435 h 888"/>
                <a:gd name="T32" fmla="*/ 501 w 736"/>
                <a:gd name="T33" fmla="*/ 452 h 888"/>
                <a:gd name="T34" fmla="*/ 418 w 736"/>
                <a:gd name="T35" fmla="*/ 536 h 888"/>
                <a:gd name="T36" fmla="*/ 300 w 736"/>
                <a:gd name="T37" fmla="*/ 536 h 888"/>
                <a:gd name="T38" fmla="*/ 393 w 736"/>
                <a:gd name="T39" fmla="*/ 452 h 888"/>
                <a:gd name="T40" fmla="*/ 501 w 736"/>
                <a:gd name="T41" fmla="*/ 452 h 888"/>
                <a:gd name="T42" fmla="*/ 468 w 736"/>
                <a:gd name="T43" fmla="*/ 92 h 888"/>
                <a:gd name="T44" fmla="*/ 568 w 736"/>
                <a:gd name="T45" fmla="*/ 26 h 888"/>
                <a:gd name="T46" fmla="*/ 551 w 736"/>
                <a:gd name="T47" fmla="*/ 118 h 888"/>
                <a:gd name="T48" fmla="*/ 451 w 736"/>
                <a:gd name="T49" fmla="*/ 185 h 888"/>
                <a:gd name="T50" fmla="*/ 468 w 736"/>
                <a:gd name="T51" fmla="*/ 92 h 888"/>
                <a:gd name="T52" fmla="*/ 292 w 736"/>
                <a:gd name="T53" fmla="*/ 201 h 888"/>
                <a:gd name="T54" fmla="*/ 393 w 736"/>
                <a:gd name="T55" fmla="*/ 134 h 888"/>
                <a:gd name="T56" fmla="*/ 376 w 736"/>
                <a:gd name="T57" fmla="*/ 235 h 888"/>
                <a:gd name="T58" fmla="*/ 267 w 736"/>
                <a:gd name="T59" fmla="*/ 293 h 888"/>
                <a:gd name="T60" fmla="*/ 292 w 736"/>
                <a:gd name="T61" fmla="*/ 201 h 888"/>
                <a:gd name="T62" fmla="*/ 83 w 736"/>
                <a:gd name="T63" fmla="*/ 410 h 888"/>
                <a:gd name="T64" fmla="*/ 100 w 736"/>
                <a:gd name="T65" fmla="*/ 318 h 888"/>
                <a:gd name="T66" fmla="*/ 200 w 736"/>
                <a:gd name="T67" fmla="*/ 251 h 888"/>
                <a:gd name="T68" fmla="*/ 184 w 736"/>
                <a:gd name="T69" fmla="*/ 343 h 888"/>
                <a:gd name="T70" fmla="*/ 83 w 736"/>
                <a:gd name="T71" fmla="*/ 410 h 888"/>
                <a:gd name="T72" fmla="*/ 192 w 736"/>
                <a:gd name="T73" fmla="*/ 452 h 888"/>
                <a:gd name="T74" fmla="*/ 300 w 736"/>
                <a:gd name="T75" fmla="*/ 452 h 888"/>
                <a:gd name="T76" fmla="*/ 217 w 736"/>
                <a:gd name="T77" fmla="*/ 536 h 888"/>
                <a:gd name="T78" fmla="*/ 108 w 736"/>
                <a:gd name="T79" fmla="*/ 536 h 888"/>
                <a:gd name="T80" fmla="*/ 192 w 736"/>
                <a:gd name="T81" fmla="*/ 452 h 888"/>
                <a:gd name="T82" fmla="*/ 694 w 736"/>
                <a:gd name="T83" fmla="*/ 853 h 888"/>
                <a:gd name="T84" fmla="*/ 108 w 736"/>
                <a:gd name="T85" fmla="*/ 853 h 888"/>
                <a:gd name="T86" fmla="*/ 108 w 736"/>
                <a:gd name="T87" fmla="*/ 586 h 888"/>
                <a:gd name="T88" fmla="*/ 694 w 736"/>
                <a:gd name="T89" fmla="*/ 586 h 888"/>
                <a:gd name="T90" fmla="*/ 694 w 736"/>
                <a:gd name="T91" fmla="*/ 853 h 888"/>
                <a:gd name="T92" fmla="*/ 618 w 736"/>
                <a:gd name="T93" fmla="*/ 536 h 888"/>
                <a:gd name="T94" fmla="*/ 501 w 736"/>
                <a:gd name="T95" fmla="*/ 536 h 888"/>
                <a:gd name="T96" fmla="*/ 585 w 736"/>
                <a:gd name="T97" fmla="*/ 452 h 888"/>
                <a:gd name="T98" fmla="*/ 702 w 736"/>
                <a:gd name="T99" fmla="*/ 452 h 888"/>
                <a:gd name="T100" fmla="*/ 618 w 736"/>
                <a:gd name="T101" fmla="*/ 536 h 888"/>
                <a:gd name="T102" fmla="*/ 618 w 736"/>
                <a:gd name="T103" fmla="*/ 536 h 888"/>
                <a:gd name="T104" fmla="*/ 618 w 736"/>
                <a:gd name="T105" fmla="*/ 536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36" h="888">
                  <a:moveTo>
                    <a:pt x="710" y="435"/>
                  </a:moveTo>
                  <a:cubicBezTo>
                    <a:pt x="117" y="435"/>
                    <a:pt x="117" y="435"/>
                    <a:pt x="117" y="435"/>
                  </a:cubicBezTo>
                  <a:cubicBezTo>
                    <a:pt x="133" y="419"/>
                    <a:pt x="133" y="419"/>
                    <a:pt x="133" y="419"/>
                  </a:cubicBezTo>
                  <a:cubicBezTo>
                    <a:pt x="284" y="335"/>
                    <a:pt x="610" y="134"/>
                    <a:pt x="610" y="134"/>
                  </a:cubicBezTo>
                  <a:cubicBezTo>
                    <a:pt x="627" y="126"/>
                    <a:pt x="627" y="109"/>
                    <a:pt x="618" y="92"/>
                  </a:cubicBezTo>
                  <a:cubicBezTo>
                    <a:pt x="593" y="26"/>
                    <a:pt x="593" y="26"/>
                    <a:pt x="593" y="26"/>
                  </a:cubicBezTo>
                  <a:cubicBezTo>
                    <a:pt x="585" y="9"/>
                    <a:pt x="568" y="0"/>
                    <a:pt x="551" y="9"/>
                  </a:cubicBezTo>
                  <a:cubicBezTo>
                    <a:pt x="16" y="335"/>
                    <a:pt x="16" y="335"/>
                    <a:pt x="16" y="335"/>
                  </a:cubicBezTo>
                  <a:cubicBezTo>
                    <a:pt x="8" y="343"/>
                    <a:pt x="0" y="360"/>
                    <a:pt x="8" y="377"/>
                  </a:cubicBezTo>
                  <a:cubicBezTo>
                    <a:pt x="58" y="435"/>
                    <a:pt x="58" y="435"/>
                    <a:pt x="58" y="435"/>
                  </a:cubicBezTo>
                  <a:cubicBezTo>
                    <a:pt x="58" y="862"/>
                    <a:pt x="58" y="862"/>
                    <a:pt x="58" y="862"/>
                  </a:cubicBezTo>
                  <a:cubicBezTo>
                    <a:pt x="58" y="878"/>
                    <a:pt x="75" y="887"/>
                    <a:pt x="83" y="887"/>
                  </a:cubicBezTo>
                  <a:cubicBezTo>
                    <a:pt x="710" y="887"/>
                    <a:pt x="710" y="887"/>
                    <a:pt x="710" y="887"/>
                  </a:cubicBezTo>
                  <a:cubicBezTo>
                    <a:pt x="727" y="887"/>
                    <a:pt x="735" y="878"/>
                    <a:pt x="735" y="862"/>
                  </a:cubicBezTo>
                  <a:cubicBezTo>
                    <a:pt x="735" y="460"/>
                    <a:pt x="735" y="460"/>
                    <a:pt x="735" y="460"/>
                  </a:cubicBezTo>
                  <a:cubicBezTo>
                    <a:pt x="735" y="443"/>
                    <a:pt x="727" y="435"/>
                    <a:pt x="710" y="435"/>
                  </a:cubicBezTo>
                  <a:close/>
                  <a:moveTo>
                    <a:pt x="501" y="452"/>
                  </a:moveTo>
                  <a:cubicBezTo>
                    <a:pt x="418" y="536"/>
                    <a:pt x="418" y="536"/>
                    <a:pt x="418" y="536"/>
                  </a:cubicBezTo>
                  <a:cubicBezTo>
                    <a:pt x="300" y="536"/>
                    <a:pt x="300" y="536"/>
                    <a:pt x="300" y="536"/>
                  </a:cubicBezTo>
                  <a:cubicBezTo>
                    <a:pt x="393" y="452"/>
                    <a:pt x="393" y="452"/>
                    <a:pt x="393" y="452"/>
                  </a:cubicBezTo>
                  <a:lnTo>
                    <a:pt x="501" y="452"/>
                  </a:lnTo>
                  <a:close/>
                  <a:moveTo>
                    <a:pt x="468" y="92"/>
                  </a:moveTo>
                  <a:cubicBezTo>
                    <a:pt x="568" y="26"/>
                    <a:pt x="568" y="26"/>
                    <a:pt x="568" y="26"/>
                  </a:cubicBezTo>
                  <a:cubicBezTo>
                    <a:pt x="551" y="118"/>
                    <a:pt x="551" y="118"/>
                    <a:pt x="551" y="118"/>
                  </a:cubicBezTo>
                  <a:cubicBezTo>
                    <a:pt x="451" y="185"/>
                    <a:pt x="451" y="185"/>
                    <a:pt x="451" y="185"/>
                  </a:cubicBezTo>
                  <a:lnTo>
                    <a:pt x="468" y="92"/>
                  </a:lnTo>
                  <a:close/>
                  <a:moveTo>
                    <a:pt x="292" y="201"/>
                  </a:moveTo>
                  <a:cubicBezTo>
                    <a:pt x="393" y="134"/>
                    <a:pt x="393" y="134"/>
                    <a:pt x="393" y="134"/>
                  </a:cubicBezTo>
                  <a:cubicBezTo>
                    <a:pt x="376" y="235"/>
                    <a:pt x="376" y="235"/>
                    <a:pt x="376" y="235"/>
                  </a:cubicBezTo>
                  <a:cubicBezTo>
                    <a:pt x="267" y="293"/>
                    <a:pt x="267" y="293"/>
                    <a:pt x="267" y="293"/>
                  </a:cubicBezTo>
                  <a:lnTo>
                    <a:pt x="292" y="201"/>
                  </a:lnTo>
                  <a:close/>
                  <a:moveTo>
                    <a:pt x="83" y="410"/>
                  </a:moveTo>
                  <a:cubicBezTo>
                    <a:pt x="100" y="318"/>
                    <a:pt x="100" y="318"/>
                    <a:pt x="100" y="318"/>
                  </a:cubicBezTo>
                  <a:cubicBezTo>
                    <a:pt x="200" y="251"/>
                    <a:pt x="200" y="251"/>
                    <a:pt x="200" y="251"/>
                  </a:cubicBezTo>
                  <a:cubicBezTo>
                    <a:pt x="184" y="343"/>
                    <a:pt x="184" y="343"/>
                    <a:pt x="184" y="343"/>
                  </a:cubicBezTo>
                  <a:lnTo>
                    <a:pt x="83" y="410"/>
                  </a:lnTo>
                  <a:close/>
                  <a:moveTo>
                    <a:pt x="192" y="452"/>
                  </a:moveTo>
                  <a:cubicBezTo>
                    <a:pt x="300" y="452"/>
                    <a:pt x="300" y="452"/>
                    <a:pt x="300" y="452"/>
                  </a:cubicBezTo>
                  <a:cubicBezTo>
                    <a:pt x="217" y="536"/>
                    <a:pt x="217" y="536"/>
                    <a:pt x="217" y="536"/>
                  </a:cubicBezTo>
                  <a:cubicBezTo>
                    <a:pt x="108" y="536"/>
                    <a:pt x="108" y="536"/>
                    <a:pt x="108" y="536"/>
                  </a:cubicBezTo>
                  <a:lnTo>
                    <a:pt x="192" y="452"/>
                  </a:lnTo>
                  <a:close/>
                  <a:moveTo>
                    <a:pt x="694" y="853"/>
                  </a:moveTo>
                  <a:cubicBezTo>
                    <a:pt x="108" y="853"/>
                    <a:pt x="108" y="853"/>
                    <a:pt x="108" y="853"/>
                  </a:cubicBezTo>
                  <a:cubicBezTo>
                    <a:pt x="108" y="586"/>
                    <a:pt x="108" y="586"/>
                    <a:pt x="108" y="586"/>
                  </a:cubicBezTo>
                  <a:cubicBezTo>
                    <a:pt x="694" y="586"/>
                    <a:pt x="694" y="586"/>
                    <a:pt x="694" y="586"/>
                  </a:cubicBezTo>
                  <a:lnTo>
                    <a:pt x="694" y="853"/>
                  </a:lnTo>
                  <a:close/>
                  <a:moveTo>
                    <a:pt x="618" y="536"/>
                  </a:moveTo>
                  <a:cubicBezTo>
                    <a:pt x="501" y="536"/>
                    <a:pt x="501" y="536"/>
                    <a:pt x="501" y="536"/>
                  </a:cubicBezTo>
                  <a:cubicBezTo>
                    <a:pt x="585" y="452"/>
                    <a:pt x="585" y="452"/>
                    <a:pt x="585" y="452"/>
                  </a:cubicBezTo>
                  <a:cubicBezTo>
                    <a:pt x="702" y="452"/>
                    <a:pt x="702" y="452"/>
                    <a:pt x="702" y="452"/>
                  </a:cubicBezTo>
                  <a:lnTo>
                    <a:pt x="618" y="536"/>
                  </a:lnTo>
                  <a:close/>
                  <a:moveTo>
                    <a:pt x="618" y="536"/>
                  </a:moveTo>
                  <a:lnTo>
                    <a:pt x="618" y="5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82886" tIns="91443" rIns="182886" bIns="91443" anchor="ctr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  <a:ea typeface="+mn-ea"/>
              </a:endParaRPr>
            </a:p>
          </p:txBody>
        </p:sp>
        <p:sp>
          <p:nvSpPr>
            <p:cNvPr id="27" name="Freeform 214"/>
            <p:cNvSpPr>
              <a:spLocks noChangeArrowheads="1"/>
            </p:cNvSpPr>
            <p:nvPr/>
          </p:nvSpPr>
          <p:spPr bwMode="auto">
            <a:xfrm>
              <a:off x="3321744" y="3628571"/>
              <a:ext cx="1249363" cy="992188"/>
            </a:xfrm>
            <a:custGeom>
              <a:avLst/>
              <a:gdLst>
                <a:gd name="T0" fmla="*/ 562 w 1115"/>
                <a:gd name="T1" fmla="*/ 333 h 886"/>
                <a:gd name="T2" fmla="*/ 395 w 1115"/>
                <a:gd name="T3" fmla="*/ 500 h 886"/>
                <a:gd name="T4" fmla="*/ 562 w 1115"/>
                <a:gd name="T5" fmla="*/ 667 h 886"/>
                <a:gd name="T6" fmla="*/ 729 w 1115"/>
                <a:gd name="T7" fmla="*/ 500 h 886"/>
                <a:gd name="T8" fmla="*/ 562 w 1115"/>
                <a:gd name="T9" fmla="*/ 333 h 886"/>
                <a:gd name="T10" fmla="*/ 1000 w 1115"/>
                <a:gd name="T11" fmla="*/ 167 h 886"/>
                <a:gd name="T12" fmla="*/ 875 w 1115"/>
                <a:gd name="T13" fmla="*/ 167 h 886"/>
                <a:gd name="T14" fmla="*/ 822 w 1115"/>
                <a:gd name="T15" fmla="*/ 135 h 886"/>
                <a:gd name="T16" fmla="*/ 791 w 1115"/>
                <a:gd name="T17" fmla="*/ 31 h 886"/>
                <a:gd name="T18" fmla="*/ 750 w 1115"/>
                <a:gd name="T19" fmla="*/ 0 h 886"/>
                <a:gd name="T20" fmla="*/ 375 w 1115"/>
                <a:gd name="T21" fmla="*/ 0 h 886"/>
                <a:gd name="T22" fmla="*/ 322 w 1115"/>
                <a:gd name="T23" fmla="*/ 31 h 886"/>
                <a:gd name="T24" fmla="*/ 291 w 1115"/>
                <a:gd name="T25" fmla="*/ 135 h 886"/>
                <a:gd name="T26" fmla="*/ 250 w 1115"/>
                <a:gd name="T27" fmla="*/ 167 h 886"/>
                <a:gd name="T28" fmla="*/ 114 w 1115"/>
                <a:gd name="T29" fmla="*/ 167 h 886"/>
                <a:gd name="T30" fmla="*/ 0 w 1115"/>
                <a:gd name="T31" fmla="*/ 281 h 886"/>
                <a:gd name="T32" fmla="*/ 0 w 1115"/>
                <a:gd name="T33" fmla="*/ 781 h 886"/>
                <a:gd name="T34" fmla="*/ 114 w 1115"/>
                <a:gd name="T35" fmla="*/ 885 h 886"/>
                <a:gd name="T36" fmla="*/ 1000 w 1115"/>
                <a:gd name="T37" fmla="*/ 885 h 886"/>
                <a:gd name="T38" fmla="*/ 1114 w 1115"/>
                <a:gd name="T39" fmla="*/ 781 h 886"/>
                <a:gd name="T40" fmla="*/ 1114 w 1115"/>
                <a:gd name="T41" fmla="*/ 281 h 886"/>
                <a:gd name="T42" fmla="*/ 1000 w 1115"/>
                <a:gd name="T43" fmla="*/ 167 h 886"/>
                <a:gd name="T44" fmla="*/ 562 w 1115"/>
                <a:gd name="T45" fmla="*/ 781 h 886"/>
                <a:gd name="T46" fmla="*/ 281 w 1115"/>
                <a:gd name="T47" fmla="*/ 500 h 886"/>
                <a:gd name="T48" fmla="*/ 562 w 1115"/>
                <a:gd name="T49" fmla="*/ 219 h 886"/>
                <a:gd name="T50" fmla="*/ 833 w 1115"/>
                <a:gd name="T51" fmla="*/ 500 h 886"/>
                <a:gd name="T52" fmla="*/ 562 w 1115"/>
                <a:gd name="T53" fmla="*/ 781 h 886"/>
                <a:gd name="T54" fmla="*/ 968 w 1115"/>
                <a:gd name="T55" fmla="*/ 354 h 886"/>
                <a:gd name="T56" fmla="*/ 927 w 1115"/>
                <a:gd name="T57" fmla="*/ 312 h 886"/>
                <a:gd name="T58" fmla="*/ 968 w 1115"/>
                <a:gd name="T59" fmla="*/ 281 h 886"/>
                <a:gd name="T60" fmla="*/ 1000 w 1115"/>
                <a:gd name="T61" fmla="*/ 312 h 886"/>
                <a:gd name="T62" fmla="*/ 968 w 1115"/>
                <a:gd name="T63" fmla="*/ 354 h 886"/>
                <a:gd name="T64" fmla="*/ 968 w 1115"/>
                <a:gd name="T65" fmla="*/ 354 h 886"/>
                <a:gd name="T66" fmla="*/ 968 w 1115"/>
                <a:gd name="T67" fmla="*/ 354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15" h="886">
                  <a:moveTo>
                    <a:pt x="562" y="333"/>
                  </a:moveTo>
                  <a:cubicBezTo>
                    <a:pt x="468" y="333"/>
                    <a:pt x="395" y="406"/>
                    <a:pt x="395" y="500"/>
                  </a:cubicBezTo>
                  <a:cubicBezTo>
                    <a:pt x="395" y="594"/>
                    <a:pt x="468" y="667"/>
                    <a:pt x="562" y="667"/>
                  </a:cubicBezTo>
                  <a:cubicBezTo>
                    <a:pt x="645" y="667"/>
                    <a:pt x="729" y="594"/>
                    <a:pt x="729" y="500"/>
                  </a:cubicBezTo>
                  <a:cubicBezTo>
                    <a:pt x="729" y="406"/>
                    <a:pt x="645" y="333"/>
                    <a:pt x="562" y="333"/>
                  </a:cubicBezTo>
                  <a:close/>
                  <a:moveTo>
                    <a:pt x="1000" y="167"/>
                  </a:moveTo>
                  <a:cubicBezTo>
                    <a:pt x="875" y="167"/>
                    <a:pt x="875" y="167"/>
                    <a:pt x="875" y="167"/>
                  </a:cubicBezTo>
                  <a:cubicBezTo>
                    <a:pt x="854" y="167"/>
                    <a:pt x="833" y="156"/>
                    <a:pt x="822" y="135"/>
                  </a:cubicBezTo>
                  <a:cubicBezTo>
                    <a:pt x="791" y="31"/>
                    <a:pt x="791" y="31"/>
                    <a:pt x="791" y="31"/>
                  </a:cubicBezTo>
                  <a:cubicBezTo>
                    <a:pt x="781" y="10"/>
                    <a:pt x="770" y="0"/>
                    <a:pt x="750" y="0"/>
                  </a:cubicBezTo>
                  <a:cubicBezTo>
                    <a:pt x="375" y="0"/>
                    <a:pt x="375" y="0"/>
                    <a:pt x="375" y="0"/>
                  </a:cubicBezTo>
                  <a:cubicBezTo>
                    <a:pt x="354" y="0"/>
                    <a:pt x="333" y="10"/>
                    <a:pt x="322" y="31"/>
                  </a:cubicBezTo>
                  <a:cubicBezTo>
                    <a:pt x="291" y="135"/>
                    <a:pt x="291" y="135"/>
                    <a:pt x="291" y="135"/>
                  </a:cubicBezTo>
                  <a:cubicBezTo>
                    <a:pt x="281" y="156"/>
                    <a:pt x="270" y="167"/>
                    <a:pt x="250" y="167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52" y="167"/>
                    <a:pt x="0" y="219"/>
                    <a:pt x="0" y="281"/>
                  </a:cubicBezTo>
                  <a:cubicBezTo>
                    <a:pt x="0" y="781"/>
                    <a:pt x="0" y="781"/>
                    <a:pt x="0" y="781"/>
                  </a:cubicBezTo>
                  <a:cubicBezTo>
                    <a:pt x="0" y="844"/>
                    <a:pt x="52" y="885"/>
                    <a:pt x="114" y="885"/>
                  </a:cubicBezTo>
                  <a:cubicBezTo>
                    <a:pt x="1000" y="885"/>
                    <a:pt x="1000" y="885"/>
                    <a:pt x="1000" y="885"/>
                  </a:cubicBezTo>
                  <a:cubicBezTo>
                    <a:pt x="1062" y="885"/>
                    <a:pt x="1114" y="844"/>
                    <a:pt x="1114" y="781"/>
                  </a:cubicBezTo>
                  <a:cubicBezTo>
                    <a:pt x="1114" y="281"/>
                    <a:pt x="1114" y="281"/>
                    <a:pt x="1114" y="281"/>
                  </a:cubicBezTo>
                  <a:cubicBezTo>
                    <a:pt x="1114" y="219"/>
                    <a:pt x="1062" y="167"/>
                    <a:pt x="1000" y="167"/>
                  </a:cubicBezTo>
                  <a:close/>
                  <a:moveTo>
                    <a:pt x="562" y="781"/>
                  </a:moveTo>
                  <a:cubicBezTo>
                    <a:pt x="406" y="781"/>
                    <a:pt x="281" y="656"/>
                    <a:pt x="281" y="500"/>
                  </a:cubicBezTo>
                  <a:cubicBezTo>
                    <a:pt x="281" y="344"/>
                    <a:pt x="406" y="219"/>
                    <a:pt x="562" y="219"/>
                  </a:cubicBezTo>
                  <a:cubicBezTo>
                    <a:pt x="708" y="219"/>
                    <a:pt x="833" y="344"/>
                    <a:pt x="833" y="500"/>
                  </a:cubicBezTo>
                  <a:cubicBezTo>
                    <a:pt x="833" y="656"/>
                    <a:pt x="708" y="781"/>
                    <a:pt x="562" y="781"/>
                  </a:cubicBezTo>
                  <a:close/>
                  <a:moveTo>
                    <a:pt x="968" y="354"/>
                  </a:moveTo>
                  <a:cubicBezTo>
                    <a:pt x="947" y="354"/>
                    <a:pt x="927" y="333"/>
                    <a:pt x="927" y="312"/>
                  </a:cubicBezTo>
                  <a:cubicBezTo>
                    <a:pt x="927" y="292"/>
                    <a:pt x="947" y="281"/>
                    <a:pt x="968" y="281"/>
                  </a:cubicBezTo>
                  <a:cubicBezTo>
                    <a:pt x="989" y="281"/>
                    <a:pt x="1000" y="292"/>
                    <a:pt x="1000" y="312"/>
                  </a:cubicBezTo>
                  <a:cubicBezTo>
                    <a:pt x="1000" y="333"/>
                    <a:pt x="989" y="354"/>
                    <a:pt x="968" y="354"/>
                  </a:cubicBezTo>
                  <a:close/>
                  <a:moveTo>
                    <a:pt x="968" y="354"/>
                  </a:moveTo>
                  <a:lnTo>
                    <a:pt x="968" y="35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lIns="182886" tIns="91443" rIns="182886" bIns="91443" anchor="ctr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701" dirty="0">
                <a:latin typeface="Lato Light"/>
                <a:ea typeface="+mn-ea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-7257" y="3356210"/>
            <a:ext cx="9151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smtClean="0"/>
              <a:t>PELATIHAN, SERTIFIKASI, DAN PERSYARATAN KOMPETENSI</a:t>
            </a:r>
            <a:endParaRPr lang="en-US" sz="2000" b="1"/>
          </a:p>
        </p:txBody>
      </p:sp>
      <p:sp>
        <p:nvSpPr>
          <p:cNvPr id="30" name="TextBox 29"/>
          <p:cNvSpPr txBox="1"/>
          <p:nvPr/>
        </p:nvSpPr>
        <p:spPr>
          <a:xfrm>
            <a:off x="5652120" y="332656"/>
            <a:ext cx="3240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600" b="1" dirty="0" err="1" smtClean="0"/>
              <a:t>Pelatihan</a:t>
            </a:r>
            <a:r>
              <a:rPr lang="en-ID" sz="1600" b="1" dirty="0" smtClean="0"/>
              <a:t> yang </a:t>
            </a:r>
            <a:r>
              <a:rPr lang="en-ID" sz="1600" b="1" dirty="0" err="1" smtClean="0"/>
              <a:t>dibutuhkan</a:t>
            </a:r>
            <a:r>
              <a:rPr lang="en-ID" sz="1600" b="1" dirty="0" smtClean="0"/>
              <a:t>: </a:t>
            </a:r>
          </a:p>
          <a:p>
            <a:pPr marL="358775" indent="-358775">
              <a:buFont typeface="+mj-lt"/>
              <a:buAutoNum type="arabicPeriod"/>
            </a:pPr>
            <a:r>
              <a:rPr lang="en-ID" sz="1600" dirty="0" err="1"/>
              <a:t>Pelatihan</a:t>
            </a:r>
            <a:r>
              <a:rPr lang="en-ID" sz="1600" dirty="0"/>
              <a:t> </a:t>
            </a:r>
            <a:r>
              <a:rPr lang="en-ID" sz="1600" dirty="0" err="1"/>
              <a:t>juru</a:t>
            </a:r>
            <a:r>
              <a:rPr lang="en-ID" sz="1600" dirty="0"/>
              <a:t> </a:t>
            </a:r>
            <a:r>
              <a:rPr lang="en-ID" sz="1600" dirty="0" err="1" smtClean="0"/>
              <a:t>bor</a:t>
            </a:r>
            <a:endParaRPr lang="en-ID" sz="1600" dirty="0"/>
          </a:p>
          <a:p>
            <a:pPr marL="358775" indent="-358775">
              <a:buFont typeface="+mj-lt"/>
              <a:buAutoNum type="arabicPeriod"/>
            </a:pPr>
            <a:r>
              <a:rPr lang="en-ID" sz="1600" dirty="0" smtClean="0"/>
              <a:t>K3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perlindungan</a:t>
            </a:r>
            <a:r>
              <a:rPr lang="en-ID" sz="1600" dirty="0"/>
              <a:t> </a:t>
            </a:r>
            <a:r>
              <a:rPr lang="en-ID" sz="1600" dirty="0" err="1" smtClean="0"/>
              <a:t>lingkungan</a:t>
            </a:r>
            <a:endParaRPr lang="en-ID" sz="1600" dirty="0"/>
          </a:p>
          <a:p>
            <a:pPr marL="358775" indent="-358775">
              <a:buFont typeface="+mj-lt"/>
              <a:buAutoNum type="arabicPeriod"/>
            </a:pPr>
            <a:r>
              <a:rPr lang="en-ID" sz="1600" dirty="0" err="1" smtClean="0"/>
              <a:t>Pengembangan</a:t>
            </a:r>
            <a:r>
              <a:rPr lang="en-ID" sz="1600" dirty="0" smtClean="0"/>
              <a:t> </a:t>
            </a:r>
            <a:r>
              <a:rPr lang="en-ID" sz="1600" dirty="0" err="1"/>
              <a:t>profesi</a:t>
            </a:r>
            <a:endParaRPr lang="en-ID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79512" y="1693257"/>
            <a:ext cx="28933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500" b="1" dirty="0" err="1" smtClean="0"/>
              <a:t>Sertifikasi</a:t>
            </a:r>
            <a:r>
              <a:rPr lang="en-ID" sz="1500" b="1" dirty="0" smtClean="0"/>
              <a:t> </a:t>
            </a:r>
            <a:r>
              <a:rPr lang="en-ID" sz="1500" b="1" dirty="0" err="1" smtClean="0"/>
              <a:t>Keterampilan</a:t>
            </a:r>
            <a:r>
              <a:rPr lang="en-ID" sz="1500" b="1" dirty="0" smtClean="0"/>
              <a:t>:</a:t>
            </a:r>
          </a:p>
          <a:p>
            <a:pPr marL="358775" indent="-358775">
              <a:buAutoNum type="arabicPeriod"/>
            </a:pPr>
            <a:r>
              <a:rPr lang="sv-SE" sz="1500" dirty="0"/>
              <a:t>SIB (Surat Ijin Bekerja</a:t>
            </a:r>
            <a:r>
              <a:rPr lang="sv-SE" sz="1500" dirty="0" smtClean="0"/>
              <a:t>)</a:t>
            </a:r>
            <a:endParaRPr lang="sv-SE" sz="1500" dirty="0"/>
          </a:p>
          <a:p>
            <a:pPr marL="358775" indent="-358775">
              <a:buAutoNum type="arabicPeriod"/>
            </a:pPr>
            <a:r>
              <a:rPr lang="sv-SE" sz="1500" dirty="0" smtClean="0"/>
              <a:t>Sertifikat </a:t>
            </a:r>
            <a:r>
              <a:rPr lang="sv-SE" sz="1500" dirty="0"/>
              <a:t>juru bor dari </a:t>
            </a:r>
            <a:r>
              <a:rPr lang="sv-SE" sz="1500" dirty="0" smtClean="0"/>
              <a:t>asosiasi/LSP</a:t>
            </a:r>
            <a:r>
              <a:rPr lang="en-ID" sz="1500" dirty="0" smtClean="0"/>
              <a:t> 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2987824" y="1392971"/>
            <a:ext cx="2502369" cy="1603981"/>
            <a:chOff x="9563627" y="4570041"/>
            <a:chExt cx="7412676" cy="4751414"/>
          </a:xfrm>
        </p:grpSpPr>
        <p:sp>
          <p:nvSpPr>
            <p:cNvPr id="58" name="Freeform 1"/>
            <p:cNvSpPr>
              <a:spLocks noChangeArrowheads="1"/>
            </p:cNvSpPr>
            <p:nvPr/>
          </p:nvSpPr>
          <p:spPr bwMode="auto">
            <a:xfrm>
              <a:off x="11356910" y="4664826"/>
              <a:ext cx="639516" cy="1013380"/>
            </a:xfrm>
            <a:custGeom>
              <a:avLst/>
              <a:gdLst>
                <a:gd name="T0" fmla="*/ 93 w 1282"/>
                <a:gd name="T1" fmla="*/ 344 h 2032"/>
                <a:gd name="T2" fmla="*/ 93 w 1282"/>
                <a:gd name="T3" fmla="*/ 344 h 2032"/>
                <a:gd name="T4" fmla="*/ 750 w 1282"/>
                <a:gd name="T5" fmla="*/ 1000 h 2032"/>
                <a:gd name="T6" fmla="*/ 93 w 1282"/>
                <a:gd name="T7" fmla="*/ 1656 h 2032"/>
                <a:gd name="T8" fmla="*/ 93 w 1282"/>
                <a:gd name="T9" fmla="*/ 1937 h 2032"/>
                <a:gd name="T10" fmla="*/ 375 w 1282"/>
                <a:gd name="T11" fmla="*/ 1937 h 2032"/>
                <a:gd name="T12" fmla="*/ 1281 w 1282"/>
                <a:gd name="T13" fmla="*/ 1000 h 2032"/>
                <a:gd name="T14" fmla="*/ 375 w 1282"/>
                <a:gd name="T15" fmla="*/ 94 h 2032"/>
                <a:gd name="T16" fmla="*/ 93 w 1282"/>
                <a:gd name="T17" fmla="*/ 94 h 2032"/>
                <a:gd name="T18" fmla="*/ 31 w 1282"/>
                <a:gd name="T19" fmla="*/ 219 h 2032"/>
                <a:gd name="T20" fmla="*/ 93 w 1282"/>
                <a:gd name="T21" fmla="*/ 344 h 2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2" h="2032">
                  <a:moveTo>
                    <a:pt x="93" y="344"/>
                  </a:moveTo>
                  <a:lnTo>
                    <a:pt x="93" y="344"/>
                  </a:lnTo>
                  <a:cubicBezTo>
                    <a:pt x="750" y="1000"/>
                    <a:pt x="750" y="1000"/>
                    <a:pt x="750" y="1000"/>
                  </a:cubicBezTo>
                  <a:cubicBezTo>
                    <a:pt x="93" y="1656"/>
                    <a:pt x="93" y="1656"/>
                    <a:pt x="93" y="1656"/>
                  </a:cubicBezTo>
                  <a:cubicBezTo>
                    <a:pt x="0" y="1750"/>
                    <a:pt x="0" y="1875"/>
                    <a:pt x="93" y="1937"/>
                  </a:cubicBezTo>
                  <a:cubicBezTo>
                    <a:pt x="156" y="2031"/>
                    <a:pt x="281" y="2031"/>
                    <a:pt x="375" y="1937"/>
                  </a:cubicBezTo>
                  <a:cubicBezTo>
                    <a:pt x="1281" y="1000"/>
                    <a:pt x="1281" y="1000"/>
                    <a:pt x="1281" y="1000"/>
                  </a:cubicBezTo>
                  <a:cubicBezTo>
                    <a:pt x="375" y="94"/>
                    <a:pt x="375" y="94"/>
                    <a:pt x="375" y="94"/>
                  </a:cubicBezTo>
                  <a:cubicBezTo>
                    <a:pt x="281" y="0"/>
                    <a:pt x="156" y="0"/>
                    <a:pt x="93" y="94"/>
                  </a:cubicBezTo>
                  <a:cubicBezTo>
                    <a:pt x="62" y="125"/>
                    <a:pt x="31" y="156"/>
                    <a:pt x="31" y="219"/>
                  </a:cubicBezTo>
                  <a:cubicBezTo>
                    <a:pt x="31" y="281"/>
                    <a:pt x="62" y="313"/>
                    <a:pt x="93" y="34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37168" tIns="68584" rIns="137168" bIns="68584" anchor="ctr"/>
            <a:lstStyle/>
            <a:p>
              <a:endParaRPr lang="en-US" sz="2701" dirty="0">
                <a:latin typeface="Lato Light"/>
              </a:endParaRPr>
            </a:p>
          </p:txBody>
        </p:sp>
        <p:sp>
          <p:nvSpPr>
            <p:cNvPr id="59" name="Freeform 27"/>
            <p:cNvSpPr>
              <a:spLocks noChangeArrowheads="1"/>
            </p:cNvSpPr>
            <p:nvPr/>
          </p:nvSpPr>
          <p:spPr bwMode="auto">
            <a:xfrm>
              <a:off x="14532516" y="8278703"/>
              <a:ext cx="639518" cy="997994"/>
            </a:xfrm>
            <a:custGeom>
              <a:avLst/>
              <a:gdLst>
                <a:gd name="T0" fmla="*/ 1219 w 1283"/>
                <a:gd name="T1" fmla="*/ 1656 h 2001"/>
                <a:gd name="T2" fmla="*/ 1219 w 1283"/>
                <a:gd name="T3" fmla="*/ 1656 h 2001"/>
                <a:gd name="T4" fmla="*/ 563 w 1283"/>
                <a:gd name="T5" fmla="*/ 1000 h 2001"/>
                <a:gd name="T6" fmla="*/ 1219 w 1283"/>
                <a:gd name="T7" fmla="*/ 344 h 2001"/>
                <a:gd name="T8" fmla="*/ 1219 w 1283"/>
                <a:gd name="T9" fmla="*/ 63 h 2001"/>
                <a:gd name="T10" fmla="*/ 938 w 1283"/>
                <a:gd name="T11" fmla="*/ 63 h 2001"/>
                <a:gd name="T12" fmla="*/ 0 w 1283"/>
                <a:gd name="T13" fmla="*/ 1000 h 2001"/>
                <a:gd name="T14" fmla="*/ 938 w 1283"/>
                <a:gd name="T15" fmla="*/ 1938 h 2001"/>
                <a:gd name="T16" fmla="*/ 1219 w 1283"/>
                <a:gd name="T17" fmla="*/ 1938 h 2001"/>
                <a:gd name="T18" fmla="*/ 1282 w 1283"/>
                <a:gd name="T19" fmla="*/ 1781 h 2001"/>
                <a:gd name="T20" fmla="*/ 1219 w 1283"/>
                <a:gd name="T21" fmla="*/ 1656 h 2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83" h="2001">
                  <a:moveTo>
                    <a:pt x="1219" y="1656"/>
                  </a:moveTo>
                  <a:lnTo>
                    <a:pt x="1219" y="1656"/>
                  </a:lnTo>
                  <a:cubicBezTo>
                    <a:pt x="563" y="1000"/>
                    <a:pt x="563" y="1000"/>
                    <a:pt x="563" y="1000"/>
                  </a:cubicBezTo>
                  <a:cubicBezTo>
                    <a:pt x="1219" y="344"/>
                    <a:pt x="1219" y="344"/>
                    <a:pt x="1219" y="344"/>
                  </a:cubicBezTo>
                  <a:cubicBezTo>
                    <a:pt x="1282" y="250"/>
                    <a:pt x="1282" y="125"/>
                    <a:pt x="1219" y="63"/>
                  </a:cubicBezTo>
                  <a:cubicBezTo>
                    <a:pt x="1157" y="0"/>
                    <a:pt x="1032" y="0"/>
                    <a:pt x="938" y="63"/>
                  </a:cubicBezTo>
                  <a:cubicBezTo>
                    <a:pt x="0" y="1000"/>
                    <a:pt x="0" y="1000"/>
                    <a:pt x="0" y="1000"/>
                  </a:cubicBezTo>
                  <a:cubicBezTo>
                    <a:pt x="938" y="1938"/>
                    <a:pt x="938" y="1938"/>
                    <a:pt x="938" y="1938"/>
                  </a:cubicBezTo>
                  <a:cubicBezTo>
                    <a:pt x="1032" y="2000"/>
                    <a:pt x="1157" y="2000"/>
                    <a:pt x="1219" y="1938"/>
                  </a:cubicBezTo>
                  <a:cubicBezTo>
                    <a:pt x="1251" y="1875"/>
                    <a:pt x="1282" y="1844"/>
                    <a:pt x="1282" y="1781"/>
                  </a:cubicBezTo>
                  <a:cubicBezTo>
                    <a:pt x="1282" y="1719"/>
                    <a:pt x="1251" y="1688"/>
                    <a:pt x="1219" y="1656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137168" tIns="68584" rIns="137168" bIns="68584" anchor="ctr"/>
            <a:lstStyle/>
            <a:p>
              <a:endParaRPr lang="en-US" sz="2701" dirty="0">
                <a:latin typeface="Lato Light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9563627" y="5071495"/>
              <a:ext cx="7412676" cy="3800730"/>
              <a:chOff x="6420323" y="2550227"/>
              <a:chExt cx="4941784" cy="2533160"/>
            </a:xfrm>
            <a:solidFill>
              <a:schemeClr val="bg1">
                <a:lumMod val="65000"/>
              </a:schemeClr>
            </a:solidFill>
          </p:grpSpPr>
          <p:sp>
            <p:nvSpPr>
              <p:cNvPr id="87" name="Freeform 2"/>
              <p:cNvSpPr>
                <a:spLocks noChangeArrowheads="1"/>
              </p:cNvSpPr>
              <p:nvPr/>
            </p:nvSpPr>
            <p:spPr bwMode="auto">
              <a:xfrm>
                <a:off x="7626100" y="2550227"/>
                <a:ext cx="134789" cy="134789"/>
              </a:xfrm>
              <a:custGeom>
                <a:avLst/>
                <a:gdLst>
                  <a:gd name="T0" fmla="*/ 187 w 407"/>
                  <a:gd name="T1" fmla="*/ 406 h 407"/>
                  <a:gd name="T2" fmla="*/ 187 w 407"/>
                  <a:gd name="T3" fmla="*/ 406 h 407"/>
                  <a:gd name="T4" fmla="*/ 0 w 407"/>
                  <a:gd name="T5" fmla="*/ 187 h 407"/>
                  <a:gd name="T6" fmla="*/ 187 w 407"/>
                  <a:gd name="T7" fmla="*/ 0 h 407"/>
                  <a:gd name="T8" fmla="*/ 406 w 407"/>
                  <a:gd name="T9" fmla="*/ 187 h 407"/>
                  <a:gd name="T10" fmla="*/ 187 w 407"/>
                  <a:gd name="T11" fmla="*/ 40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7">
                    <a:moveTo>
                      <a:pt x="187" y="406"/>
                    </a:moveTo>
                    <a:lnTo>
                      <a:pt x="187" y="406"/>
                    </a:lnTo>
                    <a:cubicBezTo>
                      <a:pt x="94" y="406"/>
                      <a:pt x="0" y="312"/>
                      <a:pt x="0" y="187"/>
                    </a:cubicBezTo>
                    <a:cubicBezTo>
                      <a:pt x="0" y="93"/>
                      <a:pt x="94" y="0"/>
                      <a:pt x="187" y="0"/>
                    </a:cubicBezTo>
                    <a:cubicBezTo>
                      <a:pt x="312" y="0"/>
                      <a:pt x="406" y="93"/>
                      <a:pt x="406" y="187"/>
                    </a:cubicBezTo>
                    <a:cubicBezTo>
                      <a:pt x="406" y="312"/>
                      <a:pt x="312" y="406"/>
                      <a:pt x="187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8" name="Freeform 3"/>
              <p:cNvSpPr>
                <a:spLocks noChangeArrowheads="1"/>
              </p:cNvSpPr>
              <p:nvPr/>
            </p:nvSpPr>
            <p:spPr bwMode="auto">
              <a:xfrm>
                <a:off x="7626100" y="4947132"/>
                <a:ext cx="134789" cy="136255"/>
              </a:xfrm>
              <a:custGeom>
                <a:avLst/>
                <a:gdLst>
                  <a:gd name="T0" fmla="*/ 187 w 407"/>
                  <a:gd name="T1" fmla="*/ 407 h 408"/>
                  <a:gd name="T2" fmla="*/ 187 w 407"/>
                  <a:gd name="T3" fmla="*/ 407 h 408"/>
                  <a:gd name="T4" fmla="*/ 0 w 407"/>
                  <a:gd name="T5" fmla="*/ 219 h 408"/>
                  <a:gd name="T6" fmla="*/ 187 w 407"/>
                  <a:gd name="T7" fmla="*/ 0 h 408"/>
                  <a:gd name="T8" fmla="*/ 406 w 407"/>
                  <a:gd name="T9" fmla="*/ 219 h 408"/>
                  <a:gd name="T10" fmla="*/ 187 w 407"/>
                  <a:gd name="T11" fmla="*/ 407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8">
                    <a:moveTo>
                      <a:pt x="187" y="407"/>
                    </a:moveTo>
                    <a:lnTo>
                      <a:pt x="187" y="407"/>
                    </a:lnTo>
                    <a:cubicBezTo>
                      <a:pt x="94" y="407"/>
                      <a:pt x="0" y="313"/>
                      <a:pt x="0" y="219"/>
                    </a:cubicBezTo>
                    <a:cubicBezTo>
                      <a:pt x="0" y="94"/>
                      <a:pt x="94" y="0"/>
                      <a:pt x="187" y="0"/>
                    </a:cubicBezTo>
                    <a:cubicBezTo>
                      <a:pt x="312" y="0"/>
                      <a:pt x="406" y="94"/>
                      <a:pt x="406" y="219"/>
                    </a:cubicBezTo>
                    <a:cubicBezTo>
                      <a:pt x="406" y="313"/>
                      <a:pt x="312" y="407"/>
                      <a:pt x="187" y="40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9" name="Freeform 4"/>
              <p:cNvSpPr>
                <a:spLocks noChangeArrowheads="1"/>
              </p:cNvSpPr>
              <p:nvPr/>
            </p:nvSpPr>
            <p:spPr bwMode="auto">
              <a:xfrm>
                <a:off x="8820158" y="3754540"/>
                <a:ext cx="134789" cy="124534"/>
              </a:xfrm>
              <a:custGeom>
                <a:avLst/>
                <a:gdLst>
                  <a:gd name="T0" fmla="*/ 0 w 406"/>
                  <a:gd name="T1" fmla="*/ 187 h 375"/>
                  <a:gd name="T2" fmla="*/ 0 w 406"/>
                  <a:gd name="T3" fmla="*/ 187 h 375"/>
                  <a:gd name="T4" fmla="*/ 218 w 406"/>
                  <a:gd name="T5" fmla="*/ 0 h 375"/>
                  <a:gd name="T6" fmla="*/ 405 w 406"/>
                  <a:gd name="T7" fmla="*/ 187 h 375"/>
                  <a:gd name="T8" fmla="*/ 218 w 406"/>
                  <a:gd name="T9" fmla="*/ 374 h 375"/>
                  <a:gd name="T10" fmla="*/ 0 w 406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6" h="375">
                    <a:moveTo>
                      <a:pt x="0" y="187"/>
                    </a:moveTo>
                    <a:lnTo>
                      <a:pt x="0" y="187"/>
                    </a:lnTo>
                    <a:cubicBezTo>
                      <a:pt x="0" y="62"/>
                      <a:pt x="93" y="0"/>
                      <a:pt x="218" y="0"/>
                    </a:cubicBezTo>
                    <a:cubicBezTo>
                      <a:pt x="311" y="0"/>
                      <a:pt x="405" y="62"/>
                      <a:pt x="405" y="187"/>
                    </a:cubicBezTo>
                    <a:cubicBezTo>
                      <a:pt x="405" y="280"/>
                      <a:pt x="311" y="374"/>
                      <a:pt x="218" y="374"/>
                    </a:cubicBezTo>
                    <a:cubicBezTo>
                      <a:pt x="93" y="374"/>
                      <a:pt x="0" y="280"/>
                      <a:pt x="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0" name="Freeform 5"/>
              <p:cNvSpPr>
                <a:spLocks noChangeArrowheads="1"/>
              </p:cNvSpPr>
              <p:nvPr/>
            </p:nvSpPr>
            <p:spPr bwMode="auto">
              <a:xfrm>
                <a:off x="6420323" y="3754540"/>
                <a:ext cx="134789" cy="124534"/>
              </a:xfrm>
              <a:custGeom>
                <a:avLst/>
                <a:gdLst>
                  <a:gd name="T0" fmla="*/ 0 w 407"/>
                  <a:gd name="T1" fmla="*/ 187 h 375"/>
                  <a:gd name="T2" fmla="*/ 0 w 407"/>
                  <a:gd name="T3" fmla="*/ 187 h 375"/>
                  <a:gd name="T4" fmla="*/ 219 w 407"/>
                  <a:gd name="T5" fmla="*/ 0 h 375"/>
                  <a:gd name="T6" fmla="*/ 406 w 407"/>
                  <a:gd name="T7" fmla="*/ 187 h 375"/>
                  <a:gd name="T8" fmla="*/ 219 w 407"/>
                  <a:gd name="T9" fmla="*/ 374 h 375"/>
                  <a:gd name="T10" fmla="*/ 0 w 407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375">
                    <a:moveTo>
                      <a:pt x="0" y="187"/>
                    </a:moveTo>
                    <a:lnTo>
                      <a:pt x="0" y="187"/>
                    </a:lnTo>
                    <a:cubicBezTo>
                      <a:pt x="0" y="62"/>
                      <a:pt x="94" y="0"/>
                      <a:pt x="219" y="0"/>
                    </a:cubicBezTo>
                    <a:cubicBezTo>
                      <a:pt x="312" y="0"/>
                      <a:pt x="406" y="62"/>
                      <a:pt x="406" y="187"/>
                    </a:cubicBezTo>
                    <a:cubicBezTo>
                      <a:pt x="406" y="280"/>
                      <a:pt x="312" y="374"/>
                      <a:pt x="219" y="374"/>
                    </a:cubicBezTo>
                    <a:cubicBezTo>
                      <a:pt x="94" y="374"/>
                      <a:pt x="0" y="280"/>
                      <a:pt x="0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1" name="Freeform 6"/>
              <p:cNvSpPr>
                <a:spLocks noChangeArrowheads="1"/>
              </p:cNvSpPr>
              <p:nvPr/>
            </p:nvSpPr>
            <p:spPr bwMode="auto">
              <a:xfrm>
                <a:off x="6763157" y="4594043"/>
                <a:ext cx="146510" cy="145044"/>
              </a:xfrm>
              <a:custGeom>
                <a:avLst/>
                <a:gdLst>
                  <a:gd name="T0" fmla="*/ 94 w 439"/>
                  <a:gd name="T1" fmla="*/ 344 h 438"/>
                  <a:gd name="T2" fmla="*/ 94 w 439"/>
                  <a:gd name="T3" fmla="*/ 344 h 438"/>
                  <a:gd name="T4" fmla="*/ 94 w 439"/>
                  <a:gd name="T5" fmla="*/ 62 h 438"/>
                  <a:gd name="T6" fmla="*/ 375 w 439"/>
                  <a:gd name="T7" fmla="*/ 62 h 438"/>
                  <a:gd name="T8" fmla="*/ 375 w 439"/>
                  <a:gd name="T9" fmla="*/ 344 h 438"/>
                  <a:gd name="T10" fmla="*/ 94 w 439"/>
                  <a:gd name="T11" fmla="*/ 344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94" y="344"/>
                    </a:moveTo>
                    <a:lnTo>
                      <a:pt x="94" y="344"/>
                    </a:lnTo>
                    <a:cubicBezTo>
                      <a:pt x="0" y="281"/>
                      <a:pt x="0" y="156"/>
                      <a:pt x="94" y="62"/>
                    </a:cubicBezTo>
                    <a:cubicBezTo>
                      <a:pt x="156" y="0"/>
                      <a:pt x="281" y="0"/>
                      <a:pt x="375" y="62"/>
                    </a:cubicBezTo>
                    <a:cubicBezTo>
                      <a:pt x="438" y="156"/>
                      <a:pt x="438" y="281"/>
                      <a:pt x="375" y="344"/>
                    </a:cubicBezTo>
                    <a:cubicBezTo>
                      <a:pt x="281" y="437"/>
                      <a:pt x="156" y="437"/>
                      <a:pt x="94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2" name="Freeform 7"/>
              <p:cNvSpPr>
                <a:spLocks noChangeArrowheads="1"/>
              </p:cNvSpPr>
              <p:nvPr/>
            </p:nvSpPr>
            <p:spPr bwMode="auto">
              <a:xfrm>
                <a:off x="8467068" y="4594043"/>
                <a:ext cx="146510" cy="145044"/>
              </a:xfrm>
              <a:custGeom>
                <a:avLst/>
                <a:gdLst>
                  <a:gd name="T0" fmla="*/ 63 w 439"/>
                  <a:gd name="T1" fmla="*/ 62 h 438"/>
                  <a:gd name="T2" fmla="*/ 63 w 439"/>
                  <a:gd name="T3" fmla="*/ 62 h 438"/>
                  <a:gd name="T4" fmla="*/ 344 w 439"/>
                  <a:gd name="T5" fmla="*/ 62 h 438"/>
                  <a:gd name="T6" fmla="*/ 344 w 439"/>
                  <a:gd name="T7" fmla="*/ 344 h 438"/>
                  <a:gd name="T8" fmla="*/ 63 w 439"/>
                  <a:gd name="T9" fmla="*/ 344 h 438"/>
                  <a:gd name="T10" fmla="*/ 63 w 439"/>
                  <a:gd name="T11" fmla="*/ 62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63" y="62"/>
                    </a:moveTo>
                    <a:lnTo>
                      <a:pt x="63" y="62"/>
                    </a:lnTo>
                    <a:cubicBezTo>
                      <a:pt x="156" y="0"/>
                      <a:pt x="281" y="0"/>
                      <a:pt x="344" y="62"/>
                    </a:cubicBezTo>
                    <a:cubicBezTo>
                      <a:pt x="438" y="156"/>
                      <a:pt x="438" y="281"/>
                      <a:pt x="344" y="344"/>
                    </a:cubicBezTo>
                    <a:cubicBezTo>
                      <a:pt x="281" y="437"/>
                      <a:pt x="156" y="437"/>
                      <a:pt x="63" y="344"/>
                    </a:cubicBezTo>
                    <a:cubicBezTo>
                      <a:pt x="0" y="281"/>
                      <a:pt x="0" y="156"/>
                      <a:pt x="63" y="6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3" name="Freeform 8"/>
              <p:cNvSpPr>
                <a:spLocks noChangeArrowheads="1"/>
              </p:cNvSpPr>
              <p:nvPr/>
            </p:nvSpPr>
            <p:spPr bwMode="auto">
              <a:xfrm>
                <a:off x="6763157" y="2891596"/>
                <a:ext cx="146510" cy="145044"/>
              </a:xfrm>
              <a:custGeom>
                <a:avLst/>
                <a:gdLst>
                  <a:gd name="T0" fmla="*/ 94 w 439"/>
                  <a:gd name="T1" fmla="*/ 93 h 438"/>
                  <a:gd name="T2" fmla="*/ 94 w 439"/>
                  <a:gd name="T3" fmla="*/ 93 h 438"/>
                  <a:gd name="T4" fmla="*/ 375 w 439"/>
                  <a:gd name="T5" fmla="*/ 93 h 438"/>
                  <a:gd name="T6" fmla="*/ 375 w 439"/>
                  <a:gd name="T7" fmla="*/ 375 h 438"/>
                  <a:gd name="T8" fmla="*/ 94 w 439"/>
                  <a:gd name="T9" fmla="*/ 375 h 438"/>
                  <a:gd name="T10" fmla="*/ 94 w 439"/>
                  <a:gd name="T11" fmla="*/ 9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94" y="93"/>
                    </a:moveTo>
                    <a:lnTo>
                      <a:pt x="94" y="93"/>
                    </a:lnTo>
                    <a:cubicBezTo>
                      <a:pt x="156" y="0"/>
                      <a:pt x="281" y="0"/>
                      <a:pt x="375" y="93"/>
                    </a:cubicBezTo>
                    <a:cubicBezTo>
                      <a:pt x="438" y="156"/>
                      <a:pt x="438" y="281"/>
                      <a:pt x="375" y="375"/>
                    </a:cubicBezTo>
                    <a:cubicBezTo>
                      <a:pt x="281" y="437"/>
                      <a:pt x="156" y="437"/>
                      <a:pt x="94" y="375"/>
                    </a:cubicBezTo>
                    <a:cubicBezTo>
                      <a:pt x="0" y="281"/>
                      <a:pt x="0" y="156"/>
                      <a:pt x="94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4" name="Freeform 9"/>
              <p:cNvSpPr>
                <a:spLocks noChangeArrowheads="1"/>
              </p:cNvSpPr>
              <p:nvPr/>
            </p:nvSpPr>
            <p:spPr bwMode="auto">
              <a:xfrm>
                <a:off x="7158734" y="4853365"/>
                <a:ext cx="145045" cy="146510"/>
              </a:xfrm>
              <a:custGeom>
                <a:avLst/>
                <a:gdLst>
                  <a:gd name="T0" fmla="*/ 156 w 438"/>
                  <a:gd name="T1" fmla="*/ 406 h 439"/>
                  <a:gd name="T2" fmla="*/ 156 w 438"/>
                  <a:gd name="T3" fmla="*/ 406 h 439"/>
                  <a:gd name="T4" fmla="*/ 31 w 438"/>
                  <a:gd name="T5" fmla="*/ 125 h 439"/>
                  <a:gd name="T6" fmla="*/ 281 w 438"/>
                  <a:gd name="T7" fmla="*/ 31 h 439"/>
                  <a:gd name="T8" fmla="*/ 406 w 438"/>
                  <a:gd name="T9" fmla="*/ 281 h 439"/>
                  <a:gd name="T10" fmla="*/ 156 w 438"/>
                  <a:gd name="T11" fmla="*/ 40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156" y="406"/>
                    </a:moveTo>
                    <a:lnTo>
                      <a:pt x="156" y="406"/>
                    </a:lnTo>
                    <a:cubicBezTo>
                      <a:pt x="31" y="344"/>
                      <a:pt x="0" y="250"/>
                      <a:pt x="31" y="125"/>
                    </a:cubicBezTo>
                    <a:cubicBezTo>
                      <a:pt x="62" y="31"/>
                      <a:pt x="187" y="0"/>
                      <a:pt x="281" y="31"/>
                    </a:cubicBezTo>
                    <a:cubicBezTo>
                      <a:pt x="406" y="63"/>
                      <a:pt x="437" y="188"/>
                      <a:pt x="406" y="281"/>
                    </a:cubicBezTo>
                    <a:cubicBezTo>
                      <a:pt x="343" y="406"/>
                      <a:pt x="250" y="438"/>
                      <a:pt x="156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5" name="Freeform 10"/>
              <p:cNvSpPr>
                <a:spLocks noChangeArrowheads="1"/>
              </p:cNvSpPr>
              <p:nvPr/>
            </p:nvSpPr>
            <p:spPr bwMode="auto">
              <a:xfrm>
                <a:off x="8726391" y="4199930"/>
                <a:ext cx="146510" cy="146510"/>
              </a:xfrm>
              <a:custGeom>
                <a:avLst/>
                <a:gdLst>
                  <a:gd name="T0" fmla="*/ 32 w 439"/>
                  <a:gd name="T1" fmla="*/ 157 h 439"/>
                  <a:gd name="T2" fmla="*/ 32 w 439"/>
                  <a:gd name="T3" fmla="*/ 157 h 439"/>
                  <a:gd name="T4" fmla="*/ 282 w 439"/>
                  <a:gd name="T5" fmla="*/ 32 h 439"/>
                  <a:gd name="T6" fmla="*/ 407 w 439"/>
                  <a:gd name="T7" fmla="*/ 313 h 439"/>
                  <a:gd name="T8" fmla="*/ 157 w 439"/>
                  <a:gd name="T9" fmla="*/ 407 h 439"/>
                  <a:gd name="T10" fmla="*/ 32 w 439"/>
                  <a:gd name="T11" fmla="*/ 157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32" y="157"/>
                    </a:moveTo>
                    <a:lnTo>
                      <a:pt x="32" y="157"/>
                    </a:lnTo>
                    <a:cubicBezTo>
                      <a:pt x="94" y="63"/>
                      <a:pt x="188" y="0"/>
                      <a:pt x="282" y="32"/>
                    </a:cubicBezTo>
                    <a:cubicBezTo>
                      <a:pt x="407" y="94"/>
                      <a:pt x="438" y="188"/>
                      <a:pt x="407" y="313"/>
                    </a:cubicBezTo>
                    <a:cubicBezTo>
                      <a:pt x="375" y="407"/>
                      <a:pt x="250" y="438"/>
                      <a:pt x="157" y="407"/>
                    </a:cubicBezTo>
                    <a:cubicBezTo>
                      <a:pt x="32" y="375"/>
                      <a:pt x="0" y="250"/>
                      <a:pt x="32" y="15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6" name="Freeform 11"/>
              <p:cNvSpPr>
                <a:spLocks noChangeArrowheads="1"/>
              </p:cNvSpPr>
              <p:nvPr/>
            </p:nvSpPr>
            <p:spPr bwMode="auto">
              <a:xfrm>
                <a:off x="6503833" y="3275452"/>
                <a:ext cx="156766" cy="156765"/>
              </a:xfrm>
              <a:custGeom>
                <a:avLst/>
                <a:gdLst>
                  <a:gd name="T0" fmla="*/ 31 w 470"/>
                  <a:gd name="T1" fmla="*/ 156 h 470"/>
                  <a:gd name="T2" fmla="*/ 31 w 470"/>
                  <a:gd name="T3" fmla="*/ 156 h 470"/>
                  <a:gd name="T4" fmla="*/ 312 w 470"/>
                  <a:gd name="T5" fmla="*/ 63 h 470"/>
                  <a:gd name="T6" fmla="*/ 406 w 470"/>
                  <a:gd name="T7" fmla="*/ 313 h 470"/>
                  <a:gd name="T8" fmla="*/ 156 w 470"/>
                  <a:gd name="T9" fmla="*/ 438 h 470"/>
                  <a:gd name="T10" fmla="*/ 31 w 470"/>
                  <a:gd name="T11" fmla="*/ 156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31" y="156"/>
                    </a:moveTo>
                    <a:lnTo>
                      <a:pt x="31" y="156"/>
                    </a:lnTo>
                    <a:cubicBezTo>
                      <a:pt x="94" y="63"/>
                      <a:pt x="219" y="0"/>
                      <a:pt x="312" y="63"/>
                    </a:cubicBezTo>
                    <a:cubicBezTo>
                      <a:pt x="406" y="94"/>
                      <a:pt x="469" y="219"/>
                      <a:pt x="406" y="313"/>
                    </a:cubicBezTo>
                    <a:cubicBezTo>
                      <a:pt x="375" y="406"/>
                      <a:pt x="250" y="469"/>
                      <a:pt x="156" y="438"/>
                    </a:cubicBezTo>
                    <a:cubicBezTo>
                      <a:pt x="62" y="375"/>
                      <a:pt x="0" y="281"/>
                      <a:pt x="31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7" name="Freeform 12"/>
              <p:cNvSpPr>
                <a:spLocks noChangeArrowheads="1"/>
              </p:cNvSpPr>
              <p:nvPr/>
            </p:nvSpPr>
            <p:spPr bwMode="auto">
              <a:xfrm>
                <a:off x="6503833" y="4199930"/>
                <a:ext cx="156766" cy="146510"/>
              </a:xfrm>
              <a:custGeom>
                <a:avLst/>
                <a:gdLst>
                  <a:gd name="T0" fmla="*/ 31 w 470"/>
                  <a:gd name="T1" fmla="*/ 313 h 439"/>
                  <a:gd name="T2" fmla="*/ 31 w 470"/>
                  <a:gd name="T3" fmla="*/ 313 h 439"/>
                  <a:gd name="T4" fmla="*/ 156 w 470"/>
                  <a:gd name="T5" fmla="*/ 32 h 439"/>
                  <a:gd name="T6" fmla="*/ 406 w 470"/>
                  <a:gd name="T7" fmla="*/ 157 h 439"/>
                  <a:gd name="T8" fmla="*/ 312 w 470"/>
                  <a:gd name="T9" fmla="*/ 407 h 439"/>
                  <a:gd name="T10" fmla="*/ 31 w 470"/>
                  <a:gd name="T11" fmla="*/ 31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31" y="313"/>
                    </a:moveTo>
                    <a:lnTo>
                      <a:pt x="31" y="313"/>
                    </a:lnTo>
                    <a:cubicBezTo>
                      <a:pt x="0" y="188"/>
                      <a:pt x="62" y="94"/>
                      <a:pt x="156" y="32"/>
                    </a:cubicBezTo>
                    <a:cubicBezTo>
                      <a:pt x="250" y="0"/>
                      <a:pt x="375" y="63"/>
                      <a:pt x="406" y="157"/>
                    </a:cubicBezTo>
                    <a:cubicBezTo>
                      <a:pt x="469" y="250"/>
                      <a:pt x="406" y="375"/>
                      <a:pt x="312" y="407"/>
                    </a:cubicBezTo>
                    <a:cubicBezTo>
                      <a:pt x="219" y="438"/>
                      <a:pt x="94" y="407"/>
                      <a:pt x="31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8" name="Freeform 13"/>
              <p:cNvSpPr>
                <a:spLocks noChangeArrowheads="1"/>
              </p:cNvSpPr>
              <p:nvPr/>
            </p:nvSpPr>
            <p:spPr bwMode="auto">
              <a:xfrm>
                <a:off x="8071491" y="4853365"/>
                <a:ext cx="155301" cy="146510"/>
              </a:xfrm>
              <a:custGeom>
                <a:avLst/>
                <a:gdLst>
                  <a:gd name="T0" fmla="*/ 156 w 469"/>
                  <a:gd name="T1" fmla="*/ 31 h 439"/>
                  <a:gd name="T2" fmla="*/ 156 w 469"/>
                  <a:gd name="T3" fmla="*/ 31 h 439"/>
                  <a:gd name="T4" fmla="*/ 406 w 469"/>
                  <a:gd name="T5" fmla="*/ 125 h 439"/>
                  <a:gd name="T6" fmla="*/ 312 w 469"/>
                  <a:gd name="T7" fmla="*/ 406 h 439"/>
                  <a:gd name="T8" fmla="*/ 62 w 469"/>
                  <a:gd name="T9" fmla="*/ 281 h 439"/>
                  <a:gd name="T10" fmla="*/ 156 w 469"/>
                  <a:gd name="T11" fmla="*/ 31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156" y="31"/>
                    </a:moveTo>
                    <a:lnTo>
                      <a:pt x="156" y="31"/>
                    </a:lnTo>
                    <a:cubicBezTo>
                      <a:pt x="250" y="0"/>
                      <a:pt x="375" y="31"/>
                      <a:pt x="406" y="125"/>
                    </a:cubicBezTo>
                    <a:cubicBezTo>
                      <a:pt x="468" y="250"/>
                      <a:pt x="406" y="344"/>
                      <a:pt x="312" y="406"/>
                    </a:cubicBezTo>
                    <a:cubicBezTo>
                      <a:pt x="218" y="438"/>
                      <a:pt x="93" y="406"/>
                      <a:pt x="62" y="281"/>
                    </a:cubicBezTo>
                    <a:cubicBezTo>
                      <a:pt x="0" y="188"/>
                      <a:pt x="62" y="63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99" name="Freeform 14"/>
              <p:cNvSpPr>
                <a:spLocks noChangeArrowheads="1"/>
              </p:cNvSpPr>
              <p:nvPr/>
            </p:nvSpPr>
            <p:spPr bwMode="auto">
              <a:xfrm>
                <a:off x="7158734" y="2632273"/>
                <a:ext cx="145045" cy="145045"/>
              </a:xfrm>
              <a:custGeom>
                <a:avLst/>
                <a:gdLst>
                  <a:gd name="T0" fmla="*/ 156 w 438"/>
                  <a:gd name="T1" fmla="*/ 31 h 438"/>
                  <a:gd name="T2" fmla="*/ 156 w 438"/>
                  <a:gd name="T3" fmla="*/ 31 h 438"/>
                  <a:gd name="T4" fmla="*/ 406 w 438"/>
                  <a:gd name="T5" fmla="*/ 156 h 438"/>
                  <a:gd name="T6" fmla="*/ 281 w 438"/>
                  <a:gd name="T7" fmla="*/ 406 h 438"/>
                  <a:gd name="T8" fmla="*/ 31 w 438"/>
                  <a:gd name="T9" fmla="*/ 312 h 438"/>
                  <a:gd name="T10" fmla="*/ 156 w 438"/>
                  <a:gd name="T11" fmla="*/ 31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156" y="31"/>
                    </a:moveTo>
                    <a:lnTo>
                      <a:pt x="156" y="31"/>
                    </a:lnTo>
                    <a:cubicBezTo>
                      <a:pt x="250" y="0"/>
                      <a:pt x="343" y="31"/>
                      <a:pt x="406" y="156"/>
                    </a:cubicBezTo>
                    <a:cubicBezTo>
                      <a:pt x="437" y="250"/>
                      <a:pt x="406" y="375"/>
                      <a:pt x="281" y="406"/>
                    </a:cubicBezTo>
                    <a:cubicBezTo>
                      <a:pt x="187" y="437"/>
                      <a:pt x="62" y="406"/>
                      <a:pt x="31" y="312"/>
                    </a:cubicBezTo>
                    <a:cubicBezTo>
                      <a:pt x="0" y="187"/>
                      <a:pt x="31" y="93"/>
                      <a:pt x="156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0" name="Freeform 15"/>
              <p:cNvSpPr>
                <a:spLocks noChangeArrowheads="1"/>
              </p:cNvSpPr>
              <p:nvPr/>
            </p:nvSpPr>
            <p:spPr bwMode="auto">
              <a:xfrm>
                <a:off x="7385824" y="2570739"/>
                <a:ext cx="146510" cy="134789"/>
              </a:xfrm>
              <a:custGeom>
                <a:avLst/>
                <a:gdLst>
                  <a:gd name="T0" fmla="*/ 250 w 439"/>
                  <a:gd name="T1" fmla="*/ 406 h 407"/>
                  <a:gd name="T2" fmla="*/ 250 w 439"/>
                  <a:gd name="T3" fmla="*/ 406 h 407"/>
                  <a:gd name="T4" fmla="*/ 0 w 439"/>
                  <a:gd name="T5" fmla="*/ 250 h 407"/>
                  <a:gd name="T6" fmla="*/ 156 w 439"/>
                  <a:gd name="T7" fmla="*/ 0 h 407"/>
                  <a:gd name="T8" fmla="*/ 406 w 439"/>
                  <a:gd name="T9" fmla="*/ 156 h 407"/>
                  <a:gd name="T10" fmla="*/ 250 w 439"/>
                  <a:gd name="T11" fmla="*/ 40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250" y="406"/>
                    </a:moveTo>
                    <a:lnTo>
                      <a:pt x="250" y="406"/>
                    </a:lnTo>
                    <a:cubicBezTo>
                      <a:pt x="125" y="406"/>
                      <a:pt x="31" y="344"/>
                      <a:pt x="0" y="250"/>
                    </a:cubicBezTo>
                    <a:cubicBezTo>
                      <a:pt x="0" y="125"/>
                      <a:pt x="63" y="31"/>
                      <a:pt x="156" y="0"/>
                    </a:cubicBezTo>
                    <a:cubicBezTo>
                      <a:pt x="281" y="0"/>
                      <a:pt x="375" y="63"/>
                      <a:pt x="406" y="156"/>
                    </a:cubicBezTo>
                    <a:cubicBezTo>
                      <a:pt x="438" y="281"/>
                      <a:pt x="344" y="375"/>
                      <a:pt x="250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1" name="Freeform 16"/>
              <p:cNvSpPr>
                <a:spLocks noChangeArrowheads="1"/>
              </p:cNvSpPr>
              <p:nvPr/>
            </p:nvSpPr>
            <p:spPr bwMode="auto">
              <a:xfrm>
                <a:off x="7853191" y="4916365"/>
                <a:ext cx="146510" cy="145044"/>
              </a:xfrm>
              <a:custGeom>
                <a:avLst/>
                <a:gdLst>
                  <a:gd name="T0" fmla="*/ 250 w 439"/>
                  <a:gd name="T1" fmla="*/ 437 h 438"/>
                  <a:gd name="T2" fmla="*/ 250 w 439"/>
                  <a:gd name="T3" fmla="*/ 437 h 438"/>
                  <a:gd name="T4" fmla="*/ 32 w 439"/>
                  <a:gd name="T5" fmla="*/ 281 h 438"/>
                  <a:gd name="T6" fmla="*/ 188 w 439"/>
                  <a:gd name="T7" fmla="*/ 31 h 438"/>
                  <a:gd name="T8" fmla="*/ 407 w 439"/>
                  <a:gd name="T9" fmla="*/ 187 h 438"/>
                  <a:gd name="T10" fmla="*/ 250 w 439"/>
                  <a:gd name="T1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250" y="437"/>
                    </a:moveTo>
                    <a:lnTo>
                      <a:pt x="250" y="437"/>
                    </a:lnTo>
                    <a:cubicBezTo>
                      <a:pt x="157" y="437"/>
                      <a:pt x="32" y="375"/>
                      <a:pt x="32" y="281"/>
                    </a:cubicBezTo>
                    <a:cubicBezTo>
                      <a:pt x="0" y="156"/>
                      <a:pt x="63" y="62"/>
                      <a:pt x="188" y="31"/>
                    </a:cubicBezTo>
                    <a:cubicBezTo>
                      <a:pt x="282" y="0"/>
                      <a:pt x="375" y="93"/>
                      <a:pt x="407" y="187"/>
                    </a:cubicBezTo>
                    <a:cubicBezTo>
                      <a:pt x="438" y="312"/>
                      <a:pt x="344" y="406"/>
                      <a:pt x="250" y="43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2" name="Freeform 17"/>
              <p:cNvSpPr>
                <a:spLocks noChangeArrowheads="1"/>
              </p:cNvSpPr>
              <p:nvPr/>
            </p:nvSpPr>
            <p:spPr bwMode="auto">
              <a:xfrm>
                <a:off x="6442299" y="3981631"/>
                <a:ext cx="146510" cy="134789"/>
              </a:xfrm>
              <a:custGeom>
                <a:avLst/>
                <a:gdLst>
                  <a:gd name="T0" fmla="*/ 32 w 439"/>
                  <a:gd name="T1" fmla="*/ 250 h 407"/>
                  <a:gd name="T2" fmla="*/ 32 w 439"/>
                  <a:gd name="T3" fmla="*/ 250 h 407"/>
                  <a:gd name="T4" fmla="*/ 188 w 439"/>
                  <a:gd name="T5" fmla="*/ 0 h 407"/>
                  <a:gd name="T6" fmla="*/ 407 w 439"/>
                  <a:gd name="T7" fmla="*/ 156 h 407"/>
                  <a:gd name="T8" fmla="*/ 250 w 439"/>
                  <a:gd name="T9" fmla="*/ 406 h 407"/>
                  <a:gd name="T10" fmla="*/ 32 w 439"/>
                  <a:gd name="T11" fmla="*/ 25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32" y="250"/>
                    </a:moveTo>
                    <a:lnTo>
                      <a:pt x="32" y="250"/>
                    </a:lnTo>
                    <a:cubicBezTo>
                      <a:pt x="0" y="125"/>
                      <a:pt x="63" y="31"/>
                      <a:pt x="188" y="0"/>
                    </a:cubicBezTo>
                    <a:cubicBezTo>
                      <a:pt x="282" y="0"/>
                      <a:pt x="375" y="63"/>
                      <a:pt x="407" y="156"/>
                    </a:cubicBezTo>
                    <a:cubicBezTo>
                      <a:pt x="438" y="281"/>
                      <a:pt x="344" y="375"/>
                      <a:pt x="250" y="406"/>
                    </a:cubicBezTo>
                    <a:cubicBezTo>
                      <a:pt x="157" y="406"/>
                      <a:pt x="32" y="344"/>
                      <a:pt x="32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3" name="Freeform 18"/>
              <p:cNvSpPr>
                <a:spLocks noChangeArrowheads="1"/>
              </p:cNvSpPr>
              <p:nvPr/>
            </p:nvSpPr>
            <p:spPr bwMode="auto">
              <a:xfrm>
                <a:off x="6950689" y="4739087"/>
                <a:ext cx="145045" cy="146510"/>
              </a:xfrm>
              <a:custGeom>
                <a:avLst/>
                <a:gdLst>
                  <a:gd name="T0" fmla="*/ 93 w 438"/>
                  <a:gd name="T1" fmla="*/ 375 h 439"/>
                  <a:gd name="T2" fmla="*/ 93 w 438"/>
                  <a:gd name="T3" fmla="*/ 375 h 439"/>
                  <a:gd name="T4" fmla="*/ 62 w 438"/>
                  <a:gd name="T5" fmla="*/ 125 h 439"/>
                  <a:gd name="T6" fmla="*/ 312 w 438"/>
                  <a:gd name="T7" fmla="*/ 63 h 439"/>
                  <a:gd name="T8" fmla="*/ 375 w 438"/>
                  <a:gd name="T9" fmla="*/ 344 h 439"/>
                  <a:gd name="T10" fmla="*/ 93 w 438"/>
                  <a:gd name="T11" fmla="*/ 37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93" y="375"/>
                    </a:moveTo>
                    <a:lnTo>
                      <a:pt x="93" y="375"/>
                    </a:lnTo>
                    <a:cubicBezTo>
                      <a:pt x="0" y="313"/>
                      <a:pt x="0" y="219"/>
                      <a:pt x="62" y="125"/>
                    </a:cubicBezTo>
                    <a:cubicBezTo>
                      <a:pt x="125" y="32"/>
                      <a:pt x="250" y="0"/>
                      <a:pt x="312" y="63"/>
                    </a:cubicBezTo>
                    <a:cubicBezTo>
                      <a:pt x="406" y="125"/>
                      <a:pt x="437" y="250"/>
                      <a:pt x="375" y="344"/>
                    </a:cubicBezTo>
                    <a:cubicBezTo>
                      <a:pt x="312" y="438"/>
                      <a:pt x="187" y="438"/>
                      <a:pt x="93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4" name="Freeform 19"/>
              <p:cNvSpPr>
                <a:spLocks noChangeArrowheads="1"/>
              </p:cNvSpPr>
              <p:nvPr/>
            </p:nvSpPr>
            <p:spPr bwMode="auto">
              <a:xfrm>
                <a:off x="8612114" y="4407975"/>
                <a:ext cx="155301" cy="146510"/>
              </a:xfrm>
              <a:custGeom>
                <a:avLst/>
                <a:gdLst>
                  <a:gd name="T0" fmla="*/ 62 w 469"/>
                  <a:gd name="T1" fmla="*/ 125 h 439"/>
                  <a:gd name="T2" fmla="*/ 62 w 469"/>
                  <a:gd name="T3" fmla="*/ 125 h 439"/>
                  <a:gd name="T4" fmla="*/ 343 w 469"/>
                  <a:gd name="T5" fmla="*/ 63 h 439"/>
                  <a:gd name="T6" fmla="*/ 406 w 469"/>
                  <a:gd name="T7" fmla="*/ 344 h 439"/>
                  <a:gd name="T8" fmla="*/ 125 w 469"/>
                  <a:gd name="T9" fmla="*/ 407 h 439"/>
                  <a:gd name="T10" fmla="*/ 62 w 469"/>
                  <a:gd name="T11" fmla="*/ 12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62" y="125"/>
                    </a:moveTo>
                    <a:lnTo>
                      <a:pt x="62" y="125"/>
                    </a:lnTo>
                    <a:cubicBezTo>
                      <a:pt x="125" y="32"/>
                      <a:pt x="250" y="0"/>
                      <a:pt x="343" y="63"/>
                    </a:cubicBezTo>
                    <a:cubicBezTo>
                      <a:pt x="437" y="125"/>
                      <a:pt x="468" y="250"/>
                      <a:pt x="406" y="344"/>
                    </a:cubicBezTo>
                    <a:cubicBezTo>
                      <a:pt x="343" y="438"/>
                      <a:pt x="218" y="438"/>
                      <a:pt x="125" y="407"/>
                    </a:cubicBezTo>
                    <a:cubicBezTo>
                      <a:pt x="31" y="344"/>
                      <a:pt x="0" y="219"/>
                      <a:pt x="62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5" name="Freeform 20"/>
              <p:cNvSpPr>
                <a:spLocks noChangeArrowheads="1"/>
              </p:cNvSpPr>
              <p:nvPr/>
            </p:nvSpPr>
            <p:spPr bwMode="auto">
              <a:xfrm>
                <a:off x="6618111" y="3068873"/>
                <a:ext cx="145045" cy="156766"/>
              </a:xfrm>
              <a:custGeom>
                <a:avLst/>
                <a:gdLst>
                  <a:gd name="T0" fmla="*/ 62 w 438"/>
                  <a:gd name="T1" fmla="*/ 125 h 470"/>
                  <a:gd name="T2" fmla="*/ 62 w 438"/>
                  <a:gd name="T3" fmla="*/ 125 h 470"/>
                  <a:gd name="T4" fmla="*/ 343 w 438"/>
                  <a:gd name="T5" fmla="*/ 63 h 470"/>
                  <a:gd name="T6" fmla="*/ 375 w 438"/>
                  <a:gd name="T7" fmla="*/ 344 h 470"/>
                  <a:gd name="T8" fmla="*/ 125 w 438"/>
                  <a:gd name="T9" fmla="*/ 406 h 470"/>
                  <a:gd name="T10" fmla="*/ 62 w 438"/>
                  <a:gd name="T11" fmla="*/ 125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70">
                    <a:moveTo>
                      <a:pt x="62" y="125"/>
                    </a:moveTo>
                    <a:lnTo>
                      <a:pt x="62" y="125"/>
                    </a:lnTo>
                    <a:cubicBezTo>
                      <a:pt x="125" y="31"/>
                      <a:pt x="250" y="0"/>
                      <a:pt x="343" y="63"/>
                    </a:cubicBezTo>
                    <a:cubicBezTo>
                      <a:pt x="437" y="125"/>
                      <a:pt x="437" y="250"/>
                      <a:pt x="375" y="344"/>
                    </a:cubicBezTo>
                    <a:cubicBezTo>
                      <a:pt x="312" y="438"/>
                      <a:pt x="187" y="469"/>
                      <a:pt x="125" y="406"/>
                    </a:cubicBezTo>
                    <a:cubicBezTo>
                      <a:pt x="31" y="344"/>
                      <a:pt x="0" y="219"/>
                      <a:pt x="62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6" name="Freeform 21"/>
              <p:cNvSpPr>
                <a:spLocks noChangeArrowheads="1"/>
              </p:cNvSpPr>
              <p:nvPr/>
            </p:nvSpPr>
            <p:spPr bwMode="auto">
              <a:xfrm>
                <a:off x="7385824" y="4916365"/>
                <a:ext cx="146510" cy="145044"/>
              </a:xfrm>
              <a:custGeom>
                <a:avLst/>
                <a:gdLst>
                  <a:gd name="T0" fmla="*/ 156 w 439"/>
                  <a:gd name="T1" fmla="*/ 437 h 438"/>
                  <a:gd name="T2" fmla="*/ 156 w 439"/>
                  <a:gd name="T3" fmla="*/ 437 h 438"/>
                  <a:gd name="T4" fmla="*/ 0 w 439"/>
                  <a:gd name="T5" fmla="*/ 187 h 438"/>
                  <a:gd name="T6" fmla="*/ 250 w 439"/>
                  <a:gd name="T7" fmla="*/ 31 h 438"/>
                  <a:gd name="T8" fmla="*/ 406 w 439"/>
                  <a:gd name="T9" fmla="*/ 281 h 438"/>
                  <a:gd name="T10" fmla="*/ 156 w 439"/>
                  <a:gd name="T1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156" y="437"/>
                    </a:moveTo>
                    <a:lnTo>
                      <a:pt x="156" y="437"/>
                    </a:lnTo>
                    <a:cubicBezTo>
                      <a:pt x="63" y="406"/>
                      <a:pt x="0" y="312"/>
                      <a:pt x="0" y="187"/>
                    </a:cubicBezTo>
                    <a:cubicBezTo>
                      <a:pt x="31" y="93"/>
                      <a:pt x="125" y="0"/>
                      <a:pt x="250" y="31"/>
                    </a:cubicBezTo>
                    <a:cubicBezTo>
                      <a:pt x="344" y="62"/>
                      <a:pt x="438" y="156"/>
                      <a:pt x="406" y="281"/>
                    </a:cubicBezTo>
                    <a:cubicBezTo>
                      <a:pt x="375" y="375"/>
                      <a:pt x="281" y="437"/>
                      <a:pt x="156" y="43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7" name="Freeform 22"/>
              <p:cNvSpPr>
                <a:spLocks noChangeArrowheads="1"/>
              </p:cNvSpPr>
              <p:nvPr/>
            </p:nvSpPr>
            <p:spPr bwMode="auto">
              <a:xfrm>
                <a:off x="8798181" y="3981631"/>
                <a:ext cx="145045" cy="134789"/>
              </a:xfrm>
              <a:custGeom>
                <a:avLst/>
                <a:gdLst>
                  <a:gd name="T0" fmla="*/ 0 w 438"/>
                  <a:gd name="T1" fmla="*/ 156 h 407"/>
                  <a:gd name="T2" fmla="*/ 0 w 438"/>
                  <a:gd name="T3" fmla="*/ 156 h 407"/>
                  <a:gd name="T4" fmla="*/ 250 w 438"/>
                  <a:gd name="T5" fmla="*/ 0 h 407"/>
                  <a:gd name="T6" fmla="*/ 405 w 438"/>
                  <a:gd name="T7" fmla="*/ 250 h 407"/>
                  <a:gd name="T8" fmla="*/ 156 w 438"/>
                  <a:gd name="T9" fmla="*/ 406 h 407"/>
                  <a:gd name="T10" fmla="*/ 0 w 438"/>
                  <a:gd name="T11" fmla="*/ 15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0" y="156"/>
                    </a:moveTo>
                    <a:lnTo>
                      <a:pt x="0" y="156"/>
                    </a:lnTo>
                    <a:cubicBezTo>
                      <a:pt x="31" y="63"/>
                      <a:pt x="125" y="0"/>
                      <a:pt x="250" y="0"/>
                    </a:cubicBezTo>
                    <a:cubicBezTo>
                      <a:pt x="343" y="31"/>
                      <a:pt x="437" y="125"/>
                      <a:pt x="405" y="250"/>
                    </a:cubicBezTo>
                    <a:cubicBezTo>
                      <a:pt x="374" y="344"/>
                      <a:pt x="281" y="406"/>
                      <a:pt x="156" y="406"/>
                    </a:cubicBezTo>
                    <a:cubicBezTo>
                      <a:pt x="63" y="375"/>
                      <a:pt x="0" y="281"/>
                      <a:pt x="0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8" name="Freeform 23"/>
              <p:cNvSpPr>
                <a:spLocks noChangeArrowheads="1"/>
              </p:cNvSpPr>
              <p:nvPr/>
            </p:nvSpPr>
            <p:spPr bwMode="auto">
              <a:xfrm>
                <a:off x="6442299" y="3505473"/>
                <a:ext cx="146510" cy="145045"/>
              </a:xfrm>
              <a:custGeom>
                <a:avLst/>
                <a:gdLst>
                  <a:gd name="T0" fmla="*/ 32 w 439"/>
                  <a:gd name="T1" fmla="*/ 187 h 438"/>
                  <a:gd name="T2" fmla="*/ 32 w 439"/>
                  <a:gd name="T3" fmla="*/ 187 h 438"/>
                  <a:gd name="T4" fmla="*/ 250 w 439"/>
                  <a:gd name="T5" fmla="*/ 31 h 438"/>
                  <a:gd name="T6" fmla="*/ 407 w 439"/>
                  <a:gd name="T7" fmla="*/ 281 h 438"/>
                  <a:gd name="T8" fmla="*/ 188 w 439"/>
                  <a:gd name="T9" fmla="*/ 437 h 438"/>
                  <a:gd name="T10" fmla="*/ 32 w 439"/>
                  <a:gd name="T11" fmla="*/ 18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32" y="187"/>
                    </a:moveTo>
                    <a:lnTo>
                      <a:pt x="32" y="187"/>
                    </a:lnTo>
                    <a:cubicBezTo>
                      <a:pt x="32" y="93"/>
                      <a:pt x="157" y="0"/>
                      <a:pt x="250" y="31"/>
                    </a:cubicBezTo>
                    <a:cubicBezTo>
                      <a:pt x="344" y="62"/>
                      <a:pt x="438" y="156"/>
                      <a:pt x="407" y="281"/>
                    </a:cubicBezTo>
                    <a:cubicBezTo>
                      <a:pt x="375" y="375"/>
                      <a:pt x="282" y="437"/>
                      <a:pt x="188" y="437"/>
                    </a:cubicBezTo>
                    <a:cubicBezTo>
                      <a:pt x="63" y="406"/>
                      <a:pt x="0" y="312"/>
                      <a:pt x="32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09" name="Freeform 24"/>
              <p:cNvSpPr>
                <a:spLocks noChangeArrowheads="1"/>
              </p:cNvSpPr>
              <p:nvPr/>
            </p:nvSpPr>
            <p:spPr bwMode="auto">
              <a:xfrm>
                <a:off x="6618111" y="4407975"/>
                <a:ext cx="145045" cy="146510"/>
              </a:xfrm>
              <a:custGeom>
                <a:avLst/>
                <a:gdLst>
                  <a:gd name="T0" fmla="*/ 62 w 438"/>
                  <a:gd name="T1" fmla="*/ 344 h 439"/>
                  <a:gd name="T2" fmla="*/ 62 w 438"/>
                  <a:gd name="T3" fmla="*/ 344 h 439"/>
                  <a:gd name="T4" fmla="*/ 125 w 438"/>
                  <a:gd name="T5" fmla="*/ 63 h 439"/>
                  <a:gd name="T6" fmla="*/ 375 w 438"/>
                  <a:gd name="T7" fmla="*/ 125 h 439"/>
                  <a:gd name="T8" fmla="*/ 343 w 438"/>
                  <a:gd name="T9" fmla="*/ 407 h 439"/>
                  <a:gd name="T10" fmla="*/ 62 w 438"/>
                  <a:gd name="T11" fmla="*/ 344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62" y="344"/>
                    </a:moveTo>
                    <a:lnTo>
                      <a:pt x="62" y="344"/>
                    </a:lnTo>
                    <a:cubicBezTo>
                      <a:pt x="0" y="250"/>
                      <a:pt x="31" y="125"/>
                      <a:pt x="125" y="63"/>
                    </a:cubicBezTo>
                    <a:cubicBezTo>
                      <a:pt x="187" y="0"/>
                      <a:pt x="312" y="32"/>
                      <a:pt x="375" y="125"/>
                    </a:cubicBezTo>
                    <a:cubicBezTo>
                      <a:pt x="437" y="219"/>
                      <a:pt x="437" y="344"/>
                      <a:pt x="343" y="407"/>
                    </a:cubicBezTo>
                    <a:cubicBezTo>
                      <a:pt x="250" y="438"/>
                      <a:pt x="125" y="438"/>
                      <a:pt x="62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0" name="Freeform 25"/>
              <p:cNvSpPr>
                <a:spLocks noChangeArrowheads="1"/>
              </p:cNvSpPr>
              <p:nvPr/>
            </p:nvSpPr>
            <p:spPr bwMode="auto">
              <a:xfrm>
                <a:off x="8279535" y="4739087"/>
                <a:ext cx="155301" cy="146510"/>
              </a:xfrm>
              <a:custGeom>
                <a:avLst/>
                <a:gdLst>
                  <a:gd name="T0" fmla="*/ 125 w 469"/>
                  <a:gd name="T1" fmla="*/ 63 h 439"/>
                  <a:gd name="T2" fmla="*/ 125 w 469"/>
                  <a:gd name="T3" fmla="*/ 63 h 439"/>
                  <a:gd name="T4" fmla="*/ 406 w 469"/>
                  <a:gd name="T5" fmla="*/ 125 h 439"/>
                  <a:gd name="T6" fmla="*/ 343 w 469"/>
                  <a:gd name="T7" fmla="*/ 375 h 439"/>
                  <a:gd name="T8" fmla="*/ 62 w 469"/>
                  <a:gd name="T9" fmla="*/ 344 h 439"/>
                  <a:gd name="T10" fmla="*/ 125 w 469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125" y="63"/>
                    </a:moveTo>
                    <a:lnTo>
                      <a:pt x="125" y="63"/>
                    </a:lnTo>
                    <a:cubicBezTo>
                      <a:pt x="218" y="0"/>
                      <a:pt x="343" y="32"/>
                      <a:pt x="406" y="125"/>
                    </a:cubicBezTo>
                    <a:cubicBezTo>
                      <a:pt x="468" y="219"/>
                      <a:pt x="437" y="313"/>
                      <a:pt x="343" y="375"/>
                    </a:cubicBezTo>
                    <a:cubicBezTo>
                      <a:pt x="250" y="438"/>
                      <a:pt x="125" y="438"/>
                      <a:pt x="62" y="344"/>
                    </a:cubicBezTo>
                    <a:cubicBezTo>
                      <a:pt x="0" y="250"/>
                      <a:pt x="31" y="125"/>
                      <a:pt x="125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1" name="Freeform 26"/>
              <p:cNvSpPr>
                <a:spLocks noChangeArrowheads="1"/>
              </p:cNvSpPr>
              <p:nvPr/>
            </p:nvSpPr>
            <p:spPr bwMode="auto">
              <a:xfrm>
                <a:off x="6950689" y="2746551"/>
                <a:ext cx="145045" cy="146510"/>
              </a:xfrm>
              <a:custGeom>
                <a:avLst/>
                <a:gdLst>
                  <a:gd name="T0" fmla="*/ 93 w 438"/>
                  <a:gd name="T1" fmla="*/ 63 h 439"/>
                  <a:gd name="T2" fmla="*/ 93 w 438"/>
                  <a:gd name="T3" fmla="*/ 63 h 439"/>
                  <a:gd name="T4" fmla="*/ 375 w 438"/>
                  <a:gd name="T5" fmla="*/ 94 h 439"/>
                  <a:gd name="T6" fmla="*/ 312 w 438"/>
                  <a:gd name="T7" fmla="*/ 375 h 439"/>
                  <a:gd name="T8" fmla="*/ 62 w 438"/>
                  <a:gd name="T9" fmla="*/ 313 h 439"/>
                  <a:gd name="T10" fmla="*/ 93 w 438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93" y="63"/>
                    </a:moveTo>
                    <a:lnTo>
                      <a:pt x="93" y="63"/>
                    </a:lnTo>
                    <a:cubicBezTo>
                      <a:pt x="187" y="0"/>
                      <a:pt x="312" y="0"/>
                      <a:pt x="375" y="94"/>
                    </a:cubicBezTo>
                    <a:cubicBezTo>
                      <a:pt x="437" y="188"/>
                      <a:pt x="406" y="313"/>
                      <a:pt x="312" y="375"/>
                    </a:cubicBezTo>
                    <a:cubicBezTo>
                      <a:pt x="250" y="438"/>
                      <a:pt x="125" y="407"/>
                      <a:pt x="62" y="313"/>
                    </a:cubicBezTo>
                    <a:cubicBezTo>
                      <a:pt x="0" y="219"/>
                      <a:pt x="0" y="94"/>
                      <a:pt x="93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2" name="Freeform 28"/>
              <p:cNvSpPr>
                <a:spLocks noChangeArrowheads="1"/>
              </p:cNvSpPr>
              <p:nvPr/>
            </p:nvSpPr>
            <p:spPr bwMode="auto">
              <a:xfrm>
                <a:off x="10023005" y="4947132"/>
                <a:ext cx="134789" cy="136255"/>
              </a:xfrm>
              <a:custGeom>
                <a:avLst/>
                <a:gdLst>
                  <a:gd name="T0" fmla="*/ 187 w 407"/>
                  <a:gd name="T1" fmla="*/ 0 h 408"/>
                  <a:gd name="T2" fmla="*/ 187 w 407"/>
                  <a:gd name="T3" fmla="*/ 0 h 408"/>
                  <a:gd name="T4" fmla="*/ 406 w 407"/>
                  <a:gd name="T5" fmla="*/ 219 h 408"/>
                  <a:gd name="T6" fmla="*/ 187 w 407"/>
                  <a:gd name="T7" fmla="*/ 407 h 408"/>
                  <a:gd name="T8" fmla="*/ 0 w 407"/>
                  <a:gd name="T9" fmla="*/ 219 h 408"/>
                  <a:gd name="T10" fmla="*/ 187 w 407"/>
                  <a:gd name="T11" fmla="*/ 0 h 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8">
                    <a:moveTo>
                      <a:pt x="187" y="0"/>
                    </a:moveTo>
                    <a:lnTo>
                      <a:pt x="187" y="0"/>
                    </a:lnTo>
                    <a:cubicBezTo>
                      <a:pt x="312" y="0"/>
                      <a:pt x="406" y="94"/>
                      <a:pt x="406" y="219"/>
                    </a:cubicBezTo>
                    <a:cubicBezTo>
                      <a:pt x="406" y="313"/>
                      <a:pt x="312" y="407"/>
                      <a:pt x="187" y="407"/>
                    </a:cubicBezTo>
                    <a:cubicBezTo>
                      <a:pt x="93" y="407"/>
                      <a:pt x="0" y="313"/>
                      <a:pt x="0" y="219"/>
                    </a:cubicBezTo>
                    <a:cubicBezTo>
                      <a:pt x="0" y="94"/>
                      <a:pt x="93" y="0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3" name="Freeform 29"/>
              <p:cNvSpPr>
                <a:spLocks noChangeArrowheads="1"/>
              </p:cNvSpPr>
              <p:nvPr/>
            </p:nvSpPr>
            <p:spPr bwMode="auto">
              <a:xfrm>
                <a:off x="10023005" y="2550227"/>
                <a:ext cx="134789" cy="134789"/>
              </a:xfrm>
              <a:custGeom>
                <a:avLst/>
                <a:gdLst>
                  <a:gd name="T0" fmla="*/ 187 w 407"/>
                  <a:gd name="T1" fmla="*/ 0 h 407"/>
                  <a:gd name="T2" fmla="*/ 187 w 407"/>
                  <a:gd name="T3" fmla="*/ 0 h 407"/>
                  <a:gd name="T4" fmla="*/ 406 w 407"/>
                  <a:gd name="T5" fmla="*/ 187 h 407"/>
                  <a:gd name="T6" fmla="*/ 187 w 407"/>
                  <a:gd name="T7" fmla="*/ 406 h 407"/>
                  <a:gd name="T8" fmla="*/ 0 w 407"/>
                  <a:gd name="T9" fmla="*/ 187 h 407"/>
                  <a:gd name="T10" fmla="*/ 187 w 407"/>
                  <a:gd name="T11" fmla="*/ 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407">
                    <a:moveTo>
                      <a:pt x="187" y="0"/>
                    </a:moveTo>
                    <a:lnTo>
                      <a:pt x="187" y="0"/>
                    </a:lnTo>
                    <a:cubicBezTo>
                      <a:pt x="312" y="0"/>
                      <a:pt x="406" y="93"/>
                      <a:pt x="406" y="187"/>
                    </a:cubicBezTo>
                    <a:cubicBezTo>
                      <a:pt x="406" y="312"/>
                      <a:pt x="312" y="406"/>
                      <a:pt x="187" y="406"/>
                    </a:cubicBezTo>
                    <a:cubicBezTo>
                      <a:pt x="93" y="406"/>
                      <a:pt x="0" y="312"/>
                      <a:pt x="0" y="187"/>
                    </a:cubicBezTo>
                    <a:cubicBezTo>
                      <a:pt x="0" y="93"/>
                      <a:pt x="93" y="0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4" name="Freeform 30"/>
              <p:cNvSpPr>
                <a:spLocks noChangeArrowheads="1"/>
              </p:cNvSpPr>
              <p:nvPr/>
            </p:nvSpPr>
            <p:spPr bwMode="auto">
              <a:xfrm>
                <a:off x="11227318" y="3754540"/>
                <a:ext cx="134789" cy="124534"/>
              </a:xfrm>
              <a:custGeom>
                <a:avLst/>
                <a:gdLst>
                  <a:gd name="T0" fmla="*/ 406 w 407"/>
                  <a:gd name="T1" fmla="*/ 187 h 375"/>
                  <a:gd name="T2" fmla="*/ 406 w 407"/>
                  <a:gd name="T3" fmla="*/ 187 h 375"/>
                  <a:gd name="T4" fmla="*/ 187 w 407"/>
                  <a:gd name="T5" fmla="*/ 374 h 375"/>
                  <a:gd name="T6" fmla="*/ 0 w 407"/>
                  <a:gd name="T7" fmla="*/ 187 h 375"/>
                  <a:gd name="T8" fmla="*/ 187 w 407"/>
                  <a:gd name="T9" fmla="*/ 0 h 375"/>
                  <a:gd name="T10" fmla="*/ 406 w 407"/>
                  <a:gd name="T11" fmla="*/ 187 h 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07" h="375">
                    <a:moveTo>
                      <a:pt x="406" y="187"/>
                    </a:moveTo>
                    <a:lnTo>
                      <a:pt x="406" y="187"/>
                    </a:lnTo>
                    <a:cubicBezTo>
                      <a:pt x="406" y="311"/>
                      <a:pt x="312" y="374"/>
                      <a:pt x="187" y="374"/>
                    </a:cubicBezTo>
                    <a:cubicBezTo>
                      <a:pt x="93" y="374"/>
                      <a:pt x="0" y="311"/>
                      <a:pt x="0" y="187"/>
                    </a:cubicBezTo>
                    <a:cubicBezTo>
                      <a:pt x="0" y="93"/>
                      <a:pt x="93" y="0"/>
                      <a:pt x="187" y="0"/>
                    </a:cubicBezTo>
                    <a:cubicBezTo>
                      <a:pt x="312" y="0"/>
                      <a:pt x="406" y="93"/>
                      <a:pt x="406" y="18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5" name="Freeform 31"/>
              <p:cNvSpPr>
                <a:spLocks noChangeArrowheads="1"/>
              </p:cNvSpPr>
              <p:nvPr/>
            </p:nvSpPr>
            <p:spPr bwMode="auto">
              <a:xfrm>
                <a:off x="10863973" y="2891596"/>
                <a:ext cx="145045" cy="145044"/>
              </a:xfrm>
              <a:custGeom>
                <a:avLst/>
                <a:gdLst>
                  <a:gd name="T0" fmla="*/ 375 w 438"/>
                  <a:gd name="T1" fmla="*/ 93 h 438"/>
                  <a:gd name="T2" fmla="*/ 375 w 438"/>
                  <a:gd name="T3" fmla="*/ 93 h 438"/>
                  <a:gd name="T4" fmla="*/ 375 w 438"/>
                  <a:gd name="T5" fmla="*/ 375 h 438"/>
                  <a:gd name="T6" fmla="*/ 94 w 438"/>
                  <a:gd name="T7" fmla="*/ 375 h 438"/>
                  <a:gd name="T8" fmla="*/ 94 w 438"/>
                  <a:gd name="T9" fmla="*/ 93 h 438"/>
                  <a:gd name="T10" fmla="*/ 375 w 438"/>
                  <a:gd name="T11" fmla="*/ 93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375" y="93"/>
                    </a:moveTo>
                    <a:lnTo>
                      <a:pt x="375" y="93"/>
                    </a:lnTo>
                    <a:cubicBezTo>
                      <a:pt x="437" y="156"/>
                      <a:pt x="437" y="281"/>
                      <a:pt x="375" y="375"/>
                    </a:cubicBezTo>
                    <a:cubicBezTo>
                      <a:pt x="281" y="437"/>
                      <a:pt x="156" y="437"/>
                      <a:pt x="94" y="375"/>
                    </a:cubicBezTo>
                    <a:cubicBezTo>
                      <a:pt x="0" y="281"/>
                      <a:pt x="0" y="156"/>
                      <a:pt x="94" y="93"/>
                    </a:cubicBezTo>
                    <a:cubicBezTo>
                      <a:pt x="156" y="0"/>
                      <a:pt x="281" y="0"/>
                      <a:pt x="375" y="9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6" name="Freeform 32"/>
              <p:cNvSpPr>
                <a:spLocks noChangeArrowheads="1"/>
              </p:cNvSpPr>
              <p:nvPr/>
            </p:nvSpPr>
            <p:spPr bwMode="auto">
              <a:xfrm>
                <a:off x="9171782" y="2891596"/>
                <a:ext cx="146510" cy="145044"/>
              </a:xfrm>
              <a:custGeom>
                <a:avLst/>
                <a:gdLst>
                  <a:gd name="T0" fmla="*/ 344 w 439"/>
                  <a:gd name="T1" fmla="*/ 375 h 438"/>
                  <a:gd name="T2" fmla="*/ 344 w 439"/>
                  <a:gd name="T3" fmla="*/ 375 h 438"/>
                  <a:gd name="T4" fmla="*/ 63 w 439"/>
                  <a:gd name="T5" fmla="*/ 375 h 438"/>
                  <a:gd name="T6" fmla="*/ 63 w 439"/>
                  <a:gd name="T7" fmla="*/ 93 h 438"/>
                  <a:gd name="T8" fmla="*/ 344 w 439"/>
                  <a:gd name="T9" fmla="*/ 93 h 438"/>
                  <a:gd name="T10" fmla="*/ 344 w 439"/>
                  <a:gd name="T11" fmla="*/ 375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8">
                    <a:moveTo>
                      <a:pt x="344" y="375"/>
                    </a:moveTo>
                    <a:lnTo>
                      <a:pt x="344" y="375"/>
                    </a:lnTo>
                    <a:cubicBezTo>
                      <a:pt x="281" y="437"/>
                      <a:pt x="156" y="437"/>
                      <a:pt x="63" y="375"/>
                    </a:cubicBezTo>
                    <a:cubicBezTo>
                      <a:pt x="0" y="281"/>
                      <a:pt x="0" y="156"/>
                      <a:pt x="63" y="93"/>
                    </a:cubicBezTo>
                    <a:cubicBezTo>
                      <a:pt x="156" y="0"/>
                      <a:pt x="281" y="0"/>
                      <a:pt x="344" y="93"/>
                    </a:cubicBezTo>
                    <a:cubicBezTo>
                      <a:pt x="438" y="156"/>
                      <a:pt x="438" y="281"/>
                      <a:pt x="344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7" name="Freeform 33"/>
              <p:cNvSpPr>
                <a:spLocks noChangeArrowheads="1"/>
              </p:cNvSpPr>
              <p:nvPr/>
            </p:nvSpPr>
            <p:spPr bwMode="auto">
              <a:xfrm>
                <a:off x="10863973" y="4594043"/>
                <a:ext cx="145045" cy="145044"/>
              </a:xfrm>
              <a:custGeom>
                <a:avLst/>
                <a:gdLst>
                  <a:gd name="T0" fmla="*/ 375 w 438"/>
                  <a:gd name="T1" fmla="*/ 344 h 438"/>
                  <a:gd name="T2" fmla="*/ 375 w 438"/>
                  <a:gd name="T3" fmla="*/ 344 h 438"/>
                  <a:gd name="T4" fmla="*/ 94 w 438"/>
                  <a:gd name="T5" fmla="*/ 344 h 438"/>
                  <a:gd name="T6" fmla="*/ 94 w 438"/>
                  <a:gd name="T7" fmla="*/ 62 h 438"/>
                  <a:gd name="T8" fmla="*/ 375 w 438"/>
                  <a:gd name="T9" fmla="*/ 62 h 438"/>
                  <a:gd name="T10" fmla="*/ 375 w 438"/>
                  <a:gd name="T11" fmla="*/ 344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8">
                    <a:moveTo>
                      <a:pt x="375" y="344"/>
                    </a:moveTo>
                    <a:lnTo>
                      <a:pt x="375" y="344"/>
                    </a:lnTo>
                    <a:cubicBezTo>
                      <a:pt x="281" y="437"/>
                      <a:pt x="156" y="437"/>
                      <a:pt x="94" y="344"/>
                    </a:cubicBezTo>
                    <a:cubicBezTo>
                      <a:pt x="0" y="281"/>
                      <a:pt x="0" y="156"/>
                      <a:pt x="94" y="62"/>
                    </a:cubicBezTo>
                    <a:cubicBezTo>
                      <a:pt x="156" y="0"/>
                      <a:pt x="281" y="0"/>
                      <a:pt x="375" y="62"/>
                    </a:cubicBezTo>
                    <a:cubicBezTo>
                      <a:pt x="437" y="156"/>
                      <a:pt x="437" y="281"/>
                      <a:pt x="375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8" name="Freeform 34"/>
              <p:cNvSpPr>
                <a:spLocks noChangeArrowheads="1"/>
              </p:cNvSpPr>
              <p:nvPr/>
            </p:nvSpPr>
            <p:spPr bwMode="auto">
              <a:xfrm>
                <a:off x="10480116" y="2632273"/>
                <a:ext cx="145045" cy="155301"/>
              </a:xfrm>
              <a:custGeom>
                <a:avLst/>
                <a:gdLst>
                  <a:gd name="T0" fmla="*/ 281 w 438"/>
                  <a:gd name="T1" fmla="*/ 31 h 469"/>
                  <a:gd name="T2" fmla="*/ 281 w 438"/>
                  <a:gd name="T3" fmla="*/ 31 h 469"/>
                  <a:gd name="T4" fmla="*/ 406 w 438"/>
                  <a:gd name="T5" fmla="*/ 312 h 469"/>
                  <a:gd name="T6" fmla="*/ 125 w 438"/>
                  <a:gd name="T7" fmla="*/ 406 h 469"/>
                  <a:gd name="T8" fmla="*/ 31 w 438"/>
                  <a:gd name="T9" fmla="*/ 156 h 469"/>
                  <a:gd name="T10" fmla="*/ 281 w 438"/>
                  <a:gd name="T11" fmla="*/ 31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69">
                    <a:moveTo>
                      <a:pt x="281" y="31"/>
                    </a:moveTo>
                    <a:lnTo>
                      <a:pt x="281" y="31"/>
                    </a:lnTo>
                    <a:cubicBezTo>
                      <a:pt x="375" y="93"/>
                      <a:pt x="437" y="187"/>
                      <a:pt x="406" y="312"/>
                    </a:cubicBezTo>
                    <a:cubicBezTo>
                      <a:pt x="343" y="406"/>
                      <a:pt x="250" y="468"/>
                      <a:pt x="125" y="406"/>
                    </a:cubicBezTo>
                    <a:cubicBezTo>
                      <a:pt x="31" y="375"/>
                      <a:pt x="0" y="250"/>
                      <a:pt x="31" y="156"/>
                    </a:cubicBezTo>
                    <a:cubicBezTo>
                      <a:pt x="62" y="62"/>
                      <a:pt x="187" y="0"/>
                      <a:pt x="281" y="3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19" name="Freeform 35"/>
              <p:cNvSpPr>
                <a:spLocks noChangeArrowheads="1"/>
              </p:cNvSpPr>
              <p:nvPr/>
            </p:nvSpPr>
            <p:spPr bwMode="auto">
              <a:xfrm>
                <a:off x="8902203" y="3287173"/>
                <a:ext cx="155301" cy="146510"/>
              </a:xfrm>
              <a:custGeom>
                <a:avLst/>
                <a:gdLst>
                  <a:gd name="T0" fmla="*/ 437 w 469"/>
                  <a:gd name="T1" fmla="*/ 282 h 439"/>
                  <a:gd name="T2" fmla="*/ 437 w 469"/>
                  <a:gd name="T3" fmla="*/ 282 h 439"/>
                  <a:gd name="T4" fmla="*/ 156 w 469"/>
                  <a:gd name="T5" fmla="*/ 407 h 439"/>
                  <a:gd name="T6" fmla="*/ 62 w 469"/>
                  <a:gd name="T7" fmla="*/ 125 h 439"/>
                  <a:gd name="T8" fmla="*/ 312 w 469"/>
                  <a:gd name="T9" fmla="*/ 32 h 439"/>
                  <a:gd name="T10" fmla="*/ 437 w 469"/>
                  <a:gd name="T11" fmla="*/ 282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69" h="439">
                    <a:moveTo>
                      <a:pt x="437" y="282"/>
                    </a:moveTo>
                    <a:lnTo>
                      <a:pt x="437" y="282"/>
                    </a:lnTo>
                    <a:cubicBezTo>
                      <a:pt x="375" y="407"/>
                      <a:pt x="250" y="438"/>
                      <a:pt x="156" y="407"/>
                    </a:cubicBezTo>
                    <a:cubicBezTo>
                      <a:pt x="62" y="344"/>
                      <a:pt x="0" y="250"/>
                      <a:pt x="62" y="125"/>
                    </a:cubicBezTo>
                    <a:cubicBezTo>
                      <a:pt x="93" y="32"/>
                      <a:pt x="218" y="0"/>
                      <a:pt x="312" y="32"/>
                    </a:cubicBezTo>
                    <a:cubicBezTo>
                      <a:pt x="406" y="63"/>
                      <a:pt x="468" y="188"/>
                      <a:pt x="437" y="28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0" name="Freeform 36"/>
              <p:cNvSpPr>
                <a:spLocks noChangeArrowheads="1"/>
              </p:cNvSpPr>
              <p:nvPr/>
            </p:nvSpPr>
            <p:spPr bwMode="auto">
              <a:xfrm>
                <a:off x="11123296" y="4199930"/>
                <a:ext cx="156765" cy="156766"/>
              </a:xfrm>
              <a:custGeom>
                <a:avLst/>
                <a:gdLst>
                  <a:gd name="T0" fmla="*/ 406 w 470"/>
                  <a:gd name="T1" fmla="*/ 313 h 470"/>
                  <a:gd name="T2" fmla="*/ 406 w 470"/>
                  <a:gd name="T3" fmla="*/ 313 h 470"/>
                  <a:gd name="T4" fmla="*/ 156 w 470"/>
                  <a:gd name="T5" fmla="*/ 407 h 470"/>
                  <a:gd name="T6" fmla="*/ 31 w 470"/>
                  <a:gd name="T7" fmla="*/ 157 h 470"/>
                  <a:gd name="T8" fmla="*/ 313 w 470"/>
                  <a:gd name="T9" fmla="*/ 32 h 470"/>
                  <a:gd name="T10" fmla="*/ 406 w 470"/>
                  <a:gd name="T11" fmla="*/ 313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406" y="313"/>
                    </a:moveTo>
                    <a:lnTo>
                      <a:pt x="406" y="313"/>
                    </a:lnTo>
                    <a:cubicBezTo>
                      <a:pt x="375" y="407"/>
                      <a:pt x="250" y="469"/>
                      <a:pt x="156" y="407"/>
                    </a:cubicBezTo>
                    <a:cubicBezTo>
                      <a:pt x="63" y="375"/>
                      <a:pt x="0" y="250"/>
                      <a:pt x="31" y="157"/>
                    </a:cubicBezTo>
                    <a:cubicBezTo>
                      <a:pt x="94" y="63"/>
                      <a:pt x="219" y="0"/>
                      <a:pt x="313" y="32"/>
                    </a:cubicBezTo>
                    <a:cubicBezTo>
                      <a:pt x="406" y="94"/>
                      <a:pt x="469" y="219"/>
                      <a:pt x="406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1" name="Freeform 37"/>
              <p:cNvSpPr>
                <a:spLocks noChangeArrowheads="1"/>
              </p:cNvSpPr>
              <p:nvPr/>
            </p:nvSpPr>
            <p:spPr bwMode="auto">
              <a:xfrm>
                <a:off x="11123296" y="3287173"/>
                <a:ext cx="156765" cy="146510"/>
              </a:xfrm>
              <a:custGeom>
                <a:avLst/>
                <a:gdLst>
                  <a:gd name="T0" fmla="*/ 406 w 470"/>
                  <a:gd name="T1" fmla="*/ 125 h 439"/>
                  <a:gd name="T2" fmla="*/ 406 w 470"/>
                  <a:gd name="T3" fmla="*/ 125 h 439"/>
                  <a:gd name="T4" fmla="*/ 313 w 470"/>
                  <a:gd name="T5" fmla="*/ 407 h 439"/>
                  <a:gd name="T6" fmla="*/ 31 w 470"/>
                  <a:gd name="T7" fmla="*/ 282 h 439"/>
                  <a:gd name="T8" fmla="*/ 156 w 470"/>
                  <a:gd name="T9" fmla="*/ 32 h 439"/>
                  <a:gd name="T10" fmla="*/ 406 w 470"/>
                  <a:gd name="T11" fmla="*/ 12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6" y="125"/>
                    </a:moveTo>
                    <a:lnTo>
                      <a:pt x="406" y="125"/>
                    </a:lnTo>
                    <a:cubicBezTo>
                      <a:pt x="469" y="250"/>
                      <a:pt x="406" y="344"/>
                      <a:pt x="313" y="407"/>
                    </a:cubicBezTo>
                    <a:cubicBezTo>
                      <a:pt x="219" y="438"/>
                      <a:pt x="94" y="407"/>
                      <a:pt x="31" y="282"/>
                    </a:cubicBezTo>
                    <a:cubicBezTo>
                      <a:pt x="0" y="188"/>
                      <a:pt x="63" y="63"/>
                      <a:pt x="156" y="32"/>
                    </a:cubicBezTo>
                    <a:cubicBezTo>
                      <a:pt x="250" y="0"/>
                      <a:pt x="375" y="32"/>
                      <a:pt x="406" y="12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2" name="Freeform 38"/>
              <p:cNvSpPr>
                <a:spLocks noChangeArrowheads="1"/>
              </p:cNvSpPr>
              <p:nvPr/>
            </p:nvSpPr>
            <p:spPr bwMode="auto">
              <a:xfrm>
                <a:off x="9555638" y="2632273"/>
                <a:ext cx="146510" cy="155301"/>
              </a:xfrm>
              <a:custGeom>
                <a:avLst/>
                <a:gdLst>
                  <a:gd name="T0" fmla="*/ 313 w 439"/>
                  <a:gd name="T1" fmla="*/ 406 h 469"/>
                  <a:gd name="T2" fmla="*/ 313 w 439"/>
                  <a:gd name="T3" fmla="*/ 406 h 469"/>
                  <a:gd name="T4" fmla="*/ 32 w 439"/>
                  <a:gd name="T5" fmla="*/ 312 h 469"/>
                  <a:gd name="T6" fmla="*/ 157 w 439"/>
                  <a:gd name="T7" fmla="*/ 31 h 469"/>
                  <a:gd name="T8" fmla="*/ 406 w 439"/>
                  <a:gd name="T9" fmla="*/ 156 h 469"/>
                  <a:gd name="T10" fmla="*/ 313 w 439"/>
                  <a:gd name="T11" fmla="*/ 406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69">
                    <a:moveTo>
                      <a:pt x="313" y="406"/>
                    </a:moveTo>
                    <a:lnTo>
                      <a:pt x="313" y="406"/>
                    </a:lnTo>
                    <a:cubicBezTo>
                      <a:pt x="188" y="468"/>
                      <a:pt x="94" y="406"/>
                      <a:pt x="32" y="312"/>
                    </a:cubicBezTo>
                    <a:cubicBezTo>
                      <a:pt x="0" y="187"/>
                      <a:pt x="63" y="93"/>
                      <a:pt x="157" y="31"/>
                    </a:cubicBezTo>
                    <a:cubicBezTo>
                      <a:pt x="250" y="0"/>
                      <a:pt x="375" y="62"/>
                      <a:pt x="406" y="156"/>
                    </a:cubicBezTo>
                    <a:cubicBezTo>
                      <a:pt x="438" y="250"/>
                      <a:pt x="406" y="375"/>
                      <a:pt x="313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3" name="Freeform 39"/>
              <p:cNvSpPr>
                <a:spLocks noChangeArrowheads="1"/>
              </p:cNvSpPr>
              <p:nvPr/>
            </p:nvSpPr>
            <p:spPr bwMode="auto">
              <a:xfrm>
                <a:off x="10480116" y="4853365"/>
                <a:ext cx="145045" cy="146510"/>
              </a:xfrm>
              <a:custGeom>
                <a:avLst/>
                <a:gdLst>
                  <a:gd name="T0" fmla="*/ 281 w 438"/>
                  <a:gd name="T1" fmla="*/ 406 h 439"/>
                  <a:gd name="T2" fmla="*/ 281 w 438"/>
                  <a:gd name="T3" fmla="*/ 406 h 439"/>
                  <a:gd name="T4" fmla="*/ 31 w 438"/>
                  <a:gd name="T5" fmla="*/ 281 h 439"/>
                  <a:gd name="T6" fmla="*/ 125 w 438"/>
                  <a:gd name="T7" fmla="*/ 31 h 439"/>
                  <a:gd name="T8" fmla="*/ 406 w 438"/>
                  <a:gd name="T9" fmla="*/ 156 h 439"/>
                  <a:gd name="T10" fmla="*/ 281 w 438"/>
                  <a:gd name="T11" fmla="*/ 406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281" y="406"/>
                    </a:moveTo>
                    <a:lnTo>
                      <a:pt x="281" y="406"/>
                    </a:lnTo>
                    <a:cubicBezTo>
                      <a:pt x="187" y="438"/>
                      <a:pt x="62" y="406"/>
                      <a:pt x="31" y="281"/>
                    </a:cubicBezTo>
                    <a:cubicBezTo>
                      <a:pt x="0" y="188"/>
                      <a:pt x="31" y="63"/>
                      <a:pt x="125" y="31"/>
                    </a:cubicBezTo>
                    <a:cubicBezTo>
                      <a:pt x="250" y="0"/>
                      <a:pt x="343" y="31"/>
                      <a:pt x="406" y="156"/>
                    </a:cubicBezTo>
                    <a:cubicBezTo>
                      <a:pt x="437" y="250"/>
                      <a:pt x="375" y="344"/>
                      <a:pt x="281" y="40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4" name="Freeform 40"/>
              <p:cNvSpPr>
                <a:spLocks noChangeArrowheads="1"/>
              </p:cNvSpPr>
              <p:nvPr/>
            </p:nvSpPr>
            <p:spPr bwMode="auto">
              <a:xfrm>
                <a:off x="10251561" y="4926620"/>
                <a:ext cx="146510" cy="134789"/>
              </a:xfrm>
              <a:custGeom>
                <a:avLst/>
                <a:gdLst>
                  <a:gd name="T0" fmla="*/ 188 w 439"/>
                  <a:gd name="T1" fmla="*/ 0 h 407"/>
                  <a:gd name="T2" fmla="*/ 188 w 439"/>
                  <a:gd name="T3" fmla="*/ 0 h 407"/>
                  <a:gd name="T4" fmla="*/ 406 w 439"/>
                  <a:gd name="T5" fmla="*/ 156 h 407"/>
                  <a:gd name="T6" fmla="*/ 250 w 439"/>
                  <a:gd name="T7" fmla="*/ 406 h 407"/>
                  <a:gd name="T8" fmla="*/ 31 w 439"/>
                  <a:gd name="T9" fmla="*/ 250 h 407"/>
                  <a:gd name="T10" fmla="*/ 188 w 439"/>
                  <a:gd name="T11" fmla="*/ 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07">
                    <a:moveTo>
                      <a:pt x="188" y="0"/>
                    </a:moveTo>
                    <a:lnTo>
                      <a:pt x="188" y="0"/>
                    </a:lnTo>
                    <a:cubicBezTo>
                      <a:pt x="281" y="0"/>
                      <a:pt x="406" y="62"/>
                      <a:pt x="406" y="156"/>
                    </a:cubicBezTo>
                    <a:cubicBezTo>
                      <a:pt x="438" y="281"/>
                      <a:pt x="375" y="375"/>
                      <a:pt x="250" y="406"/>
                    </a:cubicBezTo>
                    <a:cubicBezTo>
                      <a:pt x="156" y="406"/>
                      <a:pt x="31" y="344"/>
                      <a:pt x="31" y="250"/>
                    </a:cubicBezTo>
                    <a:cubicBezTo>
                      <a:pt x="0" y="125"/>
                      <a:pt x="63" y="31"/>
                      <a:pt x="18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5" name="Freeform 41"/>
              <p:cNvSpPr>
                <a:spLocks noChangeArrowheads="1"/>
              </p:cNvSpPr>
              <p:nvPr/>
            </p:nvSpPr>
            <p:spPr bwMode="auto">
              <a:xfrm>
                <a:off x="9784194" y="2570739"/>
                <a:ext cx="145045" cy="146510"/>
              </a:xfrm>
              <a:custGeom>
                <a:avLst/>
                <a:gdLst>
                  <a:gd name="T0" fmla="*/ 187 w 438"/>
                  <a:gd name="T1" fmla="*/ 0 h 439"/>
                  <a:gd name="T2" fmla="*/ 187 w 438"/>
                  <a:gd name="T3" fmla="*/ 0 h 439"/>
                  <a:gd name="T4" fmla="*/ 406 w 438"/>
                  <a:gd name="T5" fmla="*/ 156 h 439"/>
                  <a:gd name="T6" fmla="*/ 250 w 438"/>
                  <a:gd name="T7" fmla="*/ 406 h 439"/>
                  <a:gd name="T8" fmla="*/ 31 w 438"/>
                  <a:gd name="T9" fmla="*/ 250 h 439"/>
                  <a:gd name="T10" fmla="*/ 187 w 438"/>
                  <a:gd name="T11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187" y="0"/>
                    </a:moveTo>
                    <a:lnTo>
                      <a:pt x="187" y="0"/>
                    </a:lnTo>
                    <a:cubicBezTo>
                      <a:pt x="281" y="0"/>
                      <a:pt x="375" y="63"/>
                      <a:pt x="406" y="156"/>
                    </a:cubicBezTo>
                    <a:cubicBezTo>
                      <a:pt x="437" y="281"/>
                      <a:pt x="375" y="375"/>
                      <a:pt x="250" y="406"/>
                    </a:cubicBezTo>
                    <a:cubicBezTo>
                      <a:pt x="156" y="438"/>
                      <a:pt x="31" y="344"/>
                      <a:pt x="31" y="250"/>
                    </a:cubicBezTo>
                    <a:cubicBezTo>
                      <a:pt x="0" y="125"/>
                      <a:pt x="62" y="31"/>
                      <a:pt x="18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6" name="Freeform 42"/>
              <p:cNvSpPr>
                <a:spLocks noChangeArrowheads="1"/>
              </p:cNvSpPr>
              <p:nvPr/>
            </p:nvSpPr>
            <p:spPr bwMode="auto">
              <a:xfrm>
                <a:off x="11196551" y="3515729"/>
                <a:ext cx="145045" cy="134789"/>
              </a:xfrm>
              <a:custGeom>
                <a:avLst/>
                <a:gdLst>
                  <a:gd name="T0" fmla="*/ 406 w 438"/>
                  <a:gd name="T1" fmla="*/ 156 h 407"/>
                  <a:gd name="T2" fmla="*/ 406 w 438"/>
                  <a:gd name="T3" fmla="*/ 156 h 407"/>
                  <a:gd name="T4" fmla="*/ 250 w 438"/>
                  <a:gd name="T5" fmla="*/ 406 h 407"/>
                  <a:gd name="T6" fmla="*/ 31 w 438"/>
                  <a:gd name="T7" fmla="*/ 250 h 407"/>
                  <a:gd name="T8" fmla="*/ 187 w 438"/>
                  <a:gd name="T9" fmla="*/ 0 h 407"/>
                  <a:gd name="T10" fmla="*/ 406 w 438"/>
                  <a:gd name="T11" fmla="*/ 156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406" y="156"/>
                    </a:moveTo>
                    <a:lnTo>
                      <a:pt x="406" y="156"/>
                    </a:lnTo>
                    <a:cubicBezTo>
                      <a:pt x="437" y="281"/>
                      <a:pt x="375" y="375"/>
                      <a:pt x="250" y="406"/>
                    </a:cubicBezTo>
                    <a:cubicBezTo>
                      <a:pt x="156" y="406"/>
                      <a:pt x="31" y="344"/>
                      <a:pt x="31" y="250"/>
                    </a:cubicBezTo>
                    <a:cubicBezTo>
                      <a:pt x="0" y="125"/>
                      <a:pt x="62" y="31"/>
                      <a:pt x="187" y="0"/>
                    </a:cubicBezTo>
                    <a:cubicBezTo>
                      <a:pt x="281" y="0"/>
                      <a:pt x="375" y="62"/>
                      <a:pt x="406" y="15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7" name="Freeform 43"/>
              <p:cNvSpPr>
                <a:spLocks noChangeArrowheads="1"/>
              </p:cNvSpPr>
              <p:nvPr/>
            </p:nvSpPr>
            <p:spPr bwMode="auto">
              <a:xfrm>
                <a:off x="10677905" y="2746551"/>
                <a:ext cx="156765" cy="146510"/>
              </a:xfrm>
              <a:custGeom>
                <a:avLst/>
                <a:gdLst>
                  <a:gd name="T0" fmla="*/ 344 w 470"/>
                  <a:gd name="T1" fmla="*/ 63 h 439"/>
                  <a:gd name="T2" fmla="*/ 344 w 470"/>
                  <a:gd name="T3" fmla="*/ 63 h 439"/>
                  <a:gd name="T4" fmla="*/ 407 w 470"/>
                  <a:gd name="T5" fmla="*/ 313 h 439"/>
                  <a:gd name="T6" fmla="*/ 125 w 470"/>
                  <a:gd name="T7" fmla="*/ 375 h 439"/>
                  <a:gd name="T8" fmla="*/ 63 w 470"/>
                  <a:gd name="T9" fmla="*/ 94 h 439"/>
                  <a:gd name="T10" fmla="*/ 344 w 470"/>
                  <a:gd name="T11" fmla="*/ 6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344" y="63"/>
                    </a:moveTo>
                    <a:lnTo>
                      <a:pt x="344" y="63"/>
                    </a:lnTo>
                    <a:cubicBezTo>
                      <a:pt x="438" y="125"/>
                      <a:pt x="469" y="250"/>
                      <a:pt x="407" y="313"/>
                    </a:cubicBezTo>
                    <a:cubicBezTo>
                      <a:pt x="344" y="407"/>
                      <a:pt x="219" y="438"/>
                      <a:pt x="125" y="375"/>
                    </a:cubicBezTo>
                    <a:cubicBezTo>
                      <a:pt x="32" y="313"/>
                      <a:pt x="0" y="188"/>
                      <a:pt x="63" y="94"/>
                    </a:cubicBezTo>
                    <a:cubicBezTo>
                      <a:pt x="125" y="0"/>
                      <a:pt x="250" y="0"/>
                      <a:pt x="344" y="6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8" name="Freeform 44"/>
              <p:cNvSpPr>
                <a:spLocks noChangeArrowheads="1"/>
              </p:cNvSpPr>
              <p:nvPr/>
            </p:nvSpPr>
            <p:spPr bwMode="auto">
              <a:xfrm>
                <a:off x="9016481" y="3079129"/>
                <a:ext cx="156765" cy="146510"/>
              </a:xfrm>
              <a:custGeom>
                <a:avLst/>
                <a:gdLst>
                  <a:gd name="T0" fmla="*/ 407 w 470"/>
                  <a:gd name="T1" fmla="*/ 313 h 439"/>
                  <a:gd name="T2" fmla="*/ 407 w 470"/>
                  <a:gd name="T3" fmla="*/ 313 h 439"/>
                  <a:gd name="T4" fmla="*/ 125 w 470"/>
                  <a:gd name="T5" fmla="*/ 375 h 439"/>
                  <a:gd name="T6" fmla="*/ 63 w 470"/>
                  <a:gd name="T7" fmla="*/ 94 h 439"/>
                  <a:gd name="T8" fmla="*/ 344 w 470"/>
                  <a:gd name="T9" fmla="*/ 63 h 439"/>
                  <a:gd name="T10" fmla="*/ 407 w 470"/>
                  <a:gd name="T11" fmla="*/ 313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7" y="313"/>
                    </a:moveTo>
                    <a:lnTo>
                      <a:pt x="407" y="313"/>
                    </a:lnTo>
                    <a:cubicBezTo>
                      <a:pt x="344" y="407"/>
                      <a:pt x="219" y="438"/>
                      <a:pt x="125" y="375"/>
                    </a:cubicBezTo>
                    <a:cubicBezTo>
                      <a:pt x="32" y="313"/>
                      <a:pt x="0" y="188"/>
                      <a:pt x="63" y="94"/>
                    </a:cubicBezTo>
                    <a:cubicBezTo>
                      <a:pt x="125" y="0"/>
                      <a:pt x="250" y="0"/>
                      <a:pt x="344" y="63"/>
                    </a:cubicBezTo>
                    <a:cubicBezTo>
                      <a:pt x="438" y="125"/>
                      <a:pt x="469" y="219"/>
                      <a:pt x="407" y="313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29" name="Freeform 45"/>
              <p:cNvSpPr>
                <a:spLocks noChangeArrowheads="1"/>
              </p:cNvSpPr>
              <p:nvPr/>
            </p:nvSpPr>
            <p:spPr bwMode="auto">
              <a:xfrm>
                <a:off x="11009018" y="4407975"/>
                <a:ext cx="156765" cy="156766"/>
              </a:xfrm>
              <a:custGeom>
                <a:avLst/>
                <a:gdLst>
                  <a:gd name="T0" fmla="*/ 407 w 470"/>
                  <a:gd name="T1" fmla="*/ 344 h 470"/>
                  <a:gd name="T2" fmla="*/ 407 w 470"/>
                  <a:gd name="T3" fmla="*/ 344 h 470"/>
                  <a:gd name="T4" fmla="*/ 125 w 470"/>
                  <a:gd name="T5" fmla="*/ 407 h 470"/>
                  <a:gd name="T6" fmla="*/ 63 w 470"/>
                  <a:gd name="T7" fmla="*/ 125 h 470"/>
                  <a:gd name="T8" fmla="*/ 344 w 470"/>
                  <a:gd name="T9" fmla="*/ 63 h 470"/>
                  <a:gd name="T10" fmla="*/ 407 w 470"/>
                  <a:gd name="T11" fmla="*/ 344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407" y="344"/>
                    </a:moveTo>
                    <a:lnTo>
                      <a:pt x="407" y="344"/>
                    </a:lnTo>
                    <a:cubicBezTo>
                      <a:pt x="344" y="438"/>
                      <a:pt x="219" y="469"/>
                      <a:pt x="125" y="407"/>
                    </a:cubicBezTo>
                    <a:cubicBezTo>
                      <a:pt x="32" y="344"/>
                      <a:pt x="0" y="219"/>
                      <a:pt x="63" y="125"/>
                    </a:cubicBezTo>
                    <a:cubicBezTo>
                      <a:pt x="125" y="32"/>
                      <a:pt x="250" y="0"/>
                      <a:pt x="344" y="63"/>
                    </a:cubicBezTo>
                    <a:cubicBezTo>
                      <a:pt x="438" y="125"/>
                      <a:pt x="469" y="250"/>
                      <a:pt x="407" y="34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0" name="Freeform 46"/>
              <p:cNvSpPr>
                <a:spLocks noChangeArrowheads="1"/>
              </p:cNvSpPr>
              <p:nvPr/>
            </p:nvSpPr>
            <p:spPr bwMode="auto">
              <a:xfrm>
                <a:off x="10251561" y="2570739"/>
                <a:ext cx="146510" cy="146510"/>
              </a:xfrm>
              <a:custGeom>
                <a:avLst/>
                <a:gdLst>
                  <a:gd name="T0" fmla="*/ 250 w 439"/>
                  <a:gd name="T1" fmla="*/ 0 h 439"/>
                  <a:gd name="T2" fmla="*/ 250 w 439"/>
                  <a:gd name="T3" fmla="*/ 0 h 439"/>
                  <a:gd name="T4" fmla="*/ 406 w 439"/>
                  <a:gd name="T5" fmla="*/ 250 h 439"/>
                  <a:gd name="T6" fmla="*/ 188 w 439"/>
                  <a:gd name="T7" fmla="*/ 406 h 439"/>
                  <a:gd name="T8" fmla="*/ 31 w 439"/>
                  <a:gd name="T9" fmla="*/ 156 h 439"/>
                  <a:gd name="T10" fmla="*/ 250 w 439"/>
                  <a:gd name="T11" fmla="*/ 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250" y="0"/>
                    </a:moveTo>
                    <a:lnTo>
                      <a:pt x="250" y="0"/>
                    </a:lnTo>
                    <a:cubicBezTo>
                      <a:pt x="375" y="31"/>
                      <a:pt x="438" y="125"/>
                      <a:pt x="406" y="250"/>
                    </a:cubicBezTo>
                    <a:cubicBezTo>
                      <a:pt x="406" y="344"/>
                      <a:pt x="281" y="438"/>
                      <a:pt x="188" y="406"/>
                    </a:cubicBezTo>
                    <a:cubicBezTo>
                      <a:pt x="63" y="375"/>
                      <a:pt x="0" y="281"/>
                      <a:pt x="31" y="156"/>
                    </a:cubicBezTo>
                    <a:cubicBezTo>
                      <a:pt x="31" y="63"/>
                      <a:pt x="156" y="0"/>
                      <a:pt x="2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1" name="Freeform 47"/>
              <p:cNvSpPr>
                <a:spLocks noChangeArrowheads="1"/>
              </p:cNvSpPr>
              <p:nvPr/>
            </p:nvSpPr>
            <p:spPr bwMode="auto">
              <a:xfrm>
                <a:off x="8840669" y="3515729"/>
                <a:ext cx="145045" cy="134789"/>
              </a:xfrm>
              <a:custGeom>
                <a:avLst/>
                <a:gdLst>
                  <a:gd name="T0" fmla="*/ 405 w 438"/>
                  <a:gd name="T1" fmla="*/ 250 h 407"/>
                  <a:gd name="T2" fmla="*/ 405 w 438"/>
                  <a:gd name="T3" fmla="*/ 250 h 407"/>
                  <a:gd name="T4" fmla="*/ 187 w 438"/>
                  <a:gd name="T5" fmla="*/ 406 h 407"/>
                  <a:gd name="T6" fmla="*/ 31 w 438"/>
                  <a:gd name="T7" fmla="*/ 156 h 407"/>
                  <a:gd name="T8" fmla="*/ 249 w 438"/>
                  <a:gd name="T9" fmla="*/ 0 h 407"/>
                  <a:gd name="T10" fmla="*/ 405 w 438"/>
                  <a:gd name="T11" fmla="*/ 250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07">
                    <a:moveTo>
                      <a:pt x="405" y="250"/>
                    </a:moveTo>
                    <a:lnTo>
                      <a:pt x="405" y="250"/>
                    </a:lnTo>
                    <a:cubicBezTo>
                      <a:pt x="405" y="344"/>
                      <a:pt x="280" y="406"/>
                      <a:pt x="187" y="406"/>
                    </a:cubicBezTo>
                    <a:cubicBezTo>
                      <a:pt x="63" y="375"/>
                      <a:pt x="0" y="281"/>
                      <a:pt x="31" y="156"/>
                    </a:cubicBezTo>
                    <a:cubicBezTo>
                      <a:pt x="63" y="62"/>
                      <a:pt x="156" y="0"/>
                      <a:pt x="249" y="0"/>
                    </a:cubicBezTo>
                    <a:cubicBezTo>
                      <a:pt x="374" y="31"/>
                      <a:pt x="437" y="125"/>
                      <a:pt x="405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2" name="Freeform 48"/>
              <p:cNvSpPr>
                <a:spLocks noChangeArrowheads="1"/>
              </p:cNvSpPr>
              <p:nvPr/>
            </p:nvSpPr>
            <p:spPr bwMode="auto">
              <a:xfrm>
                <a:off x="11196551" y="3981631"/>
                <a:ext cx="145045" cy="146510"/>
              </a:xfrm>
              <a:custGeom>
                <a:avLst/>
                <a:gdLst>
                  <a:gd name="T0" fmla="*/ 406 w 438"/>
                  <a:gd name="T1" fmla="*/ 250 h 439"/>
                  <a:gd name="T2" fmla="*/ 406 w 438"/>
                  <a:gd name="T3" fmla="*/ 250 h 439"/>
                  <a:gd name="T4" fmla="*/ 187 w 438"/>
                  <a:gd name="T5" fmla="*/ 406 h 439"/>
                  <a:gd name="T6" fmla="*/ 31 w 438"/>
                  <a:gd name="T7" fmla="*/ 156 h 439"/>
                  <a:gd name="T8" fmla="*/ 250 w 438"/>
                  <a:gd name="T9" fmla="*/ 0 h 439"/>
                  <a:gd name="T10" fmla="*/ 406 w 438"/>
                  <a:gd name="T11" fmla="*/ 25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8" h="439">
                    <a:moveTo>
                      <a:pt x="406" y="250"/>
                    </a:moveTo>
                    <a:lnTo>
                      <a:pt x="406" y="250"/>
                    </a:lnTo>
                    <a:cubicBezTo>
                      <a:pt x="375" y="344"/>
                      <a:pt x="281" y="438"/>
                      <a:pt x="187" y="406"/>
                    </a:cubicBezTo>
                    <a:cubicBezTo>
                      <a:pt x="62" y="375"/>
                      <a:pt x="0" y="281"/>
                      <a:pt x="31" y="156"/>
                    </a:cubicBezTo>
                    <a:cubicBezTo>
                      <a:pt x="31" y="63"/>
                      <a:pt x="156" y="0"/>
                      <a:pt x="250" y="0"/>
                    </a:cubicBezTo>
                    <a:cubicBezTo>
                      <a:pt x="375" y="31"/>
                      <a:pt x="437" y="125"/>
                      <a:pt x="406" y="25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3" name="Freeform 49"/>
              <p:cNvSpPr>
                <a:spLocks noChangeArrowheads="1"/>
              </p:cNvSpPr>
              <p:nvPr/>
            </p:nvSpPr>
            <p:spPr bwMode="auto">
              <a:xfrm>
                <a:off x="11009018" y="3079129"/>
                <a:ext cx="156765" cy="146510"/>
              </a:xfrm>
              <a:custGeom>
                <a:avLst/>
                <a:gdLst>
                  <a:gd name="T0" fmla="*/ 407 w 470"/>
                  <a:gd name="T1" fmla="*/ 94 h 439"/>
                  <a:gd name="T2" fmla="*/ 407 w 470"/>
                  <a:gd name="T3" fmla="*/ 94 h 439"/>
                  <a:gd name="T4" fmla="*/ 344 w 470"/>
                  <a:gd name="T5" fmla="*/ 375 h 439"/>
                  <a:gd name="T6" fmla="*/ 63 w 470"/>
                  <a:gd name="T7" fmla="*/ 313 h 439"/>
                  <a:gd name="T8" fmla="*/ 125 w 470"/>
                  <a:gd name="T9" fmla="*/ 63 h 439"/>
                  <a:gd name="T10" fmla="*/ 407 w 470"/>
                  <a:gd name="T11" fmla="*/ 94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39">
                    <a:moveTo>
                      <a:pt x="407" y="94"/>
                    </a:moveTo>
                    <a:lnTo>
                      <a:pt x="407" y="94"/>
                    </a:lnTo>
                    <a:cubicBezTo>
                      <a:pt x="469" y="188"/>
                      <a:pt x="438" y="313"/>
                      <a:pt x="344" y="375"/>
                    </a:cubicBezTo>
                    <a:cubicBezTo>
                      <a:pt x="250" y="438"/>
                      <a:pt x="125" y="407"/>
                      <a:pt x="63" y="313"/>
                    </a:cubicBezTo>
                    <a:cubicBezTo>
                      <a:pt x="0" y="219"/>
                      <a:pt x="32" y="125"/>
                      <a:pt x="125" y="63"/>
                    </a:cubicBezTo>
                    <a:cubicBezTo>
                      <a:pt x="219" y="0"/>
                      <a:pt x="344" y="0"/>
                      <a:pt x="407" y="9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4" name="Freeform 50"/>
              <p:cNvSpPr>
                <a:spLocks noChangeArrowheads="1"/>
              </p:cNvSpPr>
              <p:nvPr/>
            </p:nvSpPr>
            <p:spPr bwMode="auto">
              <a:xfrm>
                <a:off x="9349059" y="2746551"/>
                <a:ext cx="146510" cy="146510"/>
              </a:xfrm>
              <a:custGeom>
                <a:avLst/>
                <a:gdLst>
                  <a:gd name="T0" fmla="*/ 344 w 439"/>
                  <a:gd name="T1" fmla="*/ 375 h 439"/>
                  <a:gd name="T2" fmla="*/ 344 w 439"/>
                  <a:gd name="T3" fmla="*/ 375 h 439"/>
                  <a:gd name="T4" fmla="*/ 63 w 439"/>
                  <a:gd name="T5" fmla="*/ 313 h 439"/>
                  <a:gd name="T6" fmla="*/ 125 w 439"/>
                  <a:gd name="T7" fmla="*/ 63 h 439"/>
                  <a:gd name="T8" fmla="*/ 407 w 439"/>
                  <a:gd name="T9" fmla="*/ 94 h 439"/>
                  <a:gd name="T10" fmla="*/ 344 w 439"/>
                  <a:gd name="T11" fmla="*/ 37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9" h="439">
                    <a:moveTo>
                      <a:pt x="344" y="375"/>
                    </a:moveTo>
                    <a:lnTo>
                      <a:pt x="344" y="375"/>
                    </a:lnTo>
                    <a:cubicBezTo>
                      <a:pt x="250" y="438"/>
                      <a:pt x="125" y="407"/>
                      <a:pt x="63" y="313"/>
                    </a:cubicBezTo>
                    <a:cubicBezTo>
                      <a:pt x="0" y="250"/>
                      <a:pt x="32" y="125"/>
                      <a:pt x="125" y="63"/>
                    </a:cubicBezTo>
                    <a:cubicBezTo>
                      <a:pt x="219" y="0"/>
                      <a:pt x="344" y="0"/>
                      <a:pt x="407" y="94"/>
                    </a:cubicBezTo>
                    <a:cubicBezTo>
                      <a:pt x="438" y="188"/>
                      <a:pt x="438" y="313"/>
                      <a:pt x="344" y="37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35" name="Freeform 51"/>
              <p:cNvSpPr>
                <a:spLocks noChangeArrowheads="1"/>
              </p:cNvSpPr>
              <p:nvPr/>
            </p:nvSpPr>
            <p:spPr bwMode="auto">
              <a:xfrm>
                <a:off x="10677905" y="4739087"/>
                <a:ext cx="156765" cy="156766"/>
              </a:xfrm>
              <a:custGeom>
                <a:avLst/>
                <a:gdLst>
                  <a:gd name="T0" fmla="*/ 344 w 470"/>
                  <a:gd name="T1" fmla="*/ 407 h 470"/>
                  <a:gd name="T2" fmla="*/ 344 w 470"/>
                  <a:gd name="T3" fmla="*/ 407 h 470"/>
                  <a:gd name="T4" fmla="*/ 63 w 470"/>
                  <a:gd name="T5" fmla="*/ 344 h 470"/>
                  <a:gd name="T6" fmla="*/ 125 w 470"/>
                  <a:gd name="T7" fmla="*/ 63 h 470"/>
                  <a:gd name="T8" fmla="*/ 407 w 470"/>
                  <a:gd name="T9" fmla="*/ 125 h 470"/>
                  <a:gd name="T10" fmla="*/ 344 w 470"/>
                  <a:gd name="T11" fmla="*/ 407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0" h="470">
                    <a:moveTo>
                      <a:pt x="344" y="407"/>
                    </a:moveTo>
                    <a:lnTo>
                      <a:pt x="344" y="407"/>
                    </a:lnTo>
                    <a:cubicBezTo>
                      <a:pt x="250" y="469"/>
                      <a:pt x="125" y="438"/>
                      <a:pt x="63" y="344"/>
                    </a:cubicBezTo>
                    <a:cubicBezTo>
                      <a:pt x="0" y="250"/>
                      <a:pt x="32" y="125"/>
                      <a:pt x="125" y="63"/>
                    </a:cubicBezTo>
                    <a:cubicBezTo>
                      <a:pt x="219" y="0"/>
                      <a:pt x="344" y="32"/>
                      <a:pt x="407" y="125"/>
                    </a:cubicBezTo>
                    <a:cubicBezTo>
                      <a:pt x="469" y="219"/>
                      <a:pt x="438" y="344"/>
                      <a:pt x="344" y="407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701" dirty="0">
                  <a:latin typeface="Lato Light"/>
                </a:endParaRPr>
              </a:p>
            </p:txBody>
          </p:sp>
        </p:grpSp>
        <p:sp>
          <p:nvSpPr>
            <p:cNvPr id="61" name="Oval 60"/>
            <p:cNvSpPr/>
            <p:nvPr/>
          </p:nvSpPr>
          <p:spPr>
            <a:xfrm>
              <a:off x="13337604" y="8199659"/>
              <a:ext cx="1121504" cy="11217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rtlCol="0" anchor="ctr"/>
            <a:lstStyle/>
            <a:p>
              <a:pPr algn="ctr"/>
              <a:endParaRPr lang="en-US" sz="2701" dirty="0">
                <a:latin typeface="Lato Light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12052848" y="4570041"/>
              <a:ext cx="1121504" cy="112179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37168" tIns="68584" rIns="137168" bIns="68584" rtlCol="0" anchor="ctr"/>
            <a:lstStyle/>
            <a:p>
              <a:pPr algn="ctr"/>
              <a:endParaRPr lang="en-US" sz="2701" dirty="0">
                <a:latin typeface="Lato Light"/>
              </a:endParaRPr>
            </a:p>
          </p:txBody>
        </p:sp>
        <p:grpSp>
          <p:nvGrpSpPr>
            <p:cNvPr id="63" name="Group 4698"/>
            <p:cNvGrpSpPr>
              <a:grpSpLocks/>
            </p:cNvGrpSpPr>
            <p:nvPr/>
          </p:nvGrpSpPr>
          <p:grpSpPr bwMode="auto">
            <a:xfrm>
              <a:off x="12272053" y="4760467"/>
              <a:ext cx="676273" cy="662868"/>
              <a:chOff x="5427663" y="4046537"/>
              <a:chExt cx="395287" cy="387350"/>
            </a:xfrm>
            <a:solidFill>
              <a:schemeClr val="bg1"/>
            </a:solidFill>
          </p:grpSpPr>
          <p:sp>
            <p:nvSpPr>
              <p:cNvPr id="76" name="Freeform 418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  <a:gd name="T46" fmla="*/ 301 w 520"/>
                  <a:gd name="T47" fmla="*/ 75 h 511"/>
                  <a:gd name="T48" fmla="*/ 301 w 520"/>
                  <a:gd name="T49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  <a:close/>
                    <a:moveTo>
                      <a:pt x="301" y="75"/>
                    </a:moveTo>
                    <a:lnTo>
                      <a:pt x="301" y="75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7" name="Freeform 419"/>
              <p:cNvSpPr>
                <a:spLocks noChangeArrowheads="1"/>
              </p:cNvSpPr>
              <p:nvPr/>
            </p:nvSpPr>
            <p:spPr bwMode="auto">
              <a:xfrm>
                <a:off x="5635625" y="4046537"/>
                <a:ext cx="187325" cy="184150"/>
              </a:xfrm>
              <a:custGeom>
                <a:avLst/>
                <a:gdLst>
                  <a:gd name="T0" fmla="*/ 301 w 520"/>
                  <a:gd name="T1" fmla="*/ 75 h 511"/>
                  <a:gd name="T2" fmla="*/ 444 w 520"/>
                  <a:gd name="T3" fmla="*/ 217 h 511"/>
                  <a:gd name="T4" fmla="*/ 394 w 520"/>
                  <a:gd name="T5" fmla="*/ 267 h 511"/>
                  <a:gd name="T6" fmla="*/ 327 w 520"/>
                  <a:gd name="T7" fmla="*/ 200 h 511"/>
                  <a:gd name="T8" fmla="*/ 301 w 520"/>
                  <a:gd name="T9" fmla="*/ 225 h 511"/>
                  <a:gd name="T10" fmla="*/ 368 w 520"/>
                  <a:gd name="T11" fmla="*/ 292 h 511"/>
                  <a:gd name="T12" fmla="*/ 335 w 520"/>
                  <a:gd name="T13" fmla="*/ 326 h 511"/>
                  <a:gd name="T14" fmla="*/ 293 w 520"/>
                  <a:gd name="T15" fmla="*/ 275 h 511"/>
                  <a:gd name="T16" fmla="*/ 268 w 520"/>
                  <a:gd name="T17" fmla="*/ 309 h 511"/>
                  <a:gd name="T18" fmla="*/ 310 w 520"/>
                  <a:gd name="T19" fmla="*/ 351 h 511"/>
                  <a:gd name="T20" fmla="*/ 268 w 520"/>
                  <a:gd name="T21" fmla="*/ 393 h 511"/>
                  <a:gd name="T22" fmla="*/ 201 w 520"/>
                  <a:gd name="T23" fmla="*/ 326 h 511"/>
                  <a:gd name="T24" fmla="*/ 168 w 520"/>
                  <a:gd name="T25" fmla="*/ 351 h 511"/>
                  <a:gd name="T26" fmla="*/ 243 w 520"/>
                  <a:gd name="T27" fmla="*/ 418 h 511"/>
                  <a:gd name="T28" fmla="*/ 209 w 520"/>
                  <a:gd name="T29" fmla="*/ 443 h 511"/>
                  <a:gd name="T30" fmla="*/ 168 w 520"/>
                  <a:gd name="T31" fmla="*/ 401 h 511"/>
                  <a:gd name="T32" fmla="*/ 134 w 520"/>
                  <a:gd name="T33" fmla="*/ 426 h 511"/>
                  <a:gd name="T34" fmla="*/ 218 w 520"/>
                  <a:gd name="T35" fmla="*/ 510 h 511"/>
                  <a:gd name="T36" fmla="*/ 519 w 520"/>
                  <a:gd name="T37" fmla="*/ 217 h 511"/>
                  <a:gd name="T38" fmla="*/ 301 w 520"/>
                  <a:gd name="T39" fmla="*/ 0 h 511"/>
                  <a:gd name="T40" fmla="*/ 0 w 520"/>
                  <a:gd name="T41" fmla="*/ 292 h 511"/>
                  <a:gd name="T42" fmla="*/ 34 w 520"/>
                  <a:gd name="T43" fmla="*/ 334 h 511"/>
                  <a:gd name="T44" fmla="*/ 301 w 520"/>
                  <a:gd name="T45" fmla="*/ 75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20" h="511">
                    <a:moveTo>
                      <a:pt x="301" y="75"/>
                    </a:moveTo>
                    <a:lnTo>
                      <a:pt x="444" y="217"/>
                    </a:lnTo>
                    <a:lnTo>
                      <a:pt x="394" y="267"/>
                    </a:lnTo>
                    <a:lnTo>
                      <a:pt x="327" y="200"/>
                    </a:lnTo>
                    <a:lnTo>
                      <a:pt x="301" y="225"/>
                    </a:lnTo>
                    <a:lnTo>
                      <a:pt x="368" y="292"/>
                    </a:lnTo>
                    <a:lnTo>
                      <a:pt x="335" y="326"/>
                    </a:lnTo>
                    <a:lnTo>
                      <a:pt x="293" y="275"/>
                    </a:lnTo>
                    <a:lnTo>
                      <a:pt x="268" y="309"/>
                    </a:lnTo>
                    <a:lnTo>
                      <a:pt x="310" y="351"/>
                    </a:lnTo>
                    <a:lnTo>
                      <a:pt x="268" y="393"/>
                    </a:lnTo>
                    <a:lnTo>
                      <a:pt x="201" y="326"/>
                    </a:lnTo>
                    <a:lnTo>
                      <a:pt x="168" y="351"/>
                    </a:lnTo>
                    <a:lnTo>
                      <a:pt x="243" y="418"/>
                    </a:lnTo>
                    <a:lnTo>
                      <a:pt x="209" y="443"/>
                    </a:lnTo>
                    <a:lnTo>
                      <a:pt x="168" y="401"/>
                    </a:lnTo>
                    <a:lnTo>
                      <a:pt x="134" y="426"/>
                    </a:lnTo>
                    <a:lnTo>
                      <a:pt x="218" y="510"/>
                    </a:lnTo>
                    <a:lnTo>
                      <a:pt x="519" y="217"/>
                    </a:lnTo>
                    <a:lnTo>
                      <a:pt x="301" y="0"/>
                    </a:lnTo>
                    <a:lnTo>
                      <a:pt x="0" y="292"/>
                    </a:lnTo>
                    <a:lnTo>
                      <a:pt x="34" y="334"/>
                    </a:lnTo>
                    <a:lnTo>
                      <a:pt x="301" y="75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8" name="Freeform 420"/>
              <p:cNvSpPr>
                <a:spLocks noChangeArrowheads="1"/>
              </p:cNvSpPr>
              <p:nvPr/>
            </p:nvSpPr>
            <p:spPr bwMode="auto">
              <a:xfrm>
                <a:off x="5743575" y="40735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9" name="Freeform 421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  <a:gd name="T54" fmla="*/ 451 w 569"/>
                  <a:gd name="T55" fmla="*/ 158 h 569"/>
                  <a:gd name="T56" fmla="*/ 451 w 569"/>
                  <a:gd name="T57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  <a:close/>
                    <a:moveTo>
                      <a:pt x="451" y="158"/>
                    </a:moveTo>
                    <a:lnTo>
                      <a:pt x="451" y="15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0" name="Freeform 422"/>
              <p:cNvSpPr>
                <a:spLocks noChangeArrowheads="1"/>
              </p:cNvSpPr>
              <p:nvPr/>
            </p:nvSpPr>
            <p:spPr bwMode="auto">
              <a:xfrm>
                <a:off x="5427663" y="4229099"/>
                <a:ext cx="204787" cy="204788"/>
              </a:xfrm>
              <a:custGeom>
                <a:avLst/>
                <a:gdLst>
                  <a:gd name="T0" fmla="*/ 451 w 569"/>
                  <a:gd name="T1" fmla="*/ 158 h 569"/>
                  <a:gd name="T2" fmla="*/ 501 w 569"/>
                  <a:gd name="T3" fmla="*/ 209 h 569"/>
                  <a:gd name="T4" fmla="*/ 468 w 569"/>
                  <a:gd name="T5" fmla="*/ 251 h 569"/>
                  <a:gd name="T6" fmla="*/ 393 w 569"/>
                  <a:gd name="T7" fmla="*/ 175 h 569"/>
                  <a:gd name="T8" fmla="*/ 368 w 569"/>
                  <a:gd name="T9" fmla="*/ 200 h 569"/>
                  <a:gd name="T10" fmla="*/ 443 w 569"/>
                  <a:gd name="T11" fmla="*/ 275 h 569"/>
                  <a:gd name="T12" fmla="*/ 409 w 569"/>
                  <a:gd name="T13" fmla="*/ 309 h 569"/>
                  <a:gd name="T14" fmla="*/ 359 w 569"/>
                  <a:gd name="T15" fmla="*/ 251 h 569"/>
                  <a:gd name="T16" fmla="*/ 334 w 569"/>
                  <a:gd name="T17" fmla="*/ 284 h 569"/>
                  <a:gd name="T18" fmla="*/ 384 w 569"/>
                  <a:gd name="T19" fmla="*/ 334 h 569"/>
                  <a:gd name="T20" fmla="*/ 342 w 569"/>
                  <a:gd name="T21" fmla="*/ 376 h 569"/>
                  <a:gd name="T22" fmla="*/ 267 w 569"/>
                  <a:gd name="T23" fmla="*/ 301 h 569"/>
                  <a:gd name="T24" fmla="*/ 234 w 569"/>
                  <a:gd name="T25" fmla="*/ 326 h 569"/>
                  <a:gd name="T26" fmla="*/ 309 w 569"/>
                  <a:gd name="T27" fmla="*/ 401 h 569"/>
                  <a:gd name="T28" fmla="*/ 284 w 569"/>
                  <a:gd name="T29" fmla="*/ 434 h 569"/>
                  <a:gd name="T30" fmla="*/ 234 w 569"/>
                  <a:gd name="T31" fmla="*/ 376 h 569"/>
                  <a:gd name="T32" fmla="*/ 200 w 569"/>
                  <a:gd name="T33" fmla="*/ 409 h 569"/>
                  <a:gd name="T34" fmla="*/ 250 w 569"/>
                  <a:gd name="T35" fmla="*/ 459 h 569"/>
                  <a:gd name="T36" fmla="*/ 217 w 569"/>
                  <a:gd name="T37" fmla="*/ 493 h 569"/>
                  <a:gd name="T38" fmla="*/ 75 w 569"/>
                  <a:gd name="T39" fmla="*/ 351 h 569"/>
                  <a:gd name="T40" fmla="*/ 393 w 569"/>
                  <a:gd name="T41" fmla="*/ 41 h 569"/>
                  <a:gd name="T42" fmla="*/ 351 w 569"/>
                  <a:gd name="T43" fmla="*/ 0 h 569"/>
                  <a:gd name="T44" fmla="*/ 0 w 569"/>
                  <a:gd name="T45" fmla="*/ 351 h 569"/>
                  <a:gd name="T46" fmla="*/ 217 w 569"/>
                  <a:gd name="T47" fmla="*/ 568 h 569"/>
                  <a:gd name="T48" fmla="*/ 568 w 569"/>
                  <a:gd name="T49" fmla="*/ 225 h 569"/>
                  <a:gd name="T50" fmla="*/ 484 w 569"/>
                  <a:gd name="T51" fmla="*/ 133 h 569"/>
                  <a:gd name="T52" fmla="*/ 451 w 569"/>
                  <a:gd name="T53" fmla="*/ 158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9" h="569">
                    <a:moveTo>
                      <a:pt x="451" y="158"/>
                    </a:moveTo>
                    <a:lnTo>
                      <a:pt x="501" y="209"/>
                    </a:lnTo>
                    <a:lnTo>
                      <a:pt x="468" y="251"/>
                    </a:lnTo>
                    <a:lnTo>
                      <a:pt x="393" y="175"/>
                    </a:lnTo>
                    <a:lnTo>
                      <a:pt x="368" y="200"/>
                    </a:lnTo>
                    <a:lnTo>
                      <a:pt x="443" y="275"/>
                    </a:lnTo>
                    <a:lnTo>
                      <a:pt x="409" y="309"/>
                    </a:lnTo>
                    <a:lnTo>
                      <a:pt x="359" y="251"/>
                    </a:lnTo>
                    <a:lnTo>
                      <a:pt x="334" y="284"/>
                    </a:lnTo>
                    <a:lnTo>
                      <a:pt x="384" y="334"/>
                    </a:lnTo>
                    <a:lnTo>
                      <a:pt x="342" y="376"/>
                    </a:lnTo>
                    <a:lnTo>
                      <a:pt x="267" y="301"/>
                    </a:lnTo>
                    <a:lnTo>
                      <a:pt x="234" y="326"/>
                    </a:lnTo>
                    <a:lnTo>
                      <a:pt x="309" y="401"/>
                    </a:lnTo>
                    <a:lnTo>
                      <a:pt x="284" y="434"/>
                    </a:lnTo>
                    <a:lnTo>
                      <a:pt x="234" y="376"/>
                    </a:lnTo>
                    <a:lnTo>
                      <a:pt x="200" y="409"/>
                    </a:lnTo>
                    <a:lnTo>
                      <a:pt x="250" y="459"/>
                    </a:lnTo>
                    <a:lnTo>
                      <a:pt x="217" y="493"/>
                    </a:lnTo>
                    <a:lnTo>
                      <a:pt x="75" y="351"/>
                    </a:lnTo>
                    <a:lnTo>
                      <a:pt x="393" y="41"/>
                    </a:lnTo>
                    <a:lnTo>
                      <a:pt x="351" y="0"/>
                    </a:lnTo>
                    <a:lnTo>
                      <a:pt x="0" y="351"/>
                    </a:lnTo>
                    <a:lnTo>
                      <a:pt x="217" y="568"/>
                    </a:lnTo>
                    <a:lnTo>
                      <a:pt x="568" y="225"/>
                    </a:lnTo>
                    <a:lnTo>
                      <a:pt x="484" y="133"/>
                    </a:lnTo>
                    <a:lnTo>
                      <a:pt x="451" y="158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1" name="Freeform 423"/>
              <p:cNvSpPr>
                <a:spLocks noChangeArrowheads="1"/>
              </p:cNvSpPr>
              <p:nvPr/>
            </p:nvSpPr>
            <p:spPr bwMode="auto">
              <a:xfrm>
                <a:off x="5591175" y="42862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2" name="Freeform 424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167 w 870"/>
                  <a:gd name="T3" fmla="*/ 0 h 887"/>
                  <a:gd name="T4" fmla="*/ 0 w 870"/>
                  <a:gd name="T5" fmla="*/ 167 h 887"/>
                  <a:gd name="T6" fmla="*/ 142 w 870"/>
                  <a:gd name="T7" fmla="*/ 317 h 887"/>
                  <a:gd name="T8" fmla="*/ 594 w 870"/>
                  <a:gd name="T9" fmla="*/ 760 h 887"/>
                  <a:gd name="T10" fmla="*/ 869 w 870"/>
                  <a:gd name="T11" fmla="*/ 886 h 887"/>
                  <a:gd name="T12" fmla="*/ 769 w 870"/>
                  <a:gd name="T13" fmla="*/ 601 h 887"/>
                  <a:gd name="T14" fmla="*/ 318 w 870"/>
                  <a:gd name="T15" fmla="*/ 142 h 887"/>
                  <a:gd name="T16" fmla="*/ 117 w 870"/>
                  <a:gd name="T17" fmla="*/ 225 h 887"/>
                  <a:gd name="T18" fmla="*/ 58 w 870"/>
                  <a:gd name="T19" fmla="*/ 167 h 887"/>
                  <a:gd name="T20" fmla="*/ 167 w 870"/>
                  <a:gd name="T21" fmla="*/ 58 h 887"/>
                  <a:gd name="T22" fmla="*/ 226 w 870"/>
                  <a:gd name="T23" fmla="*/ 116 h 887"/>
                  <a:gd name="T24" fmla="*/ 117 w 870"/>
                  <a:gd name="T25" fmla="*/ 225 h 887"/>
                  <a:gd name="T26" fmla="*/ 769 w 870"/>
                  <a:gd name="T27" fmla="*/ 819 h 887"/>
                  <a:gd name="T28" fmla="*/ 610 w 870"/>
                  <a:gd name="T29" fmla="*/ 744 h 887"/>
                  <a:gd name="T30" fmla="*/ 594 w 870"/>
                  <a:gd name="T31" fmla="*/ 727 h 887"/>
                  <a:gd name="T32" fmla="*/ 677 w 870"/>
                  <a:gd name="T33" fmla="*/ 735 h 887"/>
                  <a:gd name="T34" fmla="*/ 669 w 870"/>
                  <a:gd name="T35" fmla="*/ 668 h 887"/>
                  <a:gd name="T36" fmla="*/ 736 w 870"/>
                  <a:gd name="T37" fmla="*/ 677 h 887"/>
                  <a:gd name="T38" fmla="*/ 736 w 870"/>
                  <a:gd name="T39" fmla="*/ 593 h 887"/>
                  <a:gd name="T40" fmla="*/ 752 w 870"/>
                  <a:gd name="T41" fmla="*/ 610 h 887"/>
                  <a:gd name="T42" fmla="*/ 811 w 870"/>
                  <a:gd name="T43" fmla="*/ 769 h 887"/>
                  <a:gd name="T44" fmla="*/ 769 w 870"/>
                  <a:gd name="T45" fmla="*/ 819 h 887"/>
                  <a:gd name="T46" fmla="*/ 769 w 870"/>
                  <a:gd name="T47" fmla="*/ 819 h 887"/>
                  <a:gd name="T48" fmla="*/ 769 w 870"/>
                  <a:gd name="T49" fmla="*/ 819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  <a:close/>
                    <a:moveTo>
                      <a:pt x="117" y="225"/>
                    </a:moveTo>
                    <a:lnTo>
                      <a:pt x="58" y="167"/>
                    </a:lnTo>
                    <a:lnTo>
                      <a:pt x="167" y="58"/>
                    </a:lnTo>
                    <a:lnTo>
                      <a:pt x="226" y="116"/>
                    </a:lnTo>
                    <a:lnTo>
                      <a:pt x="117" y="225"/>
                    </a:lnTo>
                    <a:close/>
                    <a:moveTo>
                      <a:pt x="769" y="819"/>
                    </a:moveTo>
                    <a:lnTo>
                      <a:pt x="610" y="744"/>
                    </a:lnTo>
                    <a:lnTo>
                      <a:pt x="594" y="727"/>
                    </a:lnTo>
                    <a:lnTo>
                      <a:pt x="677" y="735"/>
                    </a:lnTo>
                    <a:lnTo>
                      <a:pt x="669" y="668"/>
                    </a:lnTo>
                    <a:lnTo>
                      <a:pt x="736" y="677"/>
                    </a:lnTo>
                    <a:lnTo>
                      <a:pt x="736" y="593"/>
                    </a:lnTo>
                    <a:lnTo>
                      <a:pt x="752" y="610"/>
                    </a:lnTo>
                    <a:lnTo>
                      <a:pt x="811" y="769"/>
                    </a:lnTo>
                    <a:lnTo>
                      <a:pt x="769" y="819"/>
                    </a:lnTo>
                    <a:close/>
                    <a:moveTo>
                      <a:pt x="769" y="819"/>
                    </a:moveTo>
                    <a:lnTo>
                      <a:pt x="769" y="819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3" name="Freeform 425"/>
              <p:cNvSpPr>
                <a:spLocks noChangeArrowheads="1"/>
              </p:cNvSpPr>
              <p:nvPr/>
            </p:nvSpPr>
            <p:spPr bwMode="auto">
              <a:xfrm>
                <a:off x="5473700" y="4070349"/>
                <a:ext cx="312738" cy="319088"/>
              </a:xfrm>
              <a:custGeom>
                <a:avLst/>
                <a:gdLst>
                  <a:gd name="T0" fmla="*/ 318 w 870"/>
                  <a:gd name="T1" fmla="*/ 142 h 887"/>
                  <a:gd name="T2" fmla="*/ 318 w 870"/>
                  <a:gd name="T3" fmla="*/ 142 h 887"/>
                  <a:gd name="T4" fmla="*/ 167 w 870"/>
                  <a:gd name="T5" fmla="*/ 0 h 887"/>
                  <a:gd name="T6" fmla="*/ 0 w 870"/>
                  <a:gd name="T7" fmla="*/ 167 h 887"/>
                  <a:gd name="T8" fmla="*/ 142 w 870"/>
                  <a:gd name="T9" fmla="*/ 317 h 887"/>
                  <a:gd name="T10" fmla="*/ 142 w 870"/>
                  <a:gd name="T11" fmla="*/ 317 h 887"/>
                  <a:gd name="T12" fmla="*/ 594 w 870"/>
                  <a:gd name="T13" fmla="*/ 760 h 887"/>
                  <a:gd name="T14" fmla="*/ 869 w 870"/>
                  <a:gd name="T15" fmla="*/ 886 h 887"/>
                  <a:gd name="T16" fmla="*/ 769 w 870"/>
                  <a:gd name="T17" fmla="*/ 601 h 887"/>
                  <a:gd name="T18" fmla="*/ 318 w 870"/>
                  <a:gd name="T19" fmla="*/ 142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70" h="887">
                    <a:moveTo>
                      <a:pt x="318" y="142"/>
                    </a:moveTo>
                    <a:lnTo>
                      <a:pt x="318" y="142"/>
                    </a:lnTo>
                    <a:lnTo>
                      <a:pt x="167" y="0"/>
                    </a:lnTo>
                    <a:lnTo>
                      <a:pt x="0" y="167"/>
                    </a:lnTo>
                    <a:lnTo>
                      <a:pt x="142" y="317"/>
                    </a:lnTo>
                    <a:lnTo>
                      <a:pt x="142" y="317"/>
                    </a:lnTo>
                    <a:lnTo>
                      <a:pt x="594" y="760"/>
                    </a:lnTo>
                    <a:lnTo>
                      <a:pt x="869" y="886"/>
                    </a:lnTo>
                    <a:lnTo>
                      <a:pt x="769" y="601"/>
                    </a:lnTo>
                    <a:lnTo>
                      <a:pt x="318" y="142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4" name="Freeform 426"/>
              <p:cNvSpPr>
                <a:spLocks noChangeArrowheads="1"/>
              </p:cNvSpPr>
              <p:nvPr/>
            </p:nvSpPr>
            <p:spPr bwMode="auto">
              <a:xfrm>
                <a:off x="5494338" y="4090987"/>
                <a:ext cx="60325" cy="60325"/>
              </a:xfrm>
              <a:custGeom>
                <a:avLst/>
                <a:gdLst>
                  <a:gd name="T0" fmla="*/ 59 w 169"/>
                  <a:gd name="T1" fmla="*/ 167 h 168"/>
                  <a:gd name="T2" fmla="*/ 0 w 169"/>
                  <a:gd name="T3" fmla="*/ 109 h 168"/>
                  <a:gd name="T4" fmla="*/ 109 w 169"/>
                  <a:gd name="T5" fmla="*/ 0 h 168"/>
                  <a:gd name="T6" fmla="*/ 168 w 169"/>
                  <a:gd name="T7" fmla="*/ 58 h 168"/>
                  <a:gd name="T8" fmla="*/ 59 w 169"/>
                  <a:gd name="T9" fmla="*/ 16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68">
                    <a:moveTo>
                      <a:pt x="59" y="167"/>
                    </a:moveTo>
                    <a:lnTo>
                      <a:pt x="0" y="109"/>
                    </a:lnTo>
                    <a:lnTo>
                      <a:pt x="109" y="0"/>
                    </a:lnTo>
                    <a:lnTo>
                      <a:pt x="168" y="58"/>
                    </a:lnTo>
                    <a:lnTo>
                      <a:pt x="59" y="167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5" name="Freeform 427"/>
              <p:cNvSpPr>
                <a:spLocks noChangeArrowheads="1"/>
              </p:cNvSpPr>
              <p:nvPr/>
            </p:nvSpPr>
            <p:spPr bwMode="auto">
              <a:xfrm>
                <a:off x="5688013" y="4283074"/>
                <a:ext cx="77787" cy="80963"/>
              </a:xfrm>
              <a:custGeom>
                <a:avLst/>
                <a:gdLst>
                  <a:gd name="T0" fmla="*/ 175 w 218"/>
                  <a:gd name="T1" fmla="*/ 226 h 227"/>
                  <a:gd name="T2" fmla="*/ 16 w 218"/>
                  <a:gd name="T3" fmla="*/ 151 h 227"/>
                  <a:gd name="T4" fmla="*/ 0 w 218"/>
                  <a:gd name="T5" fmla="*/ 134 h 227"/>
                  <a:gd name="T6" fmla="*/ 83 w 218"/>
                  <a:gd name="T7" fmla="*/ 142 h 227"/>
                  <a:gd name="T8" fmla="*/ 75 w 218"/>
                  <a:gd name="T9" fmla="*/ 75 h 227"/>
                  <a:gd name="T10" fmla="*/ 142 w 218"/>
                  <a:gd name="T11" fmla="*/ 84 h 227"/>
                  <a:gd name="T12" fmla="*/ 142 w 218"/>
                  <a:gd name="T13" fmla="*/ 0 h 227"/>
                  <a:gd name="T14" fmla="*/ 158 w 218"/>
                  <a:gd name="T15" fmla="*/ 17 h 227"/>
                  <a:gd name="T16" fmla="*/ 217 w 218"/>
                  <a:gd name="T17" fmla="*/ 176 h 227"/>
                  <a:gd name="T18" fmla="*/ 175 w 218"/>
                  <a:gd name="T19" fmla="*/ 226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8" h="227">
                    <a:moveTo>
                      <a:pt x="175" y="226"/>
                    </a:moveTo>
                    <a:lnTo>
                      <a:pt x="16" y="151"/>
                    </a:lnTo>
                    <a:lnTo>
                      <a:pt x="0" y="134"/>
                    </a:lnTo>
                    <a:lnTo>
                      <a:pt x="83" y="142"/>
                    </a:lnTo>
                    <a:lnTo>
                      <a:pt x="75" y="75"/>
                    </a:lnTo>
                    <a:lnTo>
                      <a:pt x="142" y="84"/>
                    </a:lnTo>
                    <a:lnTo>
                      <a:pt x="142" y="0"/>
                    </a:lnTo>
                    <a:lnTo>
                      <a:pt x="158" y="17"/>
                    </a:lnTo>
                    <a:lnTo>
                      <a:pt x="217" y="176"/>
                    </a:lnTo>
                    <a:lnTo>
                      <a:pt x="175" y="226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86" name="Freeform 428"/>
              <p:cNvSpPr>
                <a:spLocks noChangeArrowheads="1"/>
              </p:cNvSpPr>
              <p:nvPr/>
            </p:nvSpPr>
            <p:spPr bwMode="auto">
              <a:xfrm>
                <a:off x="5749925" y="4365624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65" name="Group 4681"/>
            <p:cNvGrpSpPr>
              <a:grpSpLocks/>
            </p:cNvGrpSpPr>
            <p:nvPr/>
          </p:nvGrpSpPr>
          <p:grpSpPr bwMode="auto">
            <a:xfrm>
              <a:off x="13607660" y="8355640"/>
              <a:ext cx="552450" cy="724089"/>
              <a:chOff x="4576763" y="2300287"/>
              <a:chExt cx="276225" cy="361950"/>
            </a:xfrm>
            <a:solidFill>
              <a:schemeClr val="bg1"/>
            </a:solidFill>
          </p:grpSpPr>
          <p:sp>
            <p:nvSpPr>
              <p:cNvPr id="66" name="Freeform 250"/>
              <p:cNvSpPr>
                <a:spLocks noChangeArrowheads="1"/>
              </p:cNvSpPr>
              <p:nvPr/>
            </p:nvSpPr>
            <p:spPr bwMode="auto">
              <a:xfrm>
                <a:off x="4576763" y="2541587"/>
                <a:ext cx="120650" cy="12065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  <a:gd name="T14" fmla="*/ 92 w 336"/>
                  <a:gd name="T15" fmla="*/ 0 h 336"/>
                  <a:gd name="T16" fmla="*/ 92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7" name="Freeform 251"/>
              <p:cNvSpPr>
                <a:spLocks noChangeArrowheads="1"/>
              </p:cNvSpPr>
              <p:nvPr/>
            </p:nvSpPr>
            <p:spPr bwMode="auto">
              <a:xfrm>
                <a:off x="4576763" y="2541587"/>
                <a:ext cx="120650" cy="120650"/>
              </a:xfrm>
              <a:custGeom>
                <a:avLst/>
                <a:gdLst>
                  <a:gd name="T0" fmla="*/ 92 w 336"/>
                  <a:gd name="T1" fmla="*/ 0 h 336"/>
                  <a:gd name="T2" fmla="*/ 0 w 336"/>
                  <a:gd name="T3" fmla="*/ 243 h 336"/>
                  <a:gd name="T4" fmla="*/ 159 w 336"/>
                  <a:gd name="T5" fmla="*/ 193 h 336"/>
                  <a:gd name="T6" fmla="*/ 251 w 336"/>
                  <a:gd name="T7" fmla="*/ 335 h 336"/>
                  <a:gd name="T8" fmla="*/ 335 w 336"/>
                  <a:gd name="T9" fmla="*/ 84 h 336"/>
                  <a:gd name="T10" fmla="*/ 251 w 336"/>
                  <a:gd name="T11" fmla="*/ 9 h 336"/>
                  <a:gd name="T12" fmla="*/ 92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8" name="Freeform 252"/>
              <p:cNvSpPr>
                <a:spLocks noChangeArrowheads="1"/>
              </p:cNvSpPr>
              <p:nvPr/>
            </p:nvSpPr>
            <p:spPr bwMode="auto">
              <a:xfrm>
                <a:off x="4610100" y="2541587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69" name="Freeform 253"/>
              <p:cNvSpPr>
                <a:spLocks noChangeArrowheads="1"/>
              </p:cNvSpPr>
              <p:nvPr/>
            </p:nvSpPr>
            <p:spPr bwMode="auto">
              <a:xfrm>
                <a:off x="4732338" y="2541587"/>
                <a:ext cx="120650" cy="12065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  <a:gd name="T14" fmla="*/ 251 w 336"/>
                  <a:gd name="T15" fmla="*/ 0 h 336"/>
                  <a:gd name="T16" fmla="*/ 251 w 336"/>
                  <a:gd name="T17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  <a:close/>
                    <a:moveTo>
                      <a:pt x="251" y="0"/>
                    </a:moveTo>
                    <a:lnTo>
                      <a:pt x="251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0" name="Freeform 254"/>
              <p:cNvSpPr>
                <a:spLocks noChangeArrowheads="1"/>
              </p:cNvSpPr>
              <p:nvPr/>
            </p:nvSpPr>
            <p:spPr bwMode="auto">
              <a:xfrm>
                <a:off x="4732338" y="2541587"/>
                <a:ext cx="120650" cy="120650"/>
              </a:xfrm>
              <a:custGeom>
                <a:avLst/>
                <a:gdLst>
                  <a:gd name="T0" fmla="*/ 251 w 336"/>
                  <a:gd name="T1" fmla="*/ 0 h 336"/>
                  <a:gd name="T2" fmla="*/ 84 w 336"/>
                  <a:gd name="T3" fmla="*/ 9 h 336"/>
                  <a:gd name="T4" fmla="*/ 0 w 336"/>
                  <a:gd name="T5" fmla="*/ 84 h 336"/>
                  <a:gd name="T6" fmla="*/ 92 w 336"/>
                  <a:gd name="T7" fmla="*/ 335 h 336"/>
                  <a:gd name="T8" fmla="*/ 176 w 336"/>
                  <a:gd name="T9" fmla="*/ 193 h 336"/>
                  <a:gd name="T10" fmla="*/ 335 w 336"/>
                  <a:gd name="T11" fmla="*/ 243 h 336"/>
                  <a:gd name="T12" fmla="*/ 251 w 336"/>
                  <a:gd name="T13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6" h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1" name="Freeform 255"/>
              <p:cNvSpPr>
                <a:spLocks noChangeArrowheads="1"/>
              </p:cNvSpPr>
              <p:nvPr/>
            </p:nvSpPr>
            <p:spPr bwMode="auto">
              <a:xfrm>
                <a:off x="4822825" y="2541587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2" name="Freeform 256"/>
              <p:cNvSpPr>
                <a:spLocks noChangeArrowheads="1"/>
              </p:cNvSpPr>
              <p:nvPr/>
            </p:nvSpPr>
            <p:spPr bwMode="auto">
              <a:xfrm>
                <a:off x="4586288" y="2300287"/>
                <a:ext cx="261937" cy="258762"/>
              </a:xfrm>
              <a:custGeom>
                <a:avLst/>
                <a:gdLst>
                  <a:gd name="T0" fmla="*/ 618 w 728"/>
                  <a:gd name="T1" fmla="*/ 619 h 720"/>
                  <a:gd name="T2" fmla="*/ 627 w 728"/>
                  <a:gd name="T3" fmla="*/ 469 h 720"/>
                  <a:gd name="T4" fmla="*/ 727 w 728"/>
                  <a:gd name="T5" fmla="*/ 360 h 720"/>
                  <a:gd name="T6" fmla="*/ 627 w 728"/>
                  <a:gd name="T7" fmla="*/ 251 h 720"/>
                  <a:gd name="T8" fmla="*/ 618 w 728"/>
                  <a:gd name="T9" fmla="*/ 101 h 720"/>
                  <a:gd name="T10" fmla="*/ 468 w 728"/>
                  <a:gd name="T11" fmla="*/ 92 h 720"/>
                  <a:gd name="T12" fmla="*/ 359 w 728"/>
                  <a:gd name="T13" fmla="*/ 0 h 720"/>
                  <a:gd name="T14" fmla="*/ 250 w 728"/>
                  <a:gd name="T15" fmla="*/ 92 h 720"/>
                  <a:gd name="T16" fmla="*/ 100 w 728"/>
                  <a:gd name="T17" fmla="*/ 101 h 720"/>
                  <a:gd name="T18" fmla="*/ 92 w 728"/>
                  <a:gd name="T19" fmla="*/ 251 h 720"/>
                  <a:gd name="T20" fmla="*/ 0 w 728"/>
                  <a:gd name="T21" fmla="*/ 360 h 720"/>
                  <a:gd name="T22" fmla="*/ 92 w 728"/>
                  <a:gd name="T23" fmla="*/ 469 h 720"/>
                  <a:gd name="T24" fmla="*/ 100 w 728"/>
                  <a:gd name="T25" fmla="*/ 619 h 720"/>
                  <a:gd name="T26" fmla="*/ 250 w 728"/>
                  <a:gd name="T27" fmla="*/ 628 h 720"/>
                  <a:gd name="T28" fmla="*/ 359 w 728"/>
                  <a:gd name="T29" fmla="*/ 719 h 720"/>
                  <a:gd name="T30" fmla="*/ 468 w 728"/>
                  <a:gd name="T31" fmla="*/ 628 h 720"/>
                  <a:gd name="T32" fmla="*/ 618 w 728"/>
                  <a:gd name="T33" fmla="*/ 619 h 720"/>
                  <a:gd name="T34" fmla="*/ 359 w 728"/>
                  <a:gd name="T35" fmla="*/ 561 h 720"/>
                  <a:gd name="T36" fmla="*/ 159 w 728"/>
                  <a:gd name="T37" fmla="*/ 360 h 720"/>
                  <a:gd name="T38" fmla="*/ 359 w 728"/>
                  <a:gd name="T39" fmla="*/ 159 h 720"/>
                  <a:gd name="T40" fmla="*/ 560 w 728"/>
                  <a:gd name="T41" fmla="*/ 360 h 720"/>
                  <a:gd name="T42" fmla="*/ 359 w 728"/>
                  <a:gd name="T43" fmla="*/ 561 h 720"/>
                  <a:gd name="T44" fmla="*/ 359 w 728"/>
                  <a:gd name="T45" fmla="*/ 561 h 720"/>
                  <a:gd name="T46" fmla="*/ 359 w 728"/>
                  <a:gd name="T47" fmla="*/ 561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28" h="720">
                    <a:moveTo>
                      <a:pt x="618" y="619"/>
                    </a:moveTo>
                    <a:cubicBezTo>
                      <a:pt x="627" y="469"/>
                      <a:pt x="627" y="469"/>
                      <a:pt x="627" y="469"/>
                    </a:cubicBezTo>
                    <a:cubicBezTo>
                      <a:pt x="727" y="360"/>
                      <a:pt x="727" y="360"/>
                      <a:pt x="727" y="360"/>
                    </a:cubicBezTo>
                    <a:cubicBezTo>
                      <a:pt x="627" y="251"/>
                      <a:pt x="627" y="251"/>
                      <a:pt x="627" y="251"/>
                    </a:cubicBezTo>
                    <a:cubicBezTo>
                      <a:pt x="618" y="101"/>
                      <a:pt x="618" y="101"/>
                      <a:pt x="618" y="101"/>
                    </a:cubicBezTo>
                    <a:cubicBezTo>
                      <a:pt x="468" y="92"/>
                      <a:pt x="468" y="92"/>
                      <a:pt x="468" y="92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250" y="92"/>
                      <a:pt x="250" y="92"/>
                      <a:pt x="250" y="92"/>
                    </a:cubicBezTo>
                    <a:cubicBezTo>
                      <a:pt x="100" y="101"/>
                      <a:pt x="100" y="101"/>
                      <a:pt x="100" y="101"/>
                    </a:cubicBezTo>
                    <a:cubicBezTo>
                      <a:pt x="92" y="251"/>
                      <a:pt x="92" y="251"/>
                      <a:pt x="92" y="251"/>
                    </a:cubicBezTo>
                    <a:cubicBezTo>
                      <a:pt x="0" y="360"/>
                      <a:pt x="0" y="360"/>
                      <a:pt x="0" y="360"/>
                    </a:cubicBezTo>
                    <a:cubicBezTo>
                      <a:pt x="92" y="469"/>
                      <a:pt x="92" y="469"/>
                      <a:pt x="92" y="469"/>
                    </a:cubicBezTo>
                    <a:cubicBezTo>
                      <a:pt x="100" y="619"/>
                      <a:pt x="100" y="619"/>
                      <a:pt x="100" y="619"/>
                    </a:cubicBezTo>
                    <a:cubicBezTo>
                      <a:pt x="250" y="628"/>
                      <a:pt x="250" y="628"/>
                      <a:pt x="250" y="628"/>
                    </a:cubicBezTo>
                    <a:cubicBezTo>
                      <a:pt x="359" y="719"/>
                      <a:pt x="359" y="719"/>
                      <a:pt x="359" y="719"/>
                    </a:cubicBezTo>
                    <a:cubicBezTo>
                      <a:pt x="468" y="628"/>
                      <a:pt x="468" y="628"/>
                      <a:pt x="468" y="628"/>
                    </a:cubicBezTo>
                    <a:lnTo>
                      <a:pt x="618" y="619"/>
                    </a:lnTo>
                    <a:close/>
                    <a:moveTo>
                      <a:pt x="359" y="561"/>
                    </a:moveTo>
                    <a:cubicBezTo>
                      <a:pt x="250" y="561"/>
                      <a:pt x="159" y="469"/>
                      <a:pt x="159" y="360"/>
                    </a:cubicBezTo>
                    <a:cubicBezTo>
                      <a:pt x="159" y="243"/>
                      <a:pt x="250" y="159"/>
                      <a:pt x="359" y="159"/>
                    </a:cubicBezTo>
                    <a:cubicBezTo>
                      <a:pt x="468" y="159"/>
                      <a:pt x="560" y="243"/>
                      <a:pt x="560" y="360"/>
                    </a:cubicBezTo>
                    <a:cubicBezTo>
                      <a:pt x="560" y="469"/>
                      <a:pt x="468" y="561"/>
                      <a:pt x="359" y="561"/>
                    </a:cubicBezTo>
                    <a:close/>
                    <a:moveTo>
                      <a:pt x="359" y="561"/>
                    </a:moveTo>
                    <a:lnTo>
                      <a:pt x="359" y="561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3" name="Freeform 257"/>
              <p:cNvSpPr>
                <a:spLocks noChangeArrowheads="1"/>
              </p:cNvSpPr>
              <p:nvPr/>
            </p:nvSpPr>
            <p:spPr bwMode="auto">
              <a:xfrm>
                <a:off x="4691063" y="2387599"/>
                <a:ext cx="36512" cy="80963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226 h 227"/>
                  <a:gd name="T8" fmla="*/ 101 w 102"/>
                  <a:gd name="T9" fmla="*/ 226 h 227"/>
                  <a:gd name="T10" fmla="*/ 101 w 102"/>
                  <a:gd name="T11" fmla="*/ 0 h 227"/>
                  <a:gd name="T12" fmla="*/ 59 w 102"/>
                  <a:gd name="T13" fmla="*/ 0 h 227"/>
                  <a:gd name="T14" fmla="*/ 0 w 102"/>
                  <a:gd name="T15" fmla="*/ 33 h 227"/>
                  <a:gd name="T16" fmla="*/ 0 w 102"/>
                  <a:gd name="T17" fmla="*/ 33 h 227"/>
                  <a:gd name="T18" fmla="*/ 0 w 102"/>
                  <a:gd name="T19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2" h="227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  <a:close/>
                    <a:moveTo>
                      <a:pt x="0" y="33"/>
                    </a:moveTo>
                    <a:lnTo>
                      <a:pt x="0" y="3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4" name="Freeform 258"/>
              <p:cNvSpPr>
                <a:spLocks noChangeArrowheads="1"/>
              </p:cNvSpPr>
              <p:nvPr/>
            </p:nvSpPr>
            <p:spPr bwMode="auto">
              <a:xfrm>
                <a:off x="4691063" y="2387599"/>
                <a:ext cx="36512" cy="80963"/>
              </a:xfrm>
              <a:custGeom>
                <a:avLst/>
                <a:gdLst>
                  <a:gd name="T0" fmla="*/ 0 w 102"/>
                  <a:gd name="T1" fmla="*/ 33 h 227"/>
                  <a:gd name="T2" fmla="*/ 9 w 102"/>
                  <a:gd name="T3" fmla="*/ 67 h 227"/>
                  <a:gd name="T4" fmla="*/ 50 w 102"/>
                  <a:gd name="T5" fmla="*/ 50 h 227"/>
                  <a:gd name="T6" fmla="*/ 50 w 102"/>
                  <a:gd name="T7" fmla="*/ 50 h 227"/>
                  <a:gd name="T8" fmla="*/ 50 w 102"/>
                  <a:gd name="T9" fmla="*/ 226 h 227"/>
                  <a:gd name="T10" fmla="*/ 101 w 102"/>
                  <a:gd name="T11" fmla="*/ 226 h 227"/>
                  <a:gd name="T12" fmla="*/ 101 w 102"/>
                  <a:gd name="T13" fmla="*/ 0 h 227"/>
                  <a:gd name="T14" fmla="*/ 59 w 102"/>
                  <a:gd name="T15" fmla="*/ 0 h 227"/>
                  <a:gd name="T16" fmla="*/ 0 w 102"/>
                  <a:gd name="T17" fmla="*/ 3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2" h="227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75" name="Freeform 259"/>
              <p:cNvSpPr>
                <a:spLocks noChangeArrowheads="1"/>
              </p:cNvSpPr>
              <p:nvPr/>
            </p:nvSpPr>
            <p:spPr bwMode="auto">
              <a:xfrm>
                <a:off x="4691063" y="2400299"/>
                <a:ext cx="1587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</p:grpSp>
      <p:sp>
        <p:nvSpPr>
          <p:cNvPr id="136" name="Rectangle 135"/>
          <p:cNvSpPr/>
          <p:nvPr/>
        </p:nvSpPr>
        <p:spPr>
          <a:xfrm>
            <a:off x="0" y="0"/>
            <a:ext cx="3491880" cy="11247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 bwMode="auto">
          <a:xfrm>
            <a:off x="1090206" y="360722"/>
            <a:ext cx="2185650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b="1" dirty="0" err="1">
                <a:solidFill>
                  <a:schemeClr val="bg1"/>
                </a:solidFill>
                <a:latin typeface="+mj-lt"/>
                <a:cs typeface="Lato Regular"/>
              </a:rPr>
              <a:t>Juru</a:t>
            </a:r>
            <a:r>
              <a:rPr lang="en-US" b="1" dirty="0">
                <a:solidFill>
                  <a:schemeClr val="bg1"/>
                </a:solidFill>
                <a:latin typeface="+mj-lt"/>
                <a:cs typeface="Lato Regular"/>
              </a:rPr>
              <a:t> </a:t>
            </a:r>
            <a:r>
              <a:rPr lang="id-ID" b="1" dirty="0" smtClean="0">
                <a:solidFill>
                  <a:schemeClr val="bg1"/>
                </a:solidFill>
                <a:latin typeface="+mj-lt"/>
                <a:cs typeface="Lato Regular"/>
              </a:rPr>
              <a:t>Bor (Driller)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179512" y="673946"/>
            <a:ext cx="882616" cy="882846"/>
            <a:chOff x="-17809" y="3862640"/>
            <a:chExt cx="1449197" cy="1449574"/>
          </a:xfrm>
        </p:grpSpPr>
        <p:grpSp>
          <p:nvGrpSpPr>
            <p:cNvPr id="139" name="Group 138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149" name="Oval 148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50" name="Oval 149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140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141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2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3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4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5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6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7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48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sp>
        <p:nvSpPr>
          <p:cNvPr id="151" name="Rectangle 150"/>
          <p:cNvSpPr/>
          <p:nvPr/>
        </p:nvSpPr>
        <p:spPr>
          <a:xfrm>
            <a:off x="3491880" y="0"/>
            <a:ext cx="352181" cy="11247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0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53347" y="620495"/>
            <a:ext cx="1299192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Prospek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47002" y="1015637"/>
            <a:ext cx="3260741" cy="1606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id-ID" sz="1500" dirty="0" smtClean="0">
                <a:latin typeface="+mj-lt"/>
              </a:rPr>
              <a:t>Juru Bor</a:t>
            </a:r>
            <a:r>
              <a:rPr lang="en-US" sz="1500" dirty="0" smtClean="0">
                <a:latin typeface="+mj-lt"/>
              </a:rPr>
              <a:t> di Indonesia </a:t>
            </a:r>
            <a:r>
              <a:rPr lang="en-US" sz="1500" dirty="0" err="1" smtClean="0">
                <a:latin typeface="+mj-lt"/>
              </a:rPr>
              <a:t>saat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masih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banyak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diperlukan</a:t>
            </a:r>
            <a:r>
              <a:rPr lang="en-US" sz="1500" dirty="0" smtClean="0">
                <a:latin typeface="+mj-lt"/>
              </a:rPr>
              <a:t>. </a:t>
            </a:r>
            <a:r>
              <a:rPr lang="en-US" sz="1500" dirty="0" err="1" smtClean="0">
                <a:latin typeface="+mj-lt"/>
              </a:rPr>
              <a:t>Namun</a:t>
            </a:r>
            <a:r>
              <a:rPr lang="en-US" sz="1500" dirty="0" smtClean="0">
                <a:latin typeface="+mj-lt"/>
              </a:rPr>
              <a:t> di </a:t>
            </a:r>
            <a:r>
              <a:rPr lang="en-US" sz="1500" dirty="0" err="1" smtClean="0">
                <a:latin typeface="+mj-lt"/>
              </a:rPr>
              <a:t>beberapa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negara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maju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seperti</a:t>
            </a:r>
            <a:r>
              <a:rPr lang="en-US" sz="1500" dirty="0" smtClean="0">
                <a:latin typeface="+mj-lt"/>
              </a:rPr>
              <a:t> di Amerika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Eropah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sudah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mulai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ditinggalkan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digantikan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secara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otomatis</a:t>
            </a:r>
            <a:r>
              <a:rPr lang="en-US" sz="1500" dirty="0" smtClean="0">
                <a:latin typeface="+mj-lt"/>
              </a:rPr>
              <a:t> </a:t>
            </a:r>
            <a:endParaRPr lang="en-US" sz="1500" dirty="0">
              <a:latin typeface="+mj-lt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5332057" y="4592845"/>
            <a:ext cx="1843828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Tempat Kerja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348122" y="4918787"/>
            <a:ext cx="3544358" cy="1606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Profesi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ini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bekerja</a:t>
            </a:r>
            <a:r>
              <a:rPr lang="en-US" sz="1500" dirty="0" smtClean="0">
                <a:latin typeface="+mj-lt"/>
              </a:rPr>
              <a:t> di </a:t>
            </a:r>
            <a:r>
              <a:rPr lang="id-ID" sz="1500" dirty="0" smtClean="0">
                <a:latin typeface="+mj-lt"/>
              </a:rPr>
              <a:t>alam terbuka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dengan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kondisi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tempat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kerja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luas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suhu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tempat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kering</a:t>
            </a:r>
            <a:r>
              <a:rPr lang="en-US" sz="1500" dirty="0" smtClean="0">
                <a:latin typeface="+mj-lt"/>
              </a:rPr>
              <a:t> (</a:t>
            </a:r>
            <a:r>
              <a:rPr lang="en-US" sz="1500" dirty="0" err="1" smtClean="0">
                <a:latin typeface="+mj-lt"/>
              </a:rPr>
              <a:t>terpapar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panas</a:t>
            </a:r>
            <a:r>
              <a:rPr lang="en-US" sz="1500" dirty="0" smtClean="0">
                <a:latin typeface="+mj-lt"/>
              </a:rPr>
              <a:t>) </a:t>
            </a:r>
            <a:r>
              <a:rPr lang="en-US" sz="1500" dirty="0" err="1" smtClean="0">
                <a:latin typeface="+mj-lt"/>
              </a:rPr>
              <a:t>atau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basah</a:t>
            </a:r>
            <a:r>
              <a:rPr lang="en-US" sz="1500" dirty="0" smtClean="0">
                <a:latin typeface="+mj-lt"/>
              </a:rPr>
              <a:t> (</a:t>
            </a:r>
            <a:r>
              <a:rPr lang="en-US" sz="1500" dirty="0" err="1" smtClean="0">
                <a:latin typeface="+mj-lt"/>
              </a:rPr>
              <a:t>terpapar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hujan</a:t>
            </a:r>
            <a:r>
              <a:rPr lang="en-US" sz="1500" dirty="0" smtClean="0">
                <a:latin typeface="+mj-lt"/>
              </a:rPr>
              <a:t>), </a:t>
            </a:r>
            <a:r>
              <a:rPr lang="en-US" sz="1500" dirty="0" err="1" smtClean="0">
                <a:latin typeface="+mj-lt"/>
              </a:rPr>
              <a:t>dengan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tingkat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kebisingan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cukup</a:t>
            </a:r>
            <a:r>
              <a:rPr lang="en-US" sz="1500" dirty="0" smtClean="0">
                <a:latin typeface="+mj-lt"/>
              </a:rPr>
              <a:t> </a:t>
            </a:r>
            <a:r>
              <a:rPr lang="id-ID" sz="1500" dirty="0" smtClean="0">
                <a:latin typeface="+mj-lt"/>
              </a:rPr>
              <a:t>bising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dan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penerangan</a:t>
            </a:r>
            <a:r>
              <a:rPr lang="en-US" sz="1500" dirty="0" smtClean="0">
                <a:latin typeface="+mj-lt"/>
              </a:rPr>
              <a:t> yang </a:t>
            </a:r>
            <a:r>
              <a:rPr lang="en-US" sz="1500" dirty="0" err="1" smtClean="0">
                <a:latin typeface="+mj-lt"/>
              </a:rPr>
              <a:t>cukup</a:t>
            </a:r>
            <a:endParaRPr lang="en-US" sz="1500" dirty="0">
              <a:latin typeface="+mj-lt"/>
            </a:endParaRP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19386" y="4290371"/>
            <a:ext cx="2240988" cy="529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19419" tIns="109710" rIns="219419" bIns="109710">
            <a:spAutoFit/>
          </a:bodyPr>
          <a:lstStyle/>
          <a:p>
            <a:r>
              <a:rPr lang="en-US" sz="2000" b="1" smtClean="0">
                <a:solidFill>
                  <a:schemeClr val="tx2"/>
                </a:solidFill>
                <a:latin typeface="+mj-lt"/>
                <a:ea typeface="Open Sans Light" charset="0"/>
              </a:rPr>
              <a:t>Risiko Pekerjaan</a:t>
            </a:r>
            <a:endParaRPr lang="en-US" sz="2000" b="1">
              <a:solidFill>
                <a:schemeClr val="tx2"/>
              </a:solidFill>
              <a:latin typeface="+mj-lt"/>
              <a:ea typeface="Open Sans Light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35450" y="4617207"/>
            <a:ext cx="3272293" cy="914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19419" tIns="109710" rIns="219419" bIns="109710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itchFamily="34" charset="-128"/>
              </a:defRPr>
            </a:lvl9pPr>
          </a:lstStyle>
          <a:p>
            <a:r>
              <a:rPr lang="en-US" sz="1500" dirty="0" err="1" smtClean="0">
                <a:latin typeface="+mj-lt"/>
              </a:rPr>
              <a:t>Cedera</a:t>
            </a:r>
            <a:r>
              <a:rPr lang="en-US" sz="1500" dirty="0" smtClean="0">
                <a:latin typeface="+mj-lt"/>
              </a:rPr>
              <a:t>/</a:t>
            </a:r>
            <a:r>
              <a:rPr lang="en-US" sz="1500" dirty="0" err="1" smtClean="0">
                <a:latin typeface="+mj-lt"/>
              </a:rPr>
              <a:t>kecelakaan</a:t>
            </a:r>
            <a:r>
              <a:rPr lang="en-US" sz="1500" dirty="0" smtClean="0">
                <a:latin typeface="+mj-lt"/>
              </a:rPr>
              <a:t> </a:t>
            </a:r>
            <a:r>
              <a:rPr lang="en-US" sz="1500" dirty="0" err="1" smtClean="0">
                <a:latin typeface="+mj-lt"/>
              </a:rPr>
              <a:t>kerja</a:t>
            </a:r>
            <a:r>
              <a:rPr lang="en-US" sz="1500" dirty="0" smtClean="0">
                <a:latin typeface="+mj-lt"/>
              </a:rPr>
              <a:t>, </a:t>
            </a:r>
            <a:r>
              <a:rPr lang="en-US" sz="1500" dirty="0" err="1" smtClean="0">
                <a:latin typeface="+mj-lt"/>
              </a:rPr>
              <a:t>kelelahan</a:t>
            </a:r>
            <a:r>
              <a:rPr lang="en-US" sz="1500" dirty="0" smtClean="0">
                <a:latin typeface="+mj-lt"/>
              </a:rPr>
              <a:t>, stress, </a:t>
            </a:r>
            <a:r>
              <a:rPr lang="en-US" sz="1500" dirty="0" err="1" smtClean="0">
                <a:latin typeface="+mj-lt"/>
              </a:rPr>
              <a:t>jenuh</a:t>
            </a:r>
            <a:r>
              <a:rPr lang="id-ID" sz="1500" dirty="0" smtClean="0">
                <a:latin typeface="+mj-lt"/>
              </a:rPr>
              <a:t>, gangguan pendengaran</a:t>
            </a:r>
            <a:endParaRPr lang="en-US" sz="1500" dirty="0">
              <a:latin typeface="+mj-lt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2412154" y="1556599"/>
            <a:ext cx="4119925" cy="2947538"/>
            <a:chOff x="5332413" y="3046413"/>
            <a:chExt cx="12663432" cy="9059862"/>
          </a:xfrm>
        </p:grpSpPr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10183813" y="5811838"/>
              <a:ext cx="3941762" cy="5207000"/>
              <a:chOff x="9829438" y="5671231"/>
              <a:chExt cx="4196867" cy="5545360"/>
            </a:xfrm>
          </p:grpSpPr>
          <p:sp>
            <p:nvSpPr>
              <p:cNvPr id="55" name="Freeform 37"/>
              <p:cNvSpPr>
                <a:spLocks noChangeArrowheads="1"/>
              </p:cNvSpPr>
              <p:nvPr/>
            </p:nvSpPr>
            <p:spPr bwMode="auto">
              <a:xfrm>
                <a:off x="10222282" y="5671231"/>
                <a:ext cx="3460286" cy="3453573"/>
              </a:xfrm>
              <a:custGeom>
                <a:avLst/>
                <a:gdLst>
                  <a:gd name="T0" fmla="*/ 1730429 w 6055"/>
                  <a:gd name="T1" fmla="*/ 0 h 6044"/>
                  <a:gd name="T2" fmla="*/ 1730429 w 6055"/>
                  <a:gd name="T3" fmla="*/ 0 h 6044"/>
                  <a:gd name="T4" fmla="*/ 0 w 6055"/>
                  <a:gd name="T5" fmla="*/ 1726215 h 6044"/>
                  <a:gd name="T6" fmla="*/ 121153 w 6055"/>
                  <a:gd name="T7" fmla="*/ 2358761 h 6044"/>
                  <a:gd name="T8" fmla="*/ 162871 w 6055"/>
                  <a:gd name="T9" fmla="*/ 2411901 h 6044"/>
                  <a:gd name="T10" fmla="*/ 242877 w 6055"/>
                  <a:gd name="T11" fmla="*/ 2524468 h 6044"/>
                  <a:gd name="T12" fmla="*/ 242877 w 6055"/>
                  <a:gd name="T13" fmla="*/ 2530182 h 6044"/>
                  <a:gd name="T14" fmla="*/ 346314 w 6055"/>
                  <a:gd name="T15" fmla="*/ 2645606 h 6044"/>
                  <a:gd name="T16" fmla="*/ 320026 w 6055"/>
                  <a:gd name="T17" fmla="*/ 2722746 h 6044"/>
                  <a:gd name="T18" fmla="*/ 1050373 w 6055"/>
                  <a:gd name="T19" fmla="*/ 3313579 h 6044"/>
                  <a:gd name="T20" fmla="*/ 1197813 w 6055"/>
                  <a:gd name="T21" fmla="*/ 3166156 h 6044"/>
                  <a:gd name="T22" fmla="*/ 1691568 w 6055"/>
                  <a:gd name="T23" fmla="*/ 3453002 h 6044"/>
                  <a:gd name="T24" fmla="*/ 1721285 w 6055"/>
                  <a:gd name="T25" fmla="*/ 3453002 h 6044"/>
                  <a:gd name="T26" fmla="*/ 2215040 w 6055"/>
                  <a:gd name="T27" fmla="*/ 3166156 h 6044"/>
                  <a:gd name="T28" fmla="*/ 2377339 w 6055"/>
                  <a:gd name="T29" fmla="*/ 3329007 h 6044"/>
                  <a:gd name="T30" fmla="*/ 3459715 w 6055"/>
                  <a:gd name="T31" fmla="*/ 1726215 h 6044"/>
                  <a:gd name="T32" fmla="*/ 3459715 w 6055"/>
                  <a:gd name="T33" fmla="*/ 1726215 h 6044"/>
                  <a:gd name="T34" fmla="*/ 1730429 w 6055"/>
                  <a:gd name="T35" fmla="*/ 0 h 604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6055" h="6044">
                    <a:moveTo>
                      <a:pt x="3028" y="0"/>
                    </a:moveTo>
                    <a:lnTo>
                      <a:pt x="3028" y="0"/>
                    </a:lnTo>
                    <a:cubicBezTo>
                      <a:pt x="1357" y="0"/>
                      <a:pt x="0" y="1350"/>
                      <a:pt x="0" y="3021"/>
                    </a:cubicBezTo>
                    <a:cubicBezTo>
                      <a:pt x="0" y="3409"/>
                      <a:pt x="79" y="3787"/>
                      <a:pt x="212" y="4128"/>
                    </a:cubicBezTo>
                    <a:cubicBezTo>
                      <a:pt x="239" y="4155"/>
                      <a:pt x="264" y="4190"/>
                      <a:pt x="285" y="4221"/>
                    </a:cubicBezTo>
                    <a:cubicBezTo>
                      <a:pt x="368" y="4253"/>
                      <a:pt x="425" y="4330"/>
                      <a:pt x="425" y="4418"/>
                    </a:cubicBezTo>
                    <a:cubicBezTo>
                      <a:pt x="425" y="4423"/>
                      <a:pt x="425" y="4423"/>
                      <a:pt x="425" y="4428"/>
                    </a:cubicBezTo>
                    <a:cubicBezTo>
                      <a:pt x="528" y="4438"/>
                      <a:pt x="606" y="4527"/>
                      <a:pt x="606" y="4630"/>
                    </a:cubicBezTo>
                    <a:cubicBezTo>
                      <a:pt x="606" y="4682"/>
                      <a:pt x="585" y="4729"/>
                      <a:pt x="560" y="4765"/>
                    </a:cubicBezTo>
                    <a:cubicBezTo>
                      <a:pt x="875" y="5220"/>
                      <a:pt x="1320" y="5577"/>
                      <a:pt x="1838" y="5799"/>
                    </a:cubicBezTo>
                    <a:cubicBezTo>
                      <a:pt x="2096" y="5541"/>
                      <a:pt x="2096" y="5541"/>
                      <a:pt x="2096" y="5541"/>
                    </a:cubicBezTo>
                    <a:cubicBezTo>
                      <a:pt x="2960" y="6043"/>
                      <a:pt x="2960" y="6043"/>
                      <a:pt x="2960" y="6043"/>
                    </a:cubicBezTo>
                    <a:cubicBezTo>
                      <a:pt x="2976" y="6043"/>
                      <a:pt x="2997" y="6043"/>
                      <a:pt x="3012" y="6043"/>
                    </a:cubicBezTo>
                    <a:cubicBezTo>
                      <a:pt x="3876" y="5541"/>
                      <a:pt x="3876" y="5541"/>
                      <a:pt x="3876" y="5541"/>
                    </a:cubicBezTo>
                    <a:cubicBezTo>
                      <a:pt x="4160" y="5826"/>
                      <a:pt x="4160" y="5826"/>
                      <a:pt x="4160" y="5826"/>
                    </a:cubicBezTo>
                    <a:cubicBezTo>
                      <a:pt x="5268" y="5381"/>
                      <a:pt x="6054" y="4288"/>
                      <a:pt x="6054" y="3021"/>
                    </a:cubicBezTo>
                    <a:cubicBezTo>
                      <a:pt x="6054" y="1350"/>
                      <a:pt x="4699" y="0"/>
                      <a:pt x="3028" y="0"/>
                    </a:cubicBezTo>
                  </a:path>
                </a:pathLst>
              </a:custGeom>
              <a:solidFill>
                <a:srgbClr val="F7C3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6" name="Freeform 38"/>
              <p:cNvSpPr>
                <a:spLocks noChangeArrowheads="1"/>
              </p:cNvSpPr>
              <p:nvPr/>
            </p:nvSpPr>
            <p:spPr bwMode="auto">
              <a:xfrm>
                <a:off x="10343406" y="8028172"/>
                <a:ext cx="225886" cy="366636"/>
              </a:xfrm>
              <a:custGeom>
                <a:avLst/>
                <a:gdLst>
                  <a:gd name="T0" fmla="*/ 0 w 395"/>
                  <a:gd name="T1" fmla="*/ 0 h 638"/>
                  <a:gd name="T2" fmla="*/ 0 w 395"/>
                  <a:gd name="T3" fmla="*/ 0 h 638"/>
                  <a:gd name="T4" fmla="*/ 199008 w 395"/>
                  <a:gd name="T5" fmla="*/ 366061 h 638"/>
                  <a:gd name="T6" fmla="*/ 225314 w 395"/>
                  <a:gd name="T7" fmla="*/ 288482 h 638"/>
                  <a:gd name="T8" fmla="*/ 121807 w 395"/>
                  <a:gd name="T9" fmla="*/ 172399 h 638"/>
                  <a:gd name="T10" fmla="*/ 121807 w 395"/>
                  <a:gd name="T11" fmla="*/ 166653 h 638"/>
                  <a:gd name="T12" fmla="*/ 41746 w 395"/>
                  <a:gd name="T13" fmla="*/ 53444 h 638"/>
                  <a:gd name="T14" fmla="*/ 0 w 395"/>
                  <a:gd name="T15" fmla="*/ 0 h 63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95" h="638">
                    <a:moveTo>
                      <a:pt x="0" y="0"/>
                    </a:moveTo>
                    <a:lnTo>
                      <a:pt x="0" y="0"/>
                    </a:lnTo>
                    <a:cubicBezTo>
                      <a:pt x="89" y="228"/>
                      <a:pt x="208" y="441"/>
                      <a:pt x="348" y="637"/>
                    </a:cubicBezTo>
                    <a:cubicBezTo>
                      <a:pt x="373" y="601"/>
                      <a:pt x="394" y="554"/>
                      <a:pt x="394" y="502"/>
                    </a:cubicBezTo>
                    <a:cubicBezTo>
                      <a:pt x="394" y="399"/>
                      <a:pt x="316" y="310"/>
                      <a:pt x="213" y="300"/>
                    </a:cubicBezTo>
                    <a:cubicBezTo>
                      <a:pt x="213" y="295"/>
                      <a:pt x="213" y="295"/>
                      <a:pt x="213" y="290"/>
                    </a:cubicBezTo>
                    <a:cubicBezTo>
                      <a:pt x="213" y="202"/>
                      <a:pt x="156" y="125"/>
                      <a:pt x="73" y="93"/>
                    </a:cubicBezTo>
                    <a:cubicBezTo>
                      <a:pt x="52" y="62"/>
                      <a:pt x="27" y="27"/>
                      <a:pt x="0" y="0"/>
                    </a:cubicBezTo>
                  </a:path>
                </a:pathLst>
              </a:custGeom>
              <a:solidFill>
                <a:srgbClr val="F5F4E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7" name="Freeform 39"/>
              <p:cNvSpPr>
                <a:spLocks noChangeArrowheads="1"/>
              </p:cNvSpPr>
              <p:nvPr/>
            </p:nvSpPr>
            <p:spPr bwMode="auto">
              <a:xfrm>
                <a:off x="9878543" y="8836733"/>
                <a:ext cx="4098657" cy="2366764"/>
              </a:xfrm>
              <a:custGeom>
                <a:avLst/>
                <a:gdLst>
                  <a:gd name="T0" fmla="*/ 4076944 w 7173"/>
                  <a:gd name="T1" fmla="*/ 1988196 h 4145"/>
                  <a:gd name="T2" fmla="*/ 4076944 w 7173"/>
                  <a:gd name="T3" fmla="*/ 1988196 h 4145"/>
                  <a:gd name="T4" fmla="*/ 3621537 w 7173"/>
                  <a:gd name="T5" fmla="*/ 2366193 h 4145"/>
                  <a:gd name="T6" fmla="*/ 475977 w 7173"/>
                  <a:gd name="T7" fmla="*/ 2366193 h 4145"/>
                  <a:gd name="T8" fmla="*/ 20570 w 7173"/>
                  <a:gd name="T9" fmla="*/ 1988196 h 4145"/>
                  <a:gd name="T10" fmla="*/ 157135 w 7173"/>
                  <a:gd name="T11" fmla="*/ 761704 h 4145"/>
                  <a:gd name="T12" fmla="*/ 626827 w 7173"/>
                  <a:gd name="T13" fmla="*/ 369432 h 4145"/>
                  <a:gd name="T14" fmla="*/ 1351363 w 7173"/>
                  <a:gd name="T15" fmla="*/ 188999 h 4145"/>
                  <a:gd name="T16" fmla="*/ 1540496 w 7173"/>
                  <a:gd name="T17" fmla="*/ 0 h 4145"/>
                  <a:gd name="T18" fmla="*/ 2049043 w 7173"/>
                  <a:gd name="T19" fmla="*/ 295203 h 4145"/>
                  <a:gd name="T20" fmla="*/ 2557589 w 7173"/>
                  <a:gd name="T21" fmla="*/ 0 h 4145"/>
                  <a:gd name="T22" fmla="*/ 2743866 w 7173"/>
                  <a:gd name="T23" fmla="*/ 188999 h 4145"/>
                  <a:gd name="T24" fmla="*/ 3471259 w 7173"/>
                  <a:gd name="T25" fmla="*/ 369432 h 4145"/>
                  <a:gd name="T26" fmla="*/ 3941522 w 7173"/>
                  <a:gd name="T27" fmla="*/ 761704 h 4145"/>
                  <a:gd name="T28" fmla="*/ 4076944 w 7173"/>
                  <a:gd name="T29" fmla="*/ 1988196 h 4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7173" h="4145">
                    <a:moveTo>
                      <a:pt x="7135" y="3482"/>
                    </a:moveTo>
                    <a:lnTo>
                      <a:pt x="7135" y="3482"/>
                    </a:lnTo>
                    <a:cubicBezTo>
                      <a:pt x="7172" y="3844"/>
                      <a:pt x="6815" y="4144"/>
                      <a:pt x="6338" y="4144"/>
                    </a:cubicBezTo>
                    <a:cubicBezTo>
                      <a:pt x="833" y="4144"/>
                      <a:pt x="833" y="4144"/>
                      <a:pt x="833" y="4144"/>
                    </a:cubicBezTo>
                    <a:cubicBezTo>
                      <a:pt x="358" y="4144"/>
                      <a:pt x="0" y="3844"/>
                      <a:pt x="36" y="3482"/>
                    </a:cubicBezTo>
                    <a:cubicBezTo>
                      <a:pt x="275" y="1334"/>
                      <a:pt x="275" y="1334"/>
                      <a:pt x="275" y="1334"/>
                    </a:cubicBezTo>
                    <a:cubicBezTo>
                      <a:pt x="306" y="1024"/>
                      <a:pt x="683" y="739"/>
                      <a:pt x="1097" y="647"/>
                    </a:cubicBezTo>
                    <a:cubicBezTo>
                      <a:pt x="1330" y="589"/>
                      <a:pt x="1992" y="419"/>
                      <a:pt x="2365" y="331"/>
                    </a:cubicBezTo>
                    <a:cubicBezTo>
                      <a:pt x="2696" y="0"/>
                      <a:pt x="2696" y="0"/>
                      <a:pt x="2696" y="0"/>
                    </a:cubicBezTo>
                    <a:cubicBezTo>
                      <a:pt x="3586" y="517"/>
                      <a:pt x="3586" y="517"/>
                      <a:pt x="3586" y="517"/>
                    </a:cubicBezTo>
                    <a:cubicBezTo>
                      <a:pt x="4476" y="0"/>
                      <a:pt x="4476" y="0"/>
                      <a:pt x="4476" y="0"/>
                    </a:cubicBezTo>
                    <a:cubicBezTo>
                      <a:pt x="4802" y="331"/>
                      <a:pt x="4802" y="331"/>
                      <a:pt x="4802" y="331"/>
                    </a:cubicBezTo>
                    <a:cubicBezTo>
                      <a:pt x="4802" y="331"/>
                      <a:pt x="5842" y="589"/>
                      <a:pt x="6075" y="647"/>
                    </a:cubicBezTo>
                    <a:cubicBezTo>
                      <a:pt x="6489" y="739"/>
                      <a:pt x="6867" y="1024"/>
                      <a:pt x="6898" y="1334"/>
                    </a:cubicBezTo>
                    <a:cubicBezTo>
                      <a:pt x="7135" y="3482"/>
                      <a:pt x="7135" y="3482"/>
                      <a:pt x="7135" y="3482"/>
                    </a:cubicBez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8" name="Freeform 40"/>
              <p:cNvSpPr>
                <a:spLocks noChangeArrowheads="1"/>
              </p:cNvSpPr>
              <p:nvPr/>
            </p:nvSpPr>
            <p:spPr bwMode="auto">
              <a:xfrm>
                <a:off x="11927873" y="8836733"/>
                <a:ext cx="2049329" cy="2366764"/>
              </a:xfrm>
              <a:custGeom>
                <a:avLst/>
                <a:gdLst>
                  <a:gd name="T0" fmla="*/ 2027619 w 3587"/>
                  <a:gd name="T1" fmla="*/ 1988196 h 4145"/>
                  <a:gd name="T2" fmla="*/ 2027619 w 3587"/>
                  <a:gd name="T3" fmla="*/ 1988196 h 4145"/>
                  <a:gd name="T4" fmla="*/ 1892216 w 3587"/>
                  <a:gd name="T5" fmla="*/ 761704 h 4145"/>
                  <a:gd name="T6" fmla="*/ 1422018 w 3587"/>
                  <a:gd name="T7" fmla="*/ 369432 h 4145"/>
                  <a:gd name="T8" fmla="*/ 694727 w 3587"/>
                  <a:gd name="T9" fmla="*/ 188999 h 4145"/>
                  <a:gd name="T10" fmla="*/ 508476 w 3587"/>
                  <a:gd name="T11" fmla="*/ 0 h 4145"/>
                  <a:gd name="T12" fmla="*/ 0 w 3587"/>
                  <a:gd name="T13" fmla="*/ 295203 h 4145"/>
                  <a:gd name="T14" fmla="*/ 2857 w 3587"/>
                  <a:gd name="T15" fmla="*/ 2366193 h 4145"/>
                  <a:gd name="T16" fmla="*/ 1572276 w 3587"/>
                  <a:gd name="T17" fmla="*/ 2366193 h 4145"/>
                  <a:gd name="T18" fmla="*/ 2027619 w 3587"/>
                  <a:gd name="T19" fmla="*/ 1988196 h 41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587" h="4145">
                    <a:moveTo>
                      <a:pt x="3549" y="3482"/>
                    </a:moveTo>
                    <a:lnTo>
                      <a:pt x="3549" y="3482"/>
                    </a:lnTo>
                    <a:cubicBezTo>
                      <a:pt x="3312" y="1334"/>
                      <a:pt x="3312" y="1334"/>
                      <a:pt x="3312" y="1334"/>
                    </a:cubicBezTo>
                    <a:cubicBezTo>
                      <a:pt x="3281" y="1024"/>
                      <a:pt x="2903" y="739"/>
                      <a:pt x="2489" y="647"/>
                    </a:cubicBezTo>
                    <a:cubicBezTo>
                      <a:pt x="2209" y="579"/>
                      <a:pt x="1216" y="331"/>
                      <a:pt x="1216" y="331"/>
                    </a:cubicBezTo>
                    <a:cubicBezTo>
                      <a:pt x="890" y="0"/>
                      <a:pt x="890" y="0"/>
                      <a:pt x="890" y="0"/>
                    </a:cubicBezTo>
                    <a:cubicBezTo>
                      <a:pt x="0" y="517"/>
                      <a:pt x="0" y="517"/>
                      <a:pt x="0" y="517"/>
                    </a:cubicBezTo>
                    <a:cubicBezTo>
                      <a:pt x="5" y="4144"/>
                      <a:pt x="5" y="4144"/>
                      <a:pt x="5" y="4144"/>
                    </a:cubicBezTo>
                    <a:cubicBezTo>
                      <a:pt x="2752" y="4144"/>
                      <a:pt x="2752" y="4144"/>
                      <a:pt x="2752" y="4144"/>
                    </a:cubicBezTo>
                    <a:cubicBezTo>
                      <a:pt x="3229" y="4144"/>
                      <a:pt x="3586" y="3844"/>
                      <a:pt x="3549" y="3482"/>
                    </a:cubicBezTo>
                  </a:path>
                </a:pathLst>
              </a:custGeom>
              <a:solidFill>
                <a:srgbClr val="E2E1E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59" name="Freeform 41"/>
              <p:cNvSpPr>
                <a:spLocks noChangeArrowheads="1"/>
              </p:cNvSpPr>
              <p:nvPr/>
            </p:nvSpPr>
            <p:spPr bwMode="auto">
              <a:xfrm>
                <a:off x="11230578" y="9023326"/>
                <a:ext cx="697295" cy="556500"/>
              </a:xfrm>
              <a:custGeom>
                <a:avLst/>
                <a:gdLst>
                  <a:gd name="T0" fmla="*/ 0 w 1222"/>
                  <a:gd name="T1" fmla="*/ 0 h 969"/>
                  <a:gd name="T2" fmla="*/ 475325 w 1222"/>
                  <a:gd name="T3" fmla="*/ 555926 h 969"/>
                  <a:gd name="T4" fmla="*/ 478178 w 1222"/>
                  <a:gd name="T5" fmla="*/ 555926 h 969"/>
                  <a:gd name="T6" fmla="*/ 696724 w 1222"/>
                  <a:gd name="T7" fmla="*/ 335967 h 969"/>
                  <a:gd name="T8" fmla="*/ 696724 w 1222"/>
                  <a:gd name="T9" fmla="*/ 332522 h 969"/>
                  <a:gd name="T10" fmla="*/ 696724 w 1222"/>
                  <a:gd name="T11" fmla="*/ 335967 h 969"/>
                  <a:gd name="T12" fmla="*/ 696724 w 1222"/>
                  <a:gd name="T13" fmla="*/ 335967 h 969"/>
                  <a:gd name="T14" fmla="*/ 696724 w 1222"/>
                  <a:gd name="T15" fmla="*/ 106820 h 969"/>
                  <a:gd name="T16" fmla="*/ 696724 w 1222"/>
                  <a:gd name="T17" fmla="*/ 106820 h 969"/>
                  <a:gd name="T18" fmla="*/ 0 w 1222"/>
                  <a:gd name="T19" fmla="*/ 0 h 9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2" h="969">
                    <a:moveTo>
                      <a:pt x="0" y="0"/>
                    </a:moveTo>
                    <a:lnTo>
                      <a:pt x="833" y="968"/>
                    </a:lnTo>
                    <a:lnTo>
                      <a:pt x="838" y="968"/>
                    </a:lnTo>
                    <a:lnTo>
                      <a:pt x="1221" y="585"/>
                    </a:lnTo>
                    <a:lnTo>
                      <a:pt x="1221" y="579"/>
                    </a:lnTo>
                    <a:lnTo>
                      <a:pt x="1221" y="585"/>
                    </a:lnTo>
                    <a:lnTo>
                      <a:pt x="1221" y="18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0" name="Freeform 42"/>
              <p:cNvSpPr>
                <a:spLocks noChangeArrowheads="1"/>
              </p:cNvSpPr>
              <p:nvPr/>
            </p:nvSpPr>
            <p:spPr bwMode="auto">
              <a:xfrm>
                <a:off x="11230578" y="9023326"/>
                <a:ext cx="697295" cy="556500"/>
              </a:xfrm>
              <a:custGeom>
                <a:avLst/>
                <a:gdLst>
                  <a:gd name="T0" fmla="*/ 0 w 1222"/>
                  <a:gd name="T1" fmla="*/ 0 h 969"/>
                  <a:gd name="T2" fmla="*/ 475325 w 1222"/>
                  <a:gd name="T3" fmla="*/ 555926 h 969"/>
                  <a:gd name="T4" fmla="*/ 478178 w 1222"/>
                  <a:gd name="T5" fmla="*/ 555926 h 969"/>
                  <a:gd name="T6" fmla="*/ 696724 w 1222"/>
                  <a:gd name="T7" fmla="*/ 335967 h 969"/>
                  <a:gd name="T8" fmla="*/ 696724 w 1222"/>
                  <a:gd name="T9" fmla="*/ 332522 h 969"/>
                  <a:gd name="T10" fmla="*/ 696724 w 1222"/>
                  <a:gd name="T11" fmla="*/ 335967 h 969"/>
                  <a:gd name="T12" fmla="*/ 696724 w 1222"/>
                  <a:gd name="T13" fmla="*/ 335967 h 969"/>
                  <a:gd name="T14" fmla="*/ 696724 w 1222"/>
                  <a:gd name="T15" fmla="*/ 106820 h 969"/>
                  <a:gd name="T16" fmla="*/ 696724 w 1222"/>
                  <a:gd name="T17" fmla="*/ 106820 h 969"/>
                  <a:gd name="T18" fmla="*/ 0 w 1222"/>
                  <a:gd name="T19" fmla="*/ 0 h 9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222" h="969">
                    <a:moveTo>
                      <a:pt x="0" y="0"/>
                    </a:moveTo>
                    <a:lnTo>
                      <a:pt x="833" y="968"/>
                    </a:lnTo>
                    <a:lnTo>
                      <a:pt x="838" y="968"/>
                    </a:lnTo>
                    <a:lnTo>
                      <a:pt x="1221" y="585"/>
                    </a:lnTo>
                    <a:lnTo>
                      <a:pt x="1221" y="579"/>
                    </a:lnTo>
                    <a:lnTo>
                      <a:pt x="1221" y="585"/>
                    </a:lnTo>
                    <a:lnTo>
                      <a:pt x="1221" y="18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1" name="Freeform 43"/>
              <p:cNvSpPr>
                <a:spLocks noChangeArrowheads="1"/>
              </p:cNvSpPr>
              <p:nvPr/>
            </p:nvSpPr>
            <p:spPr bwMode="auto">
              <a:xfrm>
                <a:off x="12625169" y="9023326"/>
                <a:ext cx="3273" cy="327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2" name="Freeform 44"/>
              <p:cNvSpPr>
                <a:spLocks noChangeArrowheads="1"/>
              </p:cNvSpPr>
              <p:nvPr/>
            </p:nvSpPr>
            <p:spPr bwMode="auto">
              <a:xfrm>
                <a:off x="12625169" y="9023326"/>
                <a:ext cx="3273" cy="3273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D1CFC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3" name="Freeform 45"/>
              <p:cNvSpPr>
                <a:spLocks noChangeArrowheads="1"/>
              </p:cNvSpPr>
              <p:nvPr/>
            </p:nvSpPr>
            <p:spPr bwMode="auto">
              <a:xfrm>
                <a:off x="11927873" y="9023326"/>
                <a:ext cx="697296" cy="556500"/>
              </a:xfrm>
              <a:custGeom>
                <a:avLst/>
                <a:gdLst>
                  <a:gd name="T0" fmla="*/ 696726 w 1223"/>
                  <a:gd name="T1" fmla="*/ 0 h 969"/>
                  <a:gd name="T2" fmla="*/ 696726 w 1223"/>
                  <a:gd name="T3" fmla="*/ 0 h 969"/>
                  <a:gd name="T4" fmla="*/ 0 w 1223"/>
                  <a:gd name="T5" fmla="*/ 106820 h 969"/>
                  <a:gd name="T6" fmla="*/ 0 w 1223"/>
                  <a:gd name="T7" fmla="*/ 335967 h 969"/>
                  <a:gd name="T8" fmla="*/ 218368 w 1223"/>
                  <a:gd name="T9" fmla="*/ 555926 h 969"/>
                  <a:gd name="T10" fmla="*/ 221219 w 1223"/>
                  <a:gd name="T11" fmla="*/ 555926 h 969"/>
                  <a:gd name="T12" fmla="*/ 696726 w 1223"/>
                  <a:gd name="T13" fmla="*/ 0 h 96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223" h="969">
                    <a:moveTo>
                      <a:pt x="1222" y="0"/>
                    </a:moveTo>
                    <a:lnTo>
                      <a:pt x="1222" y="0"/>
                    </a:lnTo>
                    <a:cubicBezTo>
                      <a:pt x="0" y="186"/>
                      <a:pt x="0" y="186"/>
                      <a:pt x="0" y="186"/>
                    </a:cubicBezTo>
                    <a:cubicBezTo>
                      <a:pt x="0" y="585"/>
                      <a:pt x="0" y="585"/>
                      <a:pt x="0" y="585"/>
                    </a:cubicBezTo>
                    <a:cubicBezTo>
                      <a:pt x="383" y="968"/>
                      <a:pt x="383" y="968"/>
                      <a:pt x="383" y="968"/>
                    </a:cubicBezTo>
                    <a:cubicBezTo>
                      <a:pt x="388" y="968"/>
                      <a:pt x="388" y="968"/>
                      <a:pt x="388" y="968"/>
                    </a:cubicBezTo>
                    <a:cubicBezTo>
                      <a:pt x="1222" y="0"/>
                      <a:pt x="1222" y="0"/>
                      <a:pt x="1222" y="0"/>
                    </a:cubicBezTo>
                  </a:path>
                </a:pathLst>
              </a:custGeom>
              <a:solidFill>
                <a:srgbClr val="C0BEB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4" name="Freeform 46"/>
              <p:cNvSpPr>
                <a:spLocks noChangeArrowheads="1"/>
              </p:cNvSpPr>
              <p:nvPr/>
            </p:nvSpPr>
            <p:spPr bwMode="auto">
              <a:xfrm>
                <a:off x="11230578" y="8836733"/>
                <a:ext cx="697295" cy="625245"/>
              </a:xfrm>
              <a:custGeom>
                <a:avLst/>
                <a:gdLst>
                  <a:gd name="T0" fmla="*/ 493014 w 1222"/>
                  <a:gd name="T1" fmla="*/ 624672 h 1092"/>
                  <a:gd name="T2" fmla="*/ 0 w 1222"/>
                  <a:gd name="T3" fmla="*/ 189520 h 1092"/>
                  <a:gd name="T4" fmla="*/ 188875 w 1222"/>
                  <a:gd name="T5" fmla="*/ 0 h 1092"/>
                  <a:gd name="T6" fmla="*/ 696724 w 1222"/>
                  <a:gd name="T7" fmla="*/ 296018 h 1092"/>
                  <a:gd name="T8" fmla="*/ 493014 w 1222"/>
                  <a:gd name="T9" fmla="*/ 624672 h 10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2" h="1092">
                    <a:moveTo>
                      <a:pt x="864" y="1091"/>
                    </a:moveTo>
                    <a:lnTo>
                      <a:pt x="0" y="331"/>
                    </a:lnTo>
                    <a:lnTo>
                      <a:pt x="331" y="0"/>
                    </a:lnTo>
                    <a:lnTo>
                      <a:pt x="1221" y="517"/>
                    </a:lnTo>
                    <a:lnTo>
                      <a:pt x="864" y="109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5" name="Freeform 47"/>
              <p:cNvSpPr>
                <a:spLocks noChangeArrowheads="1"/>
              </p:cNvSpPr>
              <p:nvPr/>
            </p:nvSpPr>
            <p:spPr bwMode="auto">
              <a:xfrm>
                <a:off x="11927873" y="8836733"/>
                <a:ext cx="694023" cy="625245"/>
              </a:xfrm>
              <a:custGeom>
                <a:avLst/>
                <a:gdLst>
                  <a:gd name="T0" fmla="*/ 200736 w 1217"/>
                  <a:gd name="T1" fmla="*/ 624672 h 1092"/>
                  <a:gd name="T2" fmla="*/ 693453 w 1217"/>
                  <a:gd name="T3" fmla="*/ 189520 h 1092"/>
                  <a:gd name="T4" fmla="*/ 507544 w 1217"/>
                  <a:gd name="T5" fmla="*/ 0 h 1092"/>
                  <a:gd name="T6" fmla="*/ 0 w 1217"/>
                  <a:gd name="T7" fmla="*/ 296018 h 1092"/>
                  <a:gd name="T8" fmla="*/ 200736 w 1217"/>
                  <a:gd name="T9" fmla="*/ 624672 h 10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17" h="1092">
                    <a:moveTo>
                      <a:pt x="352" y="1091"/>
                    </a:moveTo>
                    <a:lnTo>
                      <a:pt x="1216" y="331"/>
                    </a:lnTo>
                    <a:lnTo>
                      <a:pt x="890" y="0"/>
                    </a:lnTo>
                    <a:lnTo>
                      <a:pt x="0" y="517"/>
                    </a:lnTo>
                    <a:lnTo>
                      <a:pt x="352" y="1091"/>
                    </a:ln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6" name="Freeform 48"/>
              <p:cNvSpPr>
                <a:spLocks noChangeArrowheads="1"/>
              </p:cNvSpPr>
              <p:nvPr/>
            </p:nvSpPr>
            <p:spPr bwMode="auto">
              <a:xfrm>
                <a:off x="11734725" y="9288481"/>
                <a:ext cx="386295" cy="314258"/>
              </a:xfrm>
              <a:custGeom>
                <a:avLst/>
                <a:gdLst>
                  <a:gd name="T0" fmla="*/ 95282 w 673"/>
                  <a:gd name="T1" fmla="*/ 313687 h 550"/>
                  <a:gd name="T2" fmla="*/ 0 w 673"/>
                  <a:gd name="T3" fmla="*/ 157129 h 550"/>
                  <a:gd name="T4" fmla="*/ 95282 w 673"/>
                  <a:gd name="T5" fmla="*/ 0 h 550"/>
                  <a:gd name="T6" fmla="*/ 287569 w 673"/>
                  <a:gd name="T7" fmla="*/ 0 h 550"/>
                  <a:gd name="T8" fmla="*/ 385721 w 673"/>
                  <a:gd name="T9" fmla="*/ 157129 h 550"/>
                  <a:gd name="T10" fmla="*/ 287569 w 673"/>
                  <a:gd name="T11" fmla="*/ 313687 h 550"/>
                  <a:gd name="T12" fmla="*/ 95282 w 673"/>
                  <a:gd name="T13" fmla="*/ 313687 h 5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3" h="550">
                    <a:moveTo>
                      <a:pt x="166" y="549"/>
                    </a:moveTo>
                    <a:lnTo>
                      <a:pt x="0" y="275"/>
                    </a:lnTo>
                    <a:lnTo>
                      <a:pt x="166" y="0"/>
                    </a:lnTo>
                    <a:lnTo>
                      <a:pt x="501" y="0"/>
                    </a:lnTo>
                    <a:lnTo>
                      <a:pt x="672" y="275"/>
                    </a:lnTo>
                    <a:lnTo>
                      <a:pt x="501" y="549"/>
                    </a:lnTo>
                    <a:lnTo>
                      <a:pt x="166" y="549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7" name="Freeform 49"/>
              <p:cNvSpPr>
                <a:spLocks noChangeArrowheads="1"/>
              </p:cNvSpPr>
              <p:nvPr/>
            </p:nvSpPr>
            <p:spPr bwMode="auto">
              <a:xfrm>
                <a:off x="11931146" y="9288481"/>
                <a:ext cx="186600" cy="314258"/>
              </a:xfrm>
              <a:custGeom>
                <a:avLst/>
                <a:gdLst>
                  <a:gd name="T0" fmla="*/ 91303 w 327"/>
                  <a:gd name="T1" fmla="*/ 0 h 550"/>
                  <a:gd name="T2" fmla="*/ 0 w 327"/>
                  <a:gd name="T3" fmla="*/ 0 h 550"/>
                  <a:gd name="T4" fmla="*/ 0 w 327"/>
                  <a:gd name="T5" fmla="*/ 313687 h 550"/>
                  <a:gd name="T6" fmla="*/ 91303 w 327"/>
                  <a:gd name="T7" fmla="*/ 313687 h 550"/>
                  <a:gd name="T8" fmla="*/ 186029 w 327"/>
                  <a:gd name="T9" fmla="*/ 157129 h 550"/>
                  <a:gd name="T10" fmla="*/ 91303 w 327"/>
                  <a:gd name="T11" fmla="*/ 0 h 5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7" h="550">
                    <a:moveTo>
                      <a:pt x="160" y="0"/>
                    </a:moveTo>
                    <a:lnTo>
                      <a:pt x="0" y="0"/>
                    </a:lnTo>
                    <a:lnTo>
                      <a:pt x="0" y="549"/>
                    </a:lnTo>
                    <a:lnTo>
                      <a:pt x="160" y="549"/>
                    </a:lnTo>
                    <a:lnTo>
                      <a:pt x="326" y="275"/>
                    </a:lnTo>
                    <a:lnTo>
                      <a:pt x="160" y="0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8" name="Freeform 50"/>
              <p:cNvSpPr>
                <a:spLocks noChangeArrowheads="1"/>
              </p:cNvSpPr>
              <p:nvPr/>
            </p:nvSpPr>
            <p:spPr bwMode="auto">
              <a:xfrm>
                <a:off x="11744546" y="9602740"/>
                <a:ext cx="363380" cy="1604031"/>
              </a:xfrm>
              <a:custGeom>
                <a:avLst/>
                <a:gdLst>
                  <a:gd name="T0" fmla="*/ 362810 w 637"/>
                  <a:gd name="T1" fmla="*/ 1603460 h 2811"/>
                  <a:gd name="T2" fmla="*/ 276671 w 637"/>
                  <a:gd name="T3" fmla="*/ 0 h 2811"/>
                  <a:gd name="T4" fmla="*/ 85568 w 637"/>
                  <a:gd name="T5" fmla="*/ 0 h 2811"/>
                  <a:gd name="T6" fmla="*/ 0 w 637"/>
                  <a:gd name="T7" fmla="*/ 1603460 h 2811"/>
                  <a:gd name="T8" fmla="*/ 362810 w 637"/>
                  <a:gd name="T9" fmla="*/ 1603460 h 2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2811">
                    <a:moveTo>
                      <a:pt x="636" y="2810"/>
                    </a:moveTo>
                    <a:lnTo>
                      <a:pt x="485" y="0"/>
                    </a:lnTo>
                    <a:lnTo>
                      <a:pt x="150" y="0"/>
                    </a:lnTo>
                    <a:lnTo>
                      <a:pt x="0" y="2810"/>
                    </a:lnTo>
                    <a:lnTo>
                      <a:pt x="636" y="2810"/>
                    </a:lnTo>
                  </a:path>
                </a:pathLst>
              </a:custGeom>
              <a:solidFill>
                <a:srgbClr val="23232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69" name="Freeform 51"/>
              <p:cNvSpPr>
                <a:spLocks noChangeArrowheads="1"/>
              </p:cNvSpPr>
              <p:nvPr/>
            </p:nvSpPr>
            <p:spPr bwMode="auto">
              <a:xfrm>
                <a:off x="11931146" y="9602740"/>
                <a:ext cx="176780" cy="1604031"/>
              </a:xfrm>
              <a:custGeom>
                <a:avLst/>
                <a:gdLst>
                  <a:gd name="T0" fmla="*/ 0 w 312"/>
                  <a:gd name="T1" fmla="*/ 1603460 h 2811"/>
                  <a:gd name="T2" fmla="*/ 176213 w 312"/>
                  <a:gd name="T3" fmla="*/ 1603460 h 2811"/>
                  <a:gd name="T4" fmla="*/ 90656 w 312"/>
                  <a:gd name="T5" fmla="*/ 0 h 2811"/>
                  <a:gd name="T6" fmla="*/ 0 w 312"/>
                  <a:gd name="T7" fmla="*/ 0 h 2811"/>
                  <a:gd name="T8" fmla="*/ 0 w 312"/>
                  <a:gd name="T9" fmla="*/ 1603460 h 28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2" h="2811">
                    <a:moveTo>
                      <a:pt x="0" y="2810"/>
                    </a:moveTo>
                    <a:lnTo>
                      <a:pt x="311" y="2810"/>
                    </a:lnTo>
                    <a:lnTo>
                      <a:pt x="160" y="0"/>
                    </a:lnTo>
                    <a:lnTo>
                      <a:pt x="0" y="0"/>
                    </a:lnTo>
                    <a:lnTo>
                      <a:pt x="0" y="2810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0" name="Freeform 52"/>
              <p:cNvSpPr>
                <a:spLocks noChangeArrowheads="1"/>
              </p:cNvSpPr>
              <p:nvPr/>
            </p:nvSpPr>
            <p:spPr bwMode="auto">
              <a:xfrm>
                <a:off x="9829438" y="9013505"/>
                <a:ext cx="2098432" cy="2203086"/>
              </a:xfrm>
              <a:custGeom>
                <a:avLst/>
                <a:gdLst>
                  <a:gd name="T0" fmla="*/ 2097861 w 3674"/>
                  <a:gd name="T1" fmla="*/ 2202515 h 3856"/>
                  <a:gd name="T2" fmla="*/ 2097861 w 3674"/>
                  <a:gd name="T3" fmla="*/ 2202515 h 3856"/>
                  <a:gd name="T4" fmla="*/ 2097861 w 3674"/>
                  <a:gd name="T5" fmla="*/ 2202515 h 3856"/>
                  <a:gd name="T6" fmla="*/ 2097861 w 3674"/>
                  <a:gd name="T7" fmla="*/ 2146523 h 3856"/>
                  <a:gd name="T8" fmla="*/ 2097861 w 3674"/>
                  <a:gd name="T9" fmla="*/ 2152237 h 3856"/>
                  <a:gd name="T10" fmla="*/ 1412472 w 3674"/>
                  <a:gd name="T11" fmla="*/ 6285 h 3856"/>
                  <a:gd name="T12" fmla="*/ 1400478 w 3674"/>
                  <a:gd name="T13" fmla="*/ 0 h 3856"/>
                  <a:gd name="T14" fmla="*/ 1397622 w 3674"/>
                  <a:gd name="T15" fmla="*/ 0 h 3856"/>
                  <a:gd name="T16" fmla="*/ 1045789 w 3674"/>
                  <a:gd name="T17" fmla="*/ 89129 h 3856"/>
                  <a:gd name="T18" fmla="*/ 673966 w 3674"/>
                  <a:gd name="T19" fmla="*/ 180543 h 3856"/>
                  <a:gd name="T20" fmla="*/ 194765 w 3674"/>
                  <a:gd name="T21" fmla="*/ 582767 h 3856"/>
                  <a:gd name="T22" fmla="*/ 0 w 3674"/>
                  <a:gd name="T23" fmla="*/ 2202515 h 3856"/>
                  <a:gd name="T24" fmla="*/ 2097861 w 3674"/>
                  <a:gd name="T25" fmla="*/ 2202515 h 385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674" h="3856">
                    <a:moveTo>
                      <a:pt x="3673" y="3855"/>
                    </a:moveTo>
                    <a:lnTo>
                      <a:pt x="3673" y="3855"/>
                    </a:lnTo>
                    <a:cubicBezTo>
                      <a:pt x="3673" y="3757"/>
                      <a:pt x="3673" y="3757"/>
                      <a:pt x="3673" y="3757"/>
                    </a:cubicBezTo>
                    <a:cubicBezTo>
                      <a:pt x="3673" y="3767"/>
                      <a:pt x="3673" y="3767"/>
                      <a:pt x="3673" y="3767"/>
                    </a:cubicBezTo>
                    <a:cubicBezTo>
                      <a:pt x="2473" y="11"/>
                      <a:pt x="2473" y="11"/>
                      <a:pt x="2473" y="11"/>
                    </a:cubicBezTo>
                    <a:cubicBezTo>
                      <a:pt x="2468" y="6"/>
                      <a:pt x="2462" y="0"/>
                      <a:pt x="2452" y="0"/>
                    </a:cubicBezTo>
                    <a:cubicBezTo>
                      <a:pt x="2452" y="0"/>
                      <a:pt x="2452" y="0"/>
                      <a:pt x="2447" y="0"/>
                    </a:cubicBezTo>
                    <a:cubicBezTo>
                      <a:pt x="2281" y="42"/>
                      <a:pt x="2054" y="98"/>
                      <a:pt x="1831" y="156"/>
                    </a:cubicBezTo>
                    <a:cubicBezTo>
                      <a:pt x="1562" y="223"/>
                      <a:pt x="1309" y="285"/>
                      <a:pt x="1180" y="316"/>
                    </a:cubicBezTo>
                    <a:cubicBezTo>
                      <a:pt x="729" y="419"/>
                      <a:pt x="372" y="725"/>
                      <a:pt x="341" y="1020"/>
                    </a:cubicBezTo>
                    <a:cubicBezTo>
                      <a:pt x="0" y="3855"/>
                      <a:pt x="0" y="3855"/>
                      <a:pt x="0" y="3855"/>
                    </a:cubicBezTo>
                    <a:lnTo>
                      <a:pt x="3673" y="385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1" name="Freeform 53"/>
              <p:cNvSpPr>
                <a:spLocks noChangeArrowheads="1"/>
              </p:cNvSpPr>
              <p:nvPr/>
            </p:nvSpPr>
            <p:spPr bwMode="auto">
              <a:xfrm>
                <a:off x="11931146" y="9013505"/>
                <a:ext cx="2095159" cy="2203086"/>
              </a:xfrm>
              <a:custGeom>
                <a:avLst/>
                <a:gdLst>
                  <a:gd name="T0" fmla="*/ 2094587 w 3664"/>
                  <a:gd name="T1" fmla="*/ 2202515 h 3856"/>
                  <a:gd name="T2" fmla="*/ 2094587 w 3664"/>
                  <a:gd name="T3" fmla="*/ 2202515 h 3856"/>
                  <a:gd name="T4" fmla="*/ 1899024 w 3664"/>
                  <a:gd name="T5" fmla="*/ 585052 h 3856"/>
                  <a:gd name="T6" fmla="*/ 1419836 w 3664"/>
                  <a:gd name="T7" fmla="*/ 180543 h 3856"/>
                  <a:gd name="T8" fmla="*/ 692477 w 3664"/>
                  <a:gd name="T9" fmla="*/ 0 h 3856"/>
                  <a:gd name="T10" fmla="*/ 689047 w 3664"/>
                  <a:gd name="T11" fmla="*/ 0 h 3856"/>
                  <a:gd name="T12" fmla="*/ 680469 w 3664"/>
                  <a:gd name="T13" fmla="*/ 6285 h 3856"/>
                  <a:gd name="T14" fmla="*/ 0 w 3664"/>
                  <a:gd name="T15" fmla="*/ 2134525 h 3856"/>
                  <a:gd name="T16" fmla="*/ 0 w 3664"/>
                  <a:gd name="T17" fmla="*/ 2202515 h 3856"/>
                  <a:gd name="T18" fmla="*/ 0 w 3664"/>
                  <a:gd name="T19" fmla="*/ 2202515 h 3856"/>
                  <a:gd name="T20" fmla="*/ 2094587 w 3664"/>
                  <a:gd name="T21" fmla="*/ 2202515 h 38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664" h="3856">
                    <a:moveTo>
                      <a:pt x="3663" y="3855"/>
                    </a:moveTo>
                    <a:lnTo>
                      <a:pt x="3663" y="3855"/>
                    </a:lnTo>
                    <a:cubicBezTo>
                      <a:pt x="3321" y="1024"/>
                      <a:pt x="3321" y="1024"/>
                      <a:pt x="3321" y="1024"/>
                    </a:cubicBezTo>
                    <a:cubicBezTo>
                      <a:pt x="3290" y="725"/>
                      <a:pt x="2933" y="419"/>
                      <a:pt x="2483" y="316"/>
                    </a:cubicBezTo>
                    <a:cubicBezTo>
                      <a:pt x="2250" y="259"/>
                      <a:pt x="1221" y="0"/>
                      <a:pt x="1211" y="0"/>
                    </a:cubicBezTo>
                    <a:cubicBezTo>
                      <a:pt x="1211" y="0"/>
                      <a:pt x="1211" y="0"/>
                      <a:pt x="1205" y="0"/>
                    </a:cubicBezTo>
                    <a:cubicBezTo>
                      <a:pt x="1200" y="0"/>
                      <a:pt x="1190" y="6"/>
                      <a:pt x="1190" y="11"/>
                    </a:cubicBezTo>
                    <a:cubicBezTo>
                      <a:pt x="0" y="3736"/>
                      <a:pt x="0" y="3736"/>
                      <a:pt x="0" y="3736"/>
                    </a:cubicBezTo>
                    <a:cubicBezTo>
                      <a:pt x="0" y="3855"/>
                      <a:pt x="0" y="3855"/>
                      <a:pt x="0" y="3855"/>
                    </a:cubicBezTo>
                    <a:lnTo>
                      <a:pt x="3663" y="3855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0991597" y="9013505"/>
                <a:ext cx="1866003" cy="2203086"/>
                <a:chOff x="11003802" y="9090394"/>
                <a:chExt cx="2412373" cy="2848155"/>
              </a:xfrm>
              <a:solidFill>
                <a:schemeClr val="tx2"/>
              </a:solidFill>
            </p:grpSpPr>
            <p:sp>
              <p:nvSpPr>
                <p:cNvPr id="97" name="Freeform 54"/>
                <p:cNvSpPr>
                  <a:spLocks noChangeArrowheads="1"/>
                </p:cNvSpPr>
                <p:nvPr/>
              </p:nvSpPr>
              <p:spPr bwMode="auto">
                <a:xfrm>
                  <a:off x="11003802" y="9090394"/>
                  <a:ext cx="1210419" cy="2848155"/>
                </a:xfrm>
                <a:custGeom>
                  <a:avLst/>
                  <a:gdLst>
                    <a:gd name="T0" fmla="*/ 1640 w 1641"/>
                    <a:gd name="T1" fmla="*/ 3767 h 3856"/>
                    <a:gd name="T2" fmla="*/ 1640 w 1641"/>
                    <a:gd name="T3" fmla="*/ 3767 h 3856"/>
                    <a:gd name="T4" fmla="*/ 440 w 1641"/>
                    <a:gd name="T5" fmla="*/ 11 h 3856"/>
                    <a:gd name="T6" fmla="*/ 419 w 1641"/>
                    <a:gd name="T7" fmla="*/ 0 h 3856"/>
                    <a:gd name="T8" fmla="*/ 414 w 1641"/>
                    <a:gd name="T9" fmla="*/ 0 h 3856"/>
                    <a:gd name="T10" fmla="*/ 83 w 1641"/>
                    <a:gd name="T11" fmla="*/ 83 h 3856"/>
                    <a:gd name="T12" fmla="*/ 0 w 1641"/>
                    <a:gd name="T13" fmla="*/ 658 h 3856"/>
                    <a:gd name="T14" fmla="*/ 275 w 1641"/>
                    <a:gd name="T15" fmla="*/ 932 h 3856"/>
                    <a:gd name="T16" fmla="*/ 57 w 1641"/>
                    <a:gd name="T17" fmla="*/ 1149 h 3856"/>
                    <a:gd name="T18" fmla="*/ 1262 w 1641"/>
                    <a:gd name="T19" fmla="*/ 3855 h 3856"/>
                    <a:gd name="T20" fmla="*/ 1640 w 1641"/>
                    <a:gd name="T21" fmla="*/ 3855 h 3856"/>
                    <a:gd name="T22" fmla="*/ 1640 w 1641"/>
                    <a:gd name="T23" fmla="*/ 3767 h 3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41" h="3856">
                      <a:moveTo>
                        <a:pt x="1640" y="3767"/>
                      </a:moveTo>
                      <a:lnTo>
                        <a:pt x="1640" y="3767"/>
                      </a:lnTo>
                      <a:cubicBezTo>
                        <a:pt x="440" y="11"/>
                        <a:pt x="440" y="11"/>
                        <a:pt x="440" y="11"/>
                      </a:cubicBezTo>
                      <a:cubicBezTo>
                        <a:pt x="435" y="6"/>
                        <a:pt x="429" y="0"/>
                        <a:pt x="419" y="0"/>
                      </a:cubicBezTo>
                      <a:cubicBezTo>
                        <a:pt x="419" y="0"/>
                        <a:pt x="419" y="0"/>
                        <a:pt x="414" y="0"/>
                      </a:cubicBezTo>
                      <a:cubicBezTo>
                        <a:pt x="321" y="21"/>
                        <a:pt x="207" y="52"/>
                        <a:pt x="83" y="83"/>
                      </a:cubicBezTo>
                      <a:cubicBezTo>
                        <a:pt x="0" y="658"/>
                        <a:pt x="0" y="658"/>
                        <a:pt x="0" y="658"/>
                      </a:cubicBezTo>
                      <a:cubicBezTo>
                        <a:pt x="275" y="932"/>
                        <a:pt x="275" y="932"/>
                        <a:pt x="275" y="932"/>
                      </a:cubicBezTo>
                      <a:cubicBezTo>
                        <a:pt x="57" y="1149"/>
                        <a:pt x="57" y="1149"/>
                        <a:pt x="57" y="1149"/>
                      </a:cubicBezTo>
                      <a:cubicBezTo>
                        <a:pt x="1262" y="3855"/>
                        <a:pt x="1262" y="3855"/>
                        <a:pt x="1262" y="3855"/>
                      </a:cubicBezTo>
                      <a:cubicBezTo>
                        <a:pt x="1640" y="3855"/>
                        <a:pt x="1640" y="3855"/>
                        <a:pt x="1640" y="3855"/>
                      </a:cubicBezTo>
                      <a:lnTo>
                        <a:pt x="1640" y="3767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500" dirty="0">
                    <a:latin typeface="+mn-lt"/>
                    <a:ea typeface="+mn-ea"/>
                  </a:endParaRPr>
                </a:p>
              </p:txBody>
            </p:sp>
            <p:sp>
              <p:nvSpPr>
                <p:cNvPr id="98" name="Freeform 55"/>
                <p:cNvSpPr>
                  <a:spLocks noChangeArrowheads="1"/>
                </p:cNvSpPr>
                <p:nvPr/>
              </p:nvSpPr>
              <p:spPr bwMode="auto">
                <a:xfrm>
                  <a:off x="12214221" y="9090394"/>
                  <a:ext cx="1201954" cy="2848155"/>
                </a:xfrm>
                <a:custGeom>
                  <a:avLst/>
                  <a:gdLst>
                    <a:gd name="T0" fmla="*/ 1351 w 1625"/>
                    <a:gd name="T1" fmla="*/ 932 h 3856"/>
                    <a:gd name="T2" fmla="*/ 1351 w 1625"/>
                    <a:gd name="T3" fmla="*/ 932 h 3856"/>
                    <a:gd name="T4" fmla="*/ 1624 w 1625"/>
                    <a:gd name="T5" fmla="*/ 658 h 3856"/>
                    <a:gd name="T6" fmla="*/ 1542 w 1625"/>
                    <a:gd name="T7" fmla="*/ 78 h 3856"/>
                    <a:gd name="T8" fmla="*/ 1222 w 1625"/>
                    <a:gd name="T9" fmla="*/ 0 h 3856"/>
                    <a:gd name="T10" fmla="*/ 1216 w 1625"/>
                    <a:gd name="T11" fmla="*/ 0 h 3856"/>
                    <a:gd name="T12" fmla="*/ 1201 w 1625"/>
                    <a:gd name="T13" fmla="*/ 16 h 3856"/>
                    <a:gd name="T14" fmla="*/ 0 w 1625"/>
                    <a:gd name="T15" fmla="*/ 3767 h 3856"/>
                    <a:gd name="T16" fmla="*/ 0 w 1625"/>
                    <a:gd name="T17" fmla="*/ 3855 h 3856"/>
                    <a:gd name="T18" fmla="*/ 378 w 1625"/>
                    <a:gd name="T19" fmla="*/ 3855 h 3856"/>
                    <a:gd name="T20" fmla="*/ 1578 w 1625"/>
                    <a:gd name="T21" fmla="*/ 1159 h 3856"/>
                    <a:gd name="T22" fmla="*/ 1351 w 1625"/>
                    <a:gd name="T23" fmla="*/ 932 h 3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625" h="3856">
                      <a:moveTo>
                        <a:pt x="1351" y="932"/>
                      </a:moveTo>
                      <a:lnTo>
                        <a:pt x="1351" y="932"/>
                      </a:lnTo>
                      <a:cubicBezTo>
                        <a:pt x="1624" y="658"/>
                        <a:pt x="1624" y="658"/>
                        <a:pt x="1624" y="658"/>
                      </a:cubicBezTo>
                      <a:cubicBezTo>
                        <a:pt x="1542" y="78"/>
                        <a:pt x="1542" y="78"/>
                        <a:pt x="1542" y="78"/>
                      </a:cubicBezTo>
                      <a:cubicBezTo>
                        <a:pt x="1361" y="31"/>
                        <a:pt x="1226" y="0"/>
                        <a:pt x="1222" y="0"/>
                      </a:cubicBezTo>
                      <a:cubicBezTo>
                        <a:pt x="1222" y="0"/>
                        <a:pt x="1222" y="0"/>
                        <a:pt x="1216" y="0"/>
                      </a:cubicBezTo>
                      <a:cubicBezTo>
                        <a:pt x="1211" y="0"/>
                        <a:pt x="1201" y="6"/>
                        <a:pt x="1201" y="16"/>
                      </a:cubicBezTo>
                      <a:cubicBezTo>
                        <a:pt x="0" y="3767"/>
                        <a:pt x="0" y="3767"/>
                        <a:pt x="0" y="3767"/>
                      </a:cubicBezTo>
                      <a:cubicBezTo>
                        <a:pt x="0" y="3855"/>
                        <a:pt x="0" y="3855"/>
                        <a:pt x="0" y="3855"/>
                      </a:cubicBezTo>
                      <a:cubicBezTo>
                        <a:pt x="378" y="3855"/>
                        <a:pt x="378" y="3855"/>
                        <a:pt x="378" y="3855"/>
                      </a:cubicBezTo>
                      <a:cubicBezTo>
                        <a:pt x="1578" y="1159"/>
                        <a:pt x="1578" y="1159"/>
                        <a:pt x="1578" y="1159"/>
                      </a:cubicBezTo>
                      <a:lnTo>
                        <a:pt x="1351" y="932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500" dirty="0">
                    <a:latin typeface="+mn-lt"/>
                    <a:ea typeface="+mn-ea"/>
                  </a:endParaRPr>
                </a:p>
              </p:txBody>
            </p:sp>
          </p:grpSp>
          <p:sp>
            <p:nvSpPr>
              <p:cNvPr id="73" name="Freeform 56"/>
              <p:cNvSpPr>
                <a:spLocks noChangeArrowheads="1"/>
              </p:cNvSpPr>
              <p:nvPr/>
            </p:nvSpPr>
            <p:spPr bwMode="auto">
              <a:xfrm>
                <a:off x="10523461" y="10489867"/>
                <a:ext cx="294633" cy="726724"/>
              </a:xfrm>
              <a:custGeom>
                <a:avLst/>
                <a:gdLst>
                  <a:gd name="T0" fmla="*/ 56748 w 514"/>
                  <a:gd name="T1" fmla="*/ 726154 h 1274"/>
                  <a:gd name="T2" fmla="*/ 0 w 514"/>
                  <a:gd name="T3" fmla="*/ 0 h 1274"/>
                  <a:gd name="T4" fmla="*/ 294060 w 514"/>
                  <a:gd name="T5" fmla="*/ 726154 h 1274"/>
                  <a:gd name="T6" fmla="*/ 56748 w 514"/>
                  <a:gd name="T7" fmla="*/ 726154 h 12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4" h="1274">
                    <a:moveTo>
                      <a:pt x="99" y="1273"/>
                    </a:moveTo>
                    <a:lnTo>
                      <a:pt x="0" y="0"/>
                    </a:lnTo>
                    <a:lnTo>
                      <a:pt x="513" y="1273"/>
                    </a:lnTo>
                    <a:lnTo>
                      <a:pt x="99" y="1273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4" name="Freeform 57"/>
              <p:cNvSpPr>
                <a:spLocks noChangeArrowheads="1"/>
              </p:cNvSpPr>
              <p:nvPr/>
            </p:nvSpPr>
            <p:spPr bwMode="auto">
              <a:xfrm>
                <a:off x="13004916" y="10489867"/>
                <a:ext cx="297905" cy="726724"/>
              </a:xfrm>
              <a:custGeom>
                <a:avLst/>
                <a:gdLst>
                  <a:gd name="T0" fmla="*/ 241079 w 519"/>
                  <a:gd name="T1" fmla="*/ 726154 h 1274"/>
                  <a:gd name="T2" fmla="*/ 297331 w 519"/>
                  <a:gd name="T3" fmla="*/ 0 h 1274"/>
                  <a:gd name="T4" fmla="*/ 0 w 519"/>
                  <a:gd name="T5" fmla="*/ 726154 h 1274"/>
                  <a:gd name="T6" fmla="*/ 241079 w 519"/>
                  <a:gd name="T7" fmla="*/ 726154 h 127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9" h="1274">
                    <a:moveTo>
                      <a:pt x="420" y="1273"/>
                    </a:moveTo>
                    <a:lnTo>
                      <a:pt x="518" y="0"/>
                    </a:lnTo>
                    <a:lnTo>
                      <a:pt x="0" y="1273"/>
                    </a:lnTo>
                    <a:lnTo>
                      <a:pt x="420" y="1273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5" name="Freeform 58"/>
              <p:cNvSpPr>
                <a:spLocks noChangeArrowheads="1"/>
              </p:cNvSpPr>
              <p:nvPr/>
            </p:nvSpPr>
            <p:spPr bwMode="auto">
              <a:xfrm>
                <a:off x="12428747" y="10696099"/>
                <a:ext cx="697295" cy="121122"/>
              </a:xfrm>
              <a:custGeom>
                <a:avLst/>
                <a:gdLst>
                  <a:gd name="T0" fmla="*/ 696724 w 1222"/>
                  <a:gd name="T1" fmla="*/ 120540 h 208"/>
                  <a:gd name="T2" fmla="*/ 0 w 1222"/>
                  <a:gd name="T3" fmla="*/ 120540 h 208"/>
                  <a:gd name="T4" fmla="*/ 0 w 1222"/>
                  <a:gd name="T5" fmla="*/ 0 h 208"/>
                  <a:gd name="T6" fmla="*/ 696724 w 1222"/>
                  <a:gd name="T7" fmla="*/ 0 h 208"/>
                  <a:gd name="T8" fmla="*/ 696724 w 1222"/>
                  <a:gd name="T9" fmla="*/ 120540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2" h="208">
                    <a:moveTo>
                      <a:pt x="1221" y="207"/>
                    </a:moveTo>
                    <a:lnTo>
                      <a:pt x="0" y="207"/>
                    </a:lnTo>
                    <a:lnTo>
                      <a:pt x="0" y="0"/>
                    </a:lnTo>
                    <a:lnTo>
                      <a:pt x="1221" y="0"/>
                    </a:lnTo>
                    <a:lnTo>
                      <a:pt x="1221" y="207"/>
                    </a:lnTo>
                  </a:path>
                </a:pathLst>
              </a:custGeom>
              <a:solidFill>
                <a:srgbClr val="0101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6" name="Freeform 59"/>
              <p:cNvSpPr>
                <a:spLocks noChangeArrowheads="1"/>
              </p:cNvSpPr>
              <p:nvPr/>
            </p:nvSpPr>
            <p:spPr bwMode="auto">
              <a:xfrm>
                <a:off x="11417176" y="8836733"/>
                <a:ext cx="1018118" cy="294618"/>
              </a:xfrm>
              <a:custGeom>
                <a:avLst/>
                <a:gdLst>
                  <a:gd name="T0" fmla="*/ 508773 w 1781"/>
                  <a:gd name="T1" fmla="*/ 294049 h 518"/>
                  <a:gd name="T2" fmla="*/ 0 w 1781"/>
                  <a:gd name="T3" fmla="*/ 0 h 518"/>
                  <a:gd name="T4" fmla="*/ 1017546 w 1781"/>
                  <a:gd name="T5" fmla="*/ 0 h 518"/>
                  <a:gd name="T6" fmla="*/ 508773 w 1781"/>
                  <a:gd name="T7" fmla="*/ 294049 h 5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81" h="518">
                    <a:moveTo>
                      <a:pt x="890" y="517"/>
                    </a:moveTo>
                    <a:lnTo>
                      <a:pt x="0" y="0"/>
                    </a:lnTo>
                    <a:lnTo>
                      <a:pt x="1780" y="0"/>
                    </a:lnTo>
                    <a:lnTo>
                      <a:pt x="890" y="517"/>
                    </a:lnTo>
                  </a:path>
                </a:pathLst>
              </a:custGeom>
              <a:solidFill>
                <a:srgbClr val="B3B3B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7" name="Freeform 60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1793981" cy="2186718"/>
              </a:xfrm>
              <a:custGeom>
                <a:avLst/>
                <a:gdLst>
                  <a:gd name="T0" fmla="*/ 1684355 w 3142"/>
                  <a:gd name="T1" fmla="*/ 998272 h 3829"/>
                  <a:gd name="T2" fmla="*/ 1684355 w 3142"/>
                  <a:gd name="T3" fmla="*/ 998272 h 3829"/>
                  <a:gd name="T4" fmla="*/ 895278 w 3142"/>
                  <a:gd name="T5" fmla="*/ 0 h 3829"/>
                  <a:gd name="T6" fmla="*/ 109626 w 3142"/>
                  <a:gd name="T7" fmla="*/ 998272 h 3829"/>
                  <a:gd name="T8" fmla="*/ 319742 w 3142"/>
                  <a:gd name="T9" fmla="*/ 1391755 h 3829"/>
                  <a:gd name="T10" fmla="*/ 680023 w 3142"/>
                  <a:gd name="T11" fmla="*/ 2183291 h 3829"/>
                  <a:gd name="T12" fmla="*/ 1113958 w 3142"/>
                  <a:gd name="T13" fmla="*/ 2186147 h 3829"/>
                  <a:gd name="T14" fmla="*/ 1445120 w 3142"/>
                  <a:gd name="T15" fmla="*/ 1420881 h 3829"/>
                  <a:gd name="T16" fmla="*/ 1684355 w 3142"/>
                  <a:gd name="T17" fmla="*/ 998272 h 38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42" h="3829">
                    <a:moveTo>
                      <a:pt x="2950" y="1748"/>
                    </a:moveTo>
                    <a:lnTo>
                      <a:pt x="2950" y="1748"/>
                    </a:lnTo>
                    <a:cubicBezTo>
                      <a:pt x="3141" y="890"/>
                      <a:pt x="2546" y="0"/>
                      <a:pt x="1568" y="0"/>
                    </a:cubicBez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77" y="2980"/>
                      <a:pt x="1191" y="3823"/>
                      <a:pt x="1191" y="3823"/>
                    </a:cubicBezTo>
                    <a:cubicBezTo>
                      <a:pt x="1951" y="3828"/>
                      <a:pt x="1951" y="3828"/>
                      <a:pt x="1951" y="3828"/>
                    </a:cubicBezTo>
                    <a:cubicBezTo>
                      <a:pt x="1951" y="3828"/>
                      <a:pt x="1982" y="3057"/>
                      <a:pt x="2531" y="2488"/>
                    </a:cubicBezTo>
                    <a:cubicBezTo>
                      <a:pt x="2717" y="2291"/>
                      <a:pt x="2883" y="2048"/>
                      <a:pt x="2950" y="1748"/>
                    </a:cubicBezTo>
                  </a:path>
                </a:pathLst>
              </a:custGeom>
              <a:solidFill>
                <a:srgbClr val="FDB81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8" name="Freeform 61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896990" cy="2186718"/>
              </a:xfrm>
              <a:custGeom>
                <a:avLst/>
                <a:gdLst>
                  <a:gd name="T0" fmla="*/ 896418 w 1569"/>
                  <a:gd name="T1" fmla="*/ 0 h 3824"/>
                  <a:gd name="T2" fmla="*/ 896418 w 1569"/>
                  <a:gd name="T3" fmla="*/ 0 h 3824"/>
                  <a:gd name="T4" fmla="*/ 109766 w 1569"/>
                  <a:gd name="T5" fmla="*/ 999577 h 3824"/>
                  <a:gd name="T6" fmla="*/ 320149 w 1569"/>
                  <a:gd name="T7" fmla="*/ 1393575 h 3824"/>
                  <a:gd name="T8" fmla="*/ 680889 w 1569"/>
                  <a:gd name="T9" fmla="*/ 2186146 h 3824"/>
                  <a:gd name="T10" fmla="*/ 896418 w 1569"/>
                  <a:gd name="T11" fmla="*/ 2186146 h 3824"/>
                  <a:gd name="T12" fmla="*/ 896418 w 1569"/>
                  <a:gd name="T13" fmla="*/ 0 h 38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69" h="3824">
                    <a:moveTo>
                      <a:pt x="1568" y="0"/>
                    </a:moveTo>
                    <a:lnTo>
                      <a:pt x="1568" y="0"/>
                    </a:ln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82" y="2980"/>
                      <a:pt x="1191" y="3823"/>
                      <a:pt x="1191" y="3823"/>
                    </a:cubicBezTo>
                    <a:cubicBezTo>
                      <a:pt x="1568" y="3823"/>
                      <a:pt x="1568" y="3823"/>
                      <a:pt x="1568" y="3823"/>
                    </a:cubicBezTo>
                    <a:lnTo>
                      <a:pt x="1568" y="0"/>
                    </a:lnTo>
                  </a:path>
                </a:pathLst>
              </a:custGeom>
              <a:solidFill>
                <a:srgbClr val="FEDE3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79" name="Freeform 62"/>
              <p:cNvSpPr>
                <a:spLocks noChangeArrowheads="1"/>
              </p:cNvSpPr>
              <p:nvPr/>
            </p:nvSpPr>
            <p:spPr bwMode="auto">
              <a:xfrm>
                <a:off x="11263315" y="6672931"/>
                <a:ext cx="1338938" cy="654705"/>
              </a:xfrm>
              <a:custGeom>
                <a:avLst/>
                <a:gdLst>
                  <a:gd name="T0" fmla="*/ 114766 w 2345"/>
                  <a:gd name="T1" fmla="*/ 547779 h 1145"/>
                  <a:gd name="T2" fmla="*/ 114766 w 2345"/>
                  <a:gd name="T3" fmla="*/ 547779 h 1145"/>
                  <a:gd name="T4" fmla="*/ 667471 w 2345"/>
                  <a:gd name="T5" fmla="*/ 346508 h 1145"/>
                  <a:gd name="T6" fmla="*/ 1223030 w 2345"/>
                  <a:gd name="T7" fmla="*/ 547779 h 1145"/>
                  <a:gd name="T8" fmla="*/ 1308676 w 2345"/>
                  <a:gd name="T9" fmla="*/ 654133 h 1145"/>
                  <a:gd name="T10" fmla="*/ 1172784 w 2345"/>
                  <a:gd name="T11" fmla="*/ 201272 h 1145"/>
                  <a:gd name="T12" fmla="*/ 667471 w 2345"/>
                  <a:gd name="T13" fmla="*/ 0 h 1145"/>
                  <a:gd name="T14" fmla="*/ 165583 w 2345"/>
                  <a:gd name="T15" fmla="*/ 201272 h 1145"/>
                  <a:gd name="T16" fmla="*/ 29120 w 2345"/>
                  <a:gd name="T17" fmla="*/ 654133 h 1145"/>
                  <a:gd name="T18" fmla="*/ 114766 w 2345"/>
                  <a:gd name="T19" fmla="*/ 547779 h 11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45" h="1145">
                    <a:moveTo>
                      <a:pt x="201" y="958"/>
                    </a:moveTo>
                    <a:lnTo>
                      <a:pt x="201" y="958"/>
                    </a:lnTo>
                    <a:cubicBezTo>
                      <a:pt x="434" y="730"/>
                      <a:pt x="781" y="606"/>
                      <a:pt x="1169" y="606"/>
                    </a:cubicBezTo>
                    <a:cubicBezTo>
                      <a:pt x="1562" y="606"/>
                      <a:pt x="1904" y="730"/>
                      <a:pt x="2142" y="958"/>
                    </a:cubicBezTo>
                    <a:cubicBezTo>
                      <a:pt x="2199" y="1015"/>
                      <a:pt x="2251" y="1076"/>
                      <a:pt x="2292" y="1144"/>
                    </a:cubicBezTo>
                    <a:cubicBezTo>
                      <a:pt x="2344" y="864"/>
                      <a:pt x="2255" y="575"/>
                      <a:pt x="2054" y="352"/>
                    </a:cubicBezTo>
                    <a:cubicBezTo>
                      <a:pt x="1837" y="125"/>
                      <a:pt x="1526" y="0"/>
                      <a:pt x="1169" y="0"/>
                    </a:cubicBezTo>
                    <a:cubicBezTo>
                      <a:pt x="817" y="0"/>
                      <a:pt x="502" y="125"/>
                      <a:pt x="290" y="352"/>
                    </a:cubicBezTo>
                    <a:cubicBezTo>
                      <a:pt x="88" y="570"/>
                      <a:pt x="0" y="864"/>
                      <a:pt x="51" y="1144"/>
                    </a:cubicBezTo>
                    <a:cubicBezTo>
                      <a:pt x="93" y="1076"/>
                      <a:pt x="145" y="1015"/>
                      <a:pt x="201" y="958"/>
                    </a:cubicBezTo>
                  </a:path>
                </a:pathLst>
              </a:custGeom>
              <a:solidFill>
                <a:srgbClr val="FEDE3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0" name="Freeform 63"/>
              <p:cNvSpPr>
                <a:spLocks noChangeArrowheads="1"/>
              </p:cNvSpPr>
              <p:nvPr/>
            </p:nvSpPr>
            <p:spPr bwMode="auto">
              <a:xfrm>
                <a:off x="11263315" y="6672931"/>
                <a:ext cx="667831" cy="654705"/>
              </a:xfrm>
              <a:custGeom>
                <a:avLst/>
                <a:gdLst>
                  <a:gd name="T0" fmla="*/ 667260 w 1170"/>
                  <a:gd name="T1" fmla="*/ 0 h 1145"/>
                  <a:gd name="T2" fmla="*/ 667260 w 1170"/>
                  <a:gd name="T3" fmla="*/ 0 h 1145"/>
                  <a:gd name="T4" fmla="*/ 165531 w 1170"/>
                  <a:gd name="T5" fmla="*/ 204703 h 1145"/>
                  <a:gd name="T6" fmla="*/ 29111 w 1170"/>
                  <a:gd name="T7" fmla="*/ 654133 h 1145"/>
                  <a:gd name="T8" fmla="*/ 114730 w 1170"/>
                  <a:gd name="T9" fmla="*/ 547779 h 1145"/>
                  <a:gd name="T10" fmla="*/ 667260 w 1170"/>
                  <a:gd name="T11" fmla="*/ 346508 h 1145"/>
                  <a:gd name="T12" fmla="*/ 667260 w 1170"/>
                  <a:gd name="T13" fmla="*/ 0 h 11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170" h="1145">
                    <a:moveTo>
                      <a:pt x="1169" y="0"/>
                    </a:moveTo>
                    <a:lnTo>
                      <a:pt x="1169" y="0"/>
                    </a:lnTo>
                    <a:cubicBezTo>
                      <a:pt x="812" y="0"/>
                      <a:pt x="502" y="129"/>
                      <a:pt x="290" y="358"/>
                    </a:cubicBezTo>
                    <a:cubicBezTo>
                      <a:pt x="88" y="575"/>
                      <a:pt x="0" y="864"/>
                      <a:pt x="51" y="1144"/>
                    </a:cubicBezTo>
                    <a:cubicBezTo>
                      <a:pt x="93" y="1076"/>
                      <a:pt x="140" y="1015"/>
                      <a:pt x="201" y="958"/>
                    </a:cubicBezTo>
                    <a:cubicBezTo>
                      <a:pt x="434" y="735"/>
                      <a:pt x="776" y="606"/>
                      <a:pt x="1169" y="606"/>
                    </a:cubicBezTo>
                    <a:lnTo>
                      <a:pt x="1169" y="0"/>
                    </a:lnTo>
                  </a:path>
                </a:pathLst>
              </a:custGeom>
              <a:solidFill>
                <a:srgbClr val="F8F0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1" name="Freeform 64"/>
              <p:cNvSpPr>
                <a:spLocks noChangeArrowheads="1"/>
              </p:cNvSpPr>
              <p:nvPr/>
            </p:nvSpPr>
            <p:spPr bwMode="auto">
              <a:xfrm>
                <a:off x="11384439" y="7334184"/>
                <a:ext cx="1096686" cy="1371608"/>
              </a:xfrm>
              <a:custGeom>
                <a:avLst/>
                <a:gdLst>
                  <a:gd name="T0" fmla="*/ 404763 w 1921"/>
                  <a:gd name="T1" fmla="*/ 1371036 h 2397"/>
                  <a:gd name="T2" fmla="*/ 404763 w 1921"/>
                  <a:gd name="T3" fmla="*/ 1371036 h 2397"/>
                  <a:gd name="T4" fmla="*/ 682788 w 1921"/>
                  <a:gd name="T5" fmla="*/ 1371036 h 2397"/>
                  <a:gd name="T6" fmla="*/ 726747 w 1921"/>
                  <a:gd name="T7" fmla="*/ 1131276 h 2397"/>
                  <a:gd name="T8" fmla="*/ 980795 w 1921"/>
                  <a:gd name="T9" fmla="*/ 382242 h 2397"/>
                  <a:gd name="T10" fmla="*/ 1086981 w 1921"/>
                  <a:gd name="T11" fmla="*/ 160221 h 2397"/>
                  <a:gd name="T12" fmla="*/ 685072 w 1921"/>
                  <a:gd name="T13" fmla="*/ 0 h 2397"/>
                  <a:gd name="T14" fmla="*/ 546345 w 1921"/>
                  <a:gd name="T15" fmla="*/ 3433 h 2397"/>
                  <a:gd name="T16" fmla="*/ 410472 w 1921"/>
                  <a:gd name="T17" fmla="*/ 0 h 2397"/>
                  <a:gd name="T18" fmla="*/ 9134 w 1921"/>
                  <a:gd name="T19" fmla="*/ 160221 h 2397"/>
                  <a:gd name="T20" fmla="*/ 88488 w 1921"/>
                  <a:gd name="T21" fmla="*/ 358781 h 2397"/>
                  <a:gd name="T22" fmla="*/ 360805 w 1921"/>
                  <a:gd name="T23" fmla="*/ 1119260 h 2397"/>
                  <a:gd name="T24" fmla="*/ 404763 w 1921"/>
                  <a:gd name="T25" fmla="*/ 1371036 h 2397"/>
                  <a:gd name="T26" fmla="*/ 53093 w 1921"/>
                  <a:gd name="T27" fmla="*/ 171666 h 2397"/>
                  <a:gd name="T28" fmla="*/ 53093 w 1921"/>
                  <a:gd name="T29" fmla="*/ 171666 h 2397"/>
                  <a:gd name="T30" fmla="*/ 410472 w 1921"/>
                  <a:gd name="T31" fmla="*/ 50355 h 2397"/>
                  <a:gd name="T32" fmla="*/ 546345 w 1921"/>
                  <a:gd name="T33" fmla="*/ 50355 h 2397"/>
                  <a:gd name="T34" fmla="*/ 682788 w 1921"/>
                  <a:gd name="T35" fmla="*/ 50355 h 2397"/>
                  <a:gd name="T36" fmla="*/ 1039597 w 1921"/>
                  <a:gd name="T37" fmla="*/ 171666 h 2397"/>
                  <a:gd name="T38" fmla="*/ 951108 w 1921"/>
                  <a:gd name="T39" fmla="*/ 355348 h 2397"/>
                  <a:gd name="T40" fmla="*/ 702770 w 1921"/>
                  <a:gd name="T41" fmla="*/ 1051738 h 2397"/>
                  <a:gd name="T42" fmla="*/ 688497 w 1921"/>
                  <a:gd name="T43" fmla="*/ 799389 h 2397"/>
                  <a:gd name="T44" fmla="*/ 540636 w 1921"/>
                  <a:gd name="T45" fmla="*/ 337609 h 2397"/>
                  <a:gd name="T46" fmla="*/ 396200 w 1921"/>
                  <a:gd name="T47" fmla="*/ 790806 h 2397"/>
                  <a:gd name="T48" fmla="*/ 384211 w 1921"/>
                  <a:gd name="T49" fmla="*/ 1054027 h 2397"/>
                  <a:gd name="T50" fmla="*/ 118175 w 1921"/>
                  <a:gd name="T51" fmla="*/ 331887 h 2397"/>
                  <a:gd name="T52" fmla="*/ 53093 w 1921"/>
                  <a:gd name="T53" fmla="*/ 171666 h 239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921" h="2397">
                    <a:moveTo>
                      <a:pt x="709" y="2396"/>
                    </a:moveTo>
                    <a:lnTo>
                      <a:pt x="709" y="2396"/>
                    </a:lnTo>
                    <a:cubicBezTo>
                      <a:pt x="1196" y="2396"/>
                      <a:pt x="1196" y="2396"/>
                      <a:pt x="1196" y="2396"/>
                    </a:cubicBezTo>
                    <a:cubicBezTo>
                      <a:pt x="1273" y="1977"/>
                      <a:pt x="1273" y="1977"/>
                      <a:pt x="1273" y="1977"/>
                    </a:cubicBezTo>
                    <a:cubicBezTo>
                      <a:pt x="1314" y="1672"/>
                      <a:pt x="1418" y="962"/>
                      <a:pt x="1718" y="668"/>
                    </a:cubicBezTo>
                    <a:cubicBezTo>
                      <a:pt x="1858" y="529"/>
                      <a:pt x="1920" y="404"/>
                      <a:pt x="1904" y="280"/>
                    </a:cubicBezTo>
                    <a:cubicBezTo>
                      <a:pt x="1868" y="21"/>
                      <a:pt x="1547" y="0"/>
                      <a:pt x="1200" y="0"/>
                    </a:cubicBezTo>
                    <a:cubicBezTo>
                      <a:pt x="957" y="6"/>
                      <a:pt x="957" y="6"/>
                      <a:pt x="957" y="6"/>
                    </a:cubicBezTo>
                    <a:cubicBezTo>
                      <a:pt x="719" y="0"/>
                      <a:pt x="719" y="0"/>
                      <a:pt x="719" y="0"/>
                    </a:cubicBezTo>
                    <a:cubicBezTo>
                      <a:pt x="367" y="0"/>
                      <a:pt x="52" y="21"/>
                      <a:pt x="16" y="280"/>
                    </a:cubicBezTo>
                    <a:cubicBezTo>
                      <a:pt x="0" y="399"/>
                      <a:pt x="47" y="523"/>
                      <a:pt x="155" y="627"/>
                    </a:cubicBezTo>
                    <a:cubicBezTo>
                      <a:pt x="461" y="932"/>
                      <a:pt x="580" y="1641"/>
                      <a:pt x="632" y="1956"/>
                    </a:cubicBezTo>
                    <a:lnTo>
                      <a:pt x="709" y="2396"/>
                    </a:lnTo>
                    <a:close/>
                    <a:moveTo>
                      <a:pt x="93" y="300"/>
                    </a:moveTo>
                    <a:lnTo>
                      <a:pt x="93" y="300"/>
                    </a:lnTo>
                    <a:cubicBezTo>
                      <a:pt x="124" y="125"/>
                      <a:pt x="336" y="88"/>
                      <a:pt x="719" y="88"/>
                    </a:cubicBezTo>
                    <a:cubicBezTo>
                      <a:pt x="957" y="88"/>
                      <a:pt x="957" y="88"/>
                      <a:pt x="957" y="88"/>
                    </a:cubicBezTo>
                    <a:cubicBezTo>
                      <a:pt x="1196" y="88"/>
                      <a:pt x="1196" y="88"/>
                      <a:pt x="1196" y="88"/>
                    </a:cubicBezTo>
                    <a:cubicBezTo>
                      <a:pt x="1583" y="88"/>
                      <a:pt x="1795" y="125"/>
                      <a:pt x="1821" y="300"/>
                    </a:cubicBezTo>
                    <a:cubicBezTo>
                      <a:pt x="1837" y="399"/>
                      <a:pt x="1785" y="502"/>
                      <a:pt x="1666" y="621"/>
                    </a:cubicBezTo>
                    <a:cubicBezTo>
                      <a:pt x="1392" y="895"/>
                      <a:pt x="1283" y="1486"/>
                      <a:pt x="1231" y="1838"/>
                    </a:cubicBezTo>
                    <a:cubicBezTo>
                      <a:pt x="1216" y="1744"/>
                      <a:pt x="1196" y="1599"/>
                      <a:pt x="1206" y="1397"/>
                    </a:cubicBezTo>
                    <a:cubicBezTo>
                      <a:pt x="1242" y="694"/>
                      <a:pt x="1087" y="590"/>
                      <a:pt x="947" y="590"/>
                    </a:cubicBezTo>
                    <a:cubicBezTo>
                      <a:pt x="797" y="590"/>
                      <a:pt x="663" y="699"/>
                      <a:pt x="694" y="1382"/>
                    </a:cubicBezTo>
                    <a:cubicBezTo>
                      <a:pt x="704" y="1599"/>
                      <a:pt x="688" y="1749"/>
                      <a:pt x="673" y="1842"/>
                    </a:cubicBezTo>
                    <a:cubicBezTo>
                      <a:pt x="616" y="1480"/>
                      <a:pt x="497" y="875"/>
                      <a:pt x="207" y="580"/>
                    </a:cubicBezTo>
                    <a:cubicBezTo>
                      <a:pt x="119" y="492"/>
                      <a:pt x="78" y="399"/>
                      <a:pt x="93" y="300"/>
                    </a:cubicBezTo>
                    <a:close/>
                  </a:path>
                </a:pathLst>
              </a:custGeom>
              <a:solidFill>
                <a:srgbClr val="F78D1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2" name="Freeform 65"/>
              <p:cNvSpPr>
                <a:spLocks noChangeArrowheads="1"/>
              </p:cNvSpPr>
              <p:nvPr/>
            </p:nvSpPr>
            <p:spPr bwMode="auto">
              <a:xfrm>
                <a:off x="11034156" y="6519074"/>
                <a:ext cx="1793981" cy="2186718"/>
              </a:xfrm>
              <a:custGeom>
                <a:avLst/>
                <a:gdLst>
                  <a:gd name="T0" fmla="*/ 895278 w 3142"/>
                  <a:gd name="T1" fmla="*/ 0 h 3829"/>
                  <a:gd name="T2" fmla="*/ 895278 w 3142"/>
                  <a:gd name="T3" fmla="*/ 0 h 3829"/>
                  <a:gd name="T4" fmla="*/ 109626 w 3142"/>
                  <a:gd name="T5" fmla="*/ 998272 h 3829"/>
                  <a:gd name="T6" fmla="*/ 319742 w 3142"/>
                  <a:gd name="T7" fmla="*/ 1391755 h 3829"/>
                  <a:gd name="T8" fmla="*/ 680023 w 3142"/>
                  <a:gd name="T9" fmla="*/ 2180436 h 3829"/>
                  <a:gd name="T10" fmla="*/ 1113958 w 3142"/>
                  <a:gd name="T11" fmla="*/ 2186147 h 3829"/>
                  <a:gd name="T12" fmla="*/ 1445120 w 3142"/>
                  <a:gd name="T13" fmla="*/ 1420881 h 3829"/>
                  <a:gd name="T14" fmla="*/ 1684355 w 3142"/>
                  <a:gd name="T15" fmla="*/ 998272 h 3829"/>
                  <a:gd name="T16" fmla="*/ 895278 w 3142"/>
                  <a:gd name="T17" fmla="*/ 0 h 3829"/>
                  <a:gd name="T18" fmla="*/ 1642675 w 3142"/>
                  <a:gd name="T19" fmla="*/ 989705 h 3829"/>
                  <a:gd name="T20" fmla="*/ 1642675 w 3142"/>
                  <a:gd name="T21" fmla="*/ 989705 h 3829"/>
                  <a:gd name="T22" fmla="*/ 1415429 w 3142"/>
                  <a:gd name="T23" fmla="*/ 1391755 h 3829"/>
                  <a:gd name="T24" fmla="*/ 1081413 w 3142"/>
                  <a:gd name="T25" fmla="*/ 2153595 h 3829"/>
                  <a:gd name="T26" fmla="*/ 709713 w 3142"/>
                  <a:gd name="T27" fmla="*/ 2150739 h 3829"/>
                  <a:gd name="T28" fmla="*/ 348861 w 3142"/>
                  <a:gd name="T29" fmla="*/ 1364343 h 3829"/>
                  <a:gd name="T30" fmla="*/ 147881 w 3142"/>
                  <a:gd name="T31" fmla="*/ 989705 h 3829"/>
                  <a:gd name="T32" fmla="*/ 302042 w 3142"/>
                  <a:gd name="T33" fmla="*/ 318670 h 3829"/>
                  <a:gd name="T34" fmla="*/ 895278 w 3142"/>
                  <a:gd name="T35" fmla="*/ 41119 h 3829"/>
                  <a:gd name="T36" fmla="*/ 1489084 w 3142"/>
                  <a:gd name="T37" fmla="*/ 318670 h 3829"/>
                  <a:gd name="T38" fmla="*/ 1642675 w 3142"/>
                  <a:gd name="T39" fmla="*/ 989705 h 3829"/>
                  <a:gd name="T40" fmla="*/ 895278 w 3142"/>
                  <a:gd name="T41" fmla="*/ 0 h 382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142" h="3829">
                    <a:moveTo>
                      <a:pt x="1568" y="0"/>
                    </a:moveTo>
                    <a:lnTo>
                      <a:pt x="1568" y="0"/>
                    </a:lnTo>
                    <a:cubicBezTo>
                      <a:pt x="596" y="0"/>
                      <a:pt x="0" y="890"/>
                      <a:pt x="192" y="1748"/>
                    </a:cubicBezTo>
                    <a:cubicBezTo>
                      <a:pt x="249" y="2023"/>
                      <a:pt x="389" y="2256"/>
                      <a:pt x="560" y="2437"/>
                    </a:cubicBezTo>
                    <a:cubicBezTo>
                      <a:pt x="1082" y="2980"/>
                      <a:pt x="1191" y="3818"/>
                      <a:pt x="1191" y="3818"/>
                    </a:cubicBezTo>
                    <a:cubicBezTo>
                      <a:pt x="1951" y="3828"/>
                      <a:pt x="1951" y="3828"/>
                      <a:pt x="1951" y="3828"/>
                    </a:cubicBezTo>
                    <a:cubicBezTo>
                      <a:pt x="1951" y="3828"/>
                      <a:pt x="1982" y="3057"/>
                      <a:pt x="2531" y="2488"/>
                    </a:cubicBezTo>
                    <a:cubicBezTo>
                      <a:pt x="2717" y="2291"/>
                      <a:pt x="2883" y="2048"/>
                      <a:pt x="2950" y="1748"/>
                    </a:cubicBezTo>
                    <a:cubicBezTo>
                      <a:pt x="3141" y="890"/>
                      <a:pt x="2546" y="0"/>
                      <a:pt x="1568" y="0"/>
                    </a:cubicBezTo>
                    <a:lnTo>
                      <a:pt x="2877" y="1733"/>
                    </a:lnTo>
                    <a:cubicBezTo>
                      <a:pt x="2825" y="1987"/>
                      <a:pt x="2691" y="2214"/>
                      <a:pt x="2479" y="2437"/>
                    </a:cubicBezTo>
                    <a:cubicBezTo>
                      <a:pt x="2003" y="2928"/>
                      <a:pt x="1884" y="3590"/>
                      <a:pt x="1894" y="3771"/>
                    </a:cubicBezTo>
                    <a:cubicBezTo>
                      <a:pt x="1243" y="3766"/>
                      <a:pt x="1243" y="3766"/>
                      <a:pt x="1243" y="3766"/>
                    </a:cubicBezTo>
                    <a:cubicBezTo>
                      <a:pt x="1237" y="3585"/>
                      <a:pt x="1066" y="2861"/>
                      <a:pt x="611" y="2389"/>
                    </a:cubicBezTo>
                    <a:cubicBezTo>
                      <a:pt x="435" y="2204"/>
                      <a:pt x="316" y="1981"/>
                      <a:pt x="259" y="1733"/>
                    </a:cubicBezTo>
                    <a:cubicBezTo>
                      <a:pt x="171" y="1319"/>
                      <a:pt x="269" y="884"/>
                      <a:pt x="529" y="558"/>
                    </a:cubicBezTo>
                    <a:cubicBezTo>
                      <a:pt x="782" y="248"/>
                      <a:pt x="1149" y="72"/>
                      <a:pt x="1568" y="72"/>
                    </a:cubicBezTo>
                    <a:cubicBezTo>
                      <a:pt x="1988" y="72"/>
                      <a:pt x="2360" y="248"/>
                      <a:pt x="2608" y="558"/>
                    </a:cubicBezTo>
                    <a:cubicBezTo>
                      <a:pt x="2867" y="884"/>
                      <a:pt x="2970" y="1319"/>
                      <a:pt x="2877" y="1733"/>
                    </a:cubicBezTo>
                    <a:lnTo>
                      <a:pt x="1568" y="0"/>
                    </a:lnTo>
                  </a:path>
                </a:pathLst>
              </a:custGeom>
              <a:solidFill>
                <a:srgbClr val="F0F0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3" name="Freeform 66"/>
              <p:cNvSpPr>
                <a:spLocks noChangeArrowheads="1"/>
              </p:cNvSpPr>
              <p:nvPr/>
            </p:nvSpPr>
            <p:spPr bwMode="auto">
              <a:xfrm>
                <a:off x="11692165" y="8663238"/>
                <a:ext cx="471411" cy="389549"/>
              </a:xfrm>
              <a:custGeom>
                <a:avLst/>
                <a:gdLst>
                  <a:gd name="T0" fmla="*/ 470839 w 824"/>
                  <a:gd name="T1" fmla="*/ 141810 h 684"/>
                  <a:gd name="T2" fmla="*/ 470839 w 824"/>
                  <a:gd name="T3" fmla="*/ 141810 h 684"/>
                  <a:gd name="T4" fmla="*/ 453104 w 824"/>
                  <a:gd name="T5" fmla="*/ 97387 h 684"/>
                  <a:gd name="T6" fmla="*/ 470839 w 824"/>
                  <a:gd name="T7" fmla="*/ 59230 h 684"/>
                  <a:gd name="T8" fmla="*/ 414773 w 824"/>
                  <a:gd name="T9" fmla="*/ 0 h 684"/>
                  <a:gd name="T10" fmla="*/ 59498 w 824"/>
                  <a:gd name="T11" fmla="*/ 0 h 684"/>
                  <a:gd name="T12" fmla="*/ 0 w 824"/>
                  <a:gd name="T13" fmla="*/ 59230 h 684"/>
                  <a:gd name="T14" fmla="*/ 17735 w 824"/>
                  <a:gd name="T15" fmla="*/ 97387 h 684"/>
                  <a:gd name="T16" fmla="*/ 0 w 824"/>
                  <a:gd name="T17" fmla="*/ 141810 h 684"/>
                  <a:gd name="T18" fmla="*/ 17735 w 824"/>
                  <a:gd name="T19" fmla="*/ 182815 h 684"/>
                  <a:gd name="T20" fmla="*/ 0 w 824"/>
                  <a:gd name="T21" fmla="*/ 224389 h 684"/>
                  <a:gd name="T22" fmla="*/ 59498 w 824"/>
                  <a:gd name="T23" fmla="*/ 280202 h 684"/>
                  <a:gd name="T24" fmla="*/ 68652 w 824"/>
                  <a:gd name="T25" fmla="*/ 280202 h 684"/>
                  <a:gd name="T26" fmla="*/ 236850 w 824"/>
                  <a:gd name="T27" fmla="*/ 388979 h 684"/>
                  <a:gd name="T28" fmla="*/ 402759 w 824"/>
                  <a:gd name="T29" fmla="*/ 280202 h 684"/>
                  <a:gd name="T30" fmla="*/ 414773 w 824"/>
                  <a:gd name="T31" fmla="*/ 280202 h 684"/>
                  <a:gd name="T32" fmla="*/ 470839 w 824"/>
                  <a:gd name="T33" fmla="*/ 224389 h 684"/>
                  <a:gd name="T34" fmla="*/ 453104 w 824"/>
                  <a:gd name="T35" fmla="*/ 182815 h 684"/>
                  <a:gd name="T36" fmla="*/ 470839 w 824"/>
                  <a:gd name="T37" fmla="*/ 141810 h 6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824" h="684">
                    <a:moveTo>
                      <a:pt x="823" y="249"/>
                    </a:moveTo>
                    <a:lnTo>
                      <a:pt x="823" y="249"/>
                    </a:lnTo>
                    <a:cubicBezTo>
                      <a:pt x="823" y="218"/>
                      <a:pt x="813" y="192"/>
                      <a:pt x="792" y="171"/>
                    </a:cubicBezTo>
                    <a:cubicBezTo>
                      <a:pt x="813" y="156"/>
                      <a:pt x="823" y="129"/>
                      <a:pt x="823" y="104"/>
                    </a:cubicBezTo>
                    <a:cubicBezTo>
                      <a:pt x="823" y="47"/>
                      <a:pt x="782" y="0"/>
                      <a:pt x="725" y="0"/>
                    </a:cubicBezTo>
                    <a:cubicBezTo>
                      <a:pt x="104" y="0"/>
                      <a:pt x="104" y="0"/>
                      <a:pt x="104" y="0"/>
                    </a:cubicBezTo>
                    <a:cubicBezTo>
                      <a:pt x="47" y="0"/>
                      <a:pt x="0" y="47"/>
                      <a:pt x="0" y="104"/>
                    </a:cubicBezTo>
                    <a:cubicBezTo>
                      <a:pt x="0" y="129"/>
                      <a:pt x="10" y="156"/>
                      <a:pt x="31" y="171"/>
                    </a:cubicBezTo>
                    <a:cubicBezTo>
                      <a:pt x="10" y="192"/>
                      <a:pt x="0" y="218"/>
                      <a:pt x="0" y="249"/>
                    </a:cubicBezTo>
                    <a:cubicBezTo>
                      <a:pt x="0" y="275"/>
                      <a:pt x="10" y="300"/>
                      <a:pt x="31" y="321"/>
                    </a:cubicBezTo>
                    <a:cubicBezTo>
                      <a:pt x="10" y="337"/>
                      <a:pt x="0" y="363"/>
                      <a:pt x="0" y="394"/>
                    </a:cubicBezTo>
                    <a:cubicBezTo>
                      <a:pt x="0" y="446"/>
                      <a:pt x="47" y="492"/>
                      <a:pt x="104" y="492"/>
                    </a:cubicBezTo>
                    <a:cubicBezTo>
                      <a:pt x="120" y="492"/>
                      <a:pt x="120" y="492"/>
                      <a:pt x="120" y="492"/>
                    </a:cubicBezTo>
                    <a:cubicBezTo>
                      <a:pt x="171" y="606"/>
                      <a:pt x="280" y="683"/>
                      <a:pt x="414" y="683"/>
                    </a:cubicBezTo>
                    <a:cubicBezTo>
                      <a:pt x="544" y="683"/>
                      <a:pt x="653" y="606"/>
                      <a:pt x="704" y="492"/>
                    </a:cubicBezTo>
                    <a:cubicBezTo>
                      <a:pt x="725" y="492"/>
                      <a:pt x="725" y="492"/>
                      <a:pt x="725" y="492"/>
                    </a:cubicBezTo>
                    <a:cubicBezTo>
                      <a:pt x="782" y="492"/>
                      <a:pt x="823" y="446"/>
                      <a:pt x="823" y="394"/>
                    </a:cubicBezTo>
                    <a:cubicBezTo>
                      <a:pt x="823" y="363"/>
                      <a:pt x="813" y="337"/>
                      <a:pt x="792" y="321"/>
                    </a:cubicBezTo>
                    <a:cubicBezTo>
                      <a:pt x="813" y="300"/>
                      <a:pt x="823" y="275"/>
                      <a:pt x="823" y="249"/>
                    </a:cubicBezTo>
                  </a:path>
                </a:pathLst>
              </a:custGeom>
              <a:solidFill>
                <a:srgbClr val="DEEB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4" name="Freeform 67"/>
              <p:cNvSpPr>
                <a:spLocks noChangeArrowheads="1"/>
              </p:cNvSpPr>
              <p:nvPr/>
            </p:nvSpPr>
            <p:spPr bwMode="auto">
              <a:xfrm>
                <a:off x="11724903" y="8673057"/>
                <a:ext cx="405938" cy="91658"/>
              </a:xfrm>
              <a:custGeom>
                <a:avLst/>
                <a:gdLst>
                  <a:gd name="T0" fmla="*/ 402532 w 715"/>
                  <a:gd name="T1" fmla="*/ 21601 h 157"/>
                  <a:gd name="T2" fmla="*/ 402532 w 715"/>
                  <a:gd name="T3" fmla="*/ 21601 h 157"/>
                  <a:gd name="T4" fmla="*/ 384931 w 715"/>
                  <a:gd name="T5" fmla="*/ 42618 h 157"/>
                  <a:gd name="T6" fmla="*/ 23278 w 715"/>
                  <a:gd name="T7" fmla="*/ 91074 h 157"/>
                  <a:gd name="T8" fmla="*/ 2839 w 715"/>
                  <a:gd name="T9" fmla="*/ 72976 h 157"/>
                  <a:gd name="T10" fmla="*/ 21007 w 715"/>
                  <a:gd name="T11" fmla="*/ 48456 h 157"/>
                  <a:gd name="T12" fmla="*/ 382093 w 715"/>
                  <a:gd name="T13" fmla="*/ 3503 h 157"/>
                  <a:gd name="T14" fmla="*/ 402532 w 715"/>
                  <a:gd name="T15" fmla="*/ 21601 h 15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7">
                    <a:moveTo>
                      <a:pt x="709" y="37"/>
                    </a:moveTo>
                    <a:lnTo>
                      <a:pt x="709" y="37"/>
                    </a:lnTo>
                    <a:cubicBezTo>
                      <a:pt x="714" y="52"/>
                      <a:pt x="699" y="73"/>
                      <a:pt x="678" y="73"/>
                    </a:cubicBezTo>
                    <a:cubicBezTo>
                      <a:pt x="41" y="156"/>
                      <a:pt x="41" y="156"/>
                      <a:pt x="41" y="156"/>
                    </a:cubicBezTo>
                    <a:cubicBezTo>
                      <a:pt x="26" y="156"/>
                      <a:pt x="5" y="145"/>
                      <a:pt x="5" y="125"/>
                    </a:cubicBezTo>
                    <a:cubicBezTo>
                      <a:pt x="0" y="104"/>
                      <a:pt x="16" y="88"/>
                      <a:pt x="37" y="83"/>
                    </a:cubicBezTo>
                    <a:cubicBezTo>
                      <a:pt x="673" y="6"/>
                      <a:pt x="673" y="6"/>
                      <a:pt x="673" y="6"/>
                    </a:cubicBezTo>
                    <a:cubicBezTo>
                      <a:pt x="688" y="0"/>
                      <a:pt x="709" y="16"/>
                      <a:pt x="709" y="37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5" name="Freeform 68"/>
              <p:cNvSpPr>
                <a:spLocks noChangeArrowheads="1"/>
              </p:cNvSpPr>
              <p:nvPr/>
            </p:nvSpPr>
            <p:spPr bwMode="auto">
              <a:xfrm>
                <a:off x="11724903" y="8758169"/>
                <a:ext cx="405938" cy="88386"/>
              </a:xfrm>
              <a:custGeom>
                <a:avLst/>
                <a:gdLst>
                  <a:gd name="T0" fmla="*/ 402532 w 715"/>
                  <a:gd name="T1" fmla="*/ 18130 h 156"/>
                  <a:gd name="T2" fmla="*/ 402532 w 715"/>
                  <a:gd name="T3" fmla="*/ 18130 h 156"/>
                  <a:gd name="T4" fmla="*/ 384931 w 715"/>
                  <a:gd name="T5" fmla="*/ 41360 h 156"/>
                  <a:gd name="T6" fmla="*/ 23278 w 715"/>
                  <a:gd name="T7" fmla="*/ 87819 h 156"/>
                  <a:gd name="T8" fmla="*/ 2839 w 715"/>
                  <a:gd name="T9" fmla="*/ 70256 h 156"/>
                  <a:gd name="T10" fmla="*/ 21007 w 715"/>
                  <a:gd name="T11" fmla="*/ 49859 h 156"/>
                  <a:gd name="T12" fmla="*/ 382093 w 715"/>
                  <a:gd name="T13" fmla="*/ 0 h 156"/>
                  <a:gd name="T14" fmla="*/ 402532 w 715"/>
                  <a:gd name="T15" fmla="*/ 18130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6">
                    <a:moveTo>
                      <a:pt x="709" y="32"/>
                    </a:moveTo>
                    <a:lnTo>
                      <a:pt x="709" y="32"/>
                    </a:lnTo>
                    <a:cubicBezTo>
                      <a:pt x="714" y="52"/>
                      <a:pt x="699" y="73"/>
                      <a:pt x="678" y="73"/>
                    </a:cubicBezTo>
                    <a:cubicBezTo>
                      <a:pt x="41" y="155"/>
                      <a:pt x="41" y="155"/>
                      <a:pt x="41" y="155"/>
                    </a:cubicBezTo>
                    <a:cubicBezTo>
                      <a:pt x="26" y="155"/>
                      <a:pt x="5" y="145"/>
                      <a:pt x="5" y="124"/>
                    </a:cubicBezTo>
                    <a:cubicBezTo>
                      <a:pt x="0" y="109"/>
                      <a:pt x="16" y="88"/>
                      <a:pt x="37" y="88"/>
                    </a:cubicBezTo>
                    <a:cubicBezTo>
                      <a:pt x="673" y="0"/>
                      <a:pt x="673" y="0"/>
                      <a:pt x="673" y="0"/>
                    </a:cubicBezTo>
                    <a:cubicBezTo>
                      <a:pt x="688" y="0"/>
                      <a:pt x="709" y="15"/>
                      <a:pt x="709" y="32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6" name="Freeform 69"/>
              <p:cNvSpPr>
                <a:spLocks noChangeArrowheads="1"/>
              </p:cNvSpPr>
              <p:nvPr/>
            </p:nvSpPr>
            <p:spPr bwMode="auto">
              <a:xfrm>
                <a:off x="11724903" y="8836733"/>
                <a:ext cx="405938" cy="88386"/>
              </a:xfrm>
              <a:custGeom>
                <a:avLst/>
                <a:gdLst>
                  <a:gd name="T0" fmla="*/ 402532 w 715"/>
                  <a:gd name="T1" fmla="*/ 20397 h 156"/>
                  <a:gd name="T2" fmla="*/ 402532 w 715"/>
                  <a:gd name="T3" fmla="*/ 20397 h 156"/>
                  <a:gd name="T4" fmla="*/ 384931 w 715"/>
                  <a:gd name="T5" fmla="*/ 40794 h 156"/>
                  <a:gd name="T6" fmla="*/ 23278 w 715"/>
                  <a:gd name="T7" fmla="*/ 87819 h 156"/>
                  <a:gd name="T8" fmla="*/ 2839 w 715"/>
                  <a:gd name="T9" fmla="*/ 70256 h 156"/>
                  <a:gd name="T10" fmla="*/ 21007 w 715"/>
                  <a:gd name="T11" fmla="*/ 47026 h 156"/>
                  <a:gd name="T12" fmla="*/ 382093 w 715"/>
                  <a:gd name="T13" fmla="*/ 2833 h 156"/>
                  <a:gd name="T14" fmla="*/ 402532 w 715"/>
                  <a:gd name="T15" fmla="*/ 20397 h 15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15" h="156">
                    <a:moveTo>
                      <a:pt x="709" y="36"/>
                    </a:moveTo>
                    <a:lnTo>
                      <a:pt x="709" y="36"/>
                    </a:lnTo>
                    <a:cubicBezTo>
                      <a:pt x="714" y="52"/>
                      <a:pt x="699" y="72"/>
                      <a:pt x="678" y="72"/>
                    </a:cubicBezTo>
                    <a:cubicBezTo>
                      <a:pt x="41" y="155"/>
                      <a:pt x="41" y="155"/>
                      <a:pt x="41" y="155"/>
                    </a:cubicBezTo>
                    <a:cubicBezTo>
                      <a:pt x="26" y="155"/>
                      <a:pt x="5" y="145"/>
                      <a:pt x="5" y="124"/>
                    </a:cubicBezTo>
                    <a:cubicBezTo>
                      <a:pt x="0" y="103"/>
                      <a:pt x="16" y="88"/>
                      <a:pt x="37" y="83"/>
                    </a:cubicBezTo>
                    <a:cubicBezTo>
                      <a:pt x="673" y="5"/>
                      <a:pt x="673" y="5"/>
                      <a:pt x="673" y="5"/>
                    </a:cubicBezTo>
                    <a:cubicBezTo>
                      <a:pt x="688" y="0"/>
                      <a:pt x="709" y="16"/>
                      <a:pt x="709" y="36"/>
                    </a:cubicBezTo>
                  </a:path>
                </a:pathLst>
              </a:custGeom>
              <a:solidFill>
                <a:srgbClr val="58717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7" name="Freeform 70"/>
              <p:cNvSpPr>
                <a:spLocks noChangeArrowheads="1"/>
              </p:cNvSpPr>
              <p:nvPr/>
            </p:nvSpPr>
            <p:spPr bwMode="auto">
              <a:xfrm>
                <a:off x="10307397" y="5726880"/>
                <a:ext cx="3273689" cy="2998554"/>
              </a:xfrm>
              <a:custGeom>
                <a:avLst/>
                <a:gdLst>
                  <a:gd name="T0" fmla="*/ 3273118 w 5729"/>
                  <a:gd name="T1" fmla="*/ 1632146 h 5247"/>
                  <a:gd name="T2" fmla="*/ 3273118 w 5729"/>
                  <a:gd name="T3" fmla="*/ 1632146 h 5247"/>
                  <a:gd name="T4" fmla="*/ 2935977 w 5729"/>
                  <a:gd name="T5" fmla="*/ 1289258 h 5247"/>
                  <a:gd name="T6" fmla="*/ 3071976 w 5729"/>
                  <a:gd name="T7" fmla="*/ 830360 h 5247"/>
                  <a:gd name="T8" fmla="*/ 2604551 w 5729"/>
                  <a:gd name="T9" fmla="*/ 694919 h 5247"/>
                  <a:gd name="T10" fmla="*/ 2486267 w 5729"/>
                  <a:gd name="T11" fmla="*/ 230878 h 5247"/>
                  <a:gd name="T12" fmla="*/ 2013127 w 5729"/>
                  <a:gd name="T13" fmla="*/ 342888 h 5247"/>
                  <a:gd name="T14" fmla="*/ 1673701 w 5729"/>
                  <a:gd name="T15" fmla="*/ 0 h 5247"/>
                  <a:gd name="T16" fmla="*/ 1321704 w 5729"/>
                  <a:gd name="T17" fmla="*/ 328601 h 5247"/>
                  <a:gd name="T18" fmla="*/ 851422 w 5729"/>
                  <a:gd name="T19" fmla="*/ 194875 h 5247"/>
                  <a:gd name="T20" fmla="*/ 712566 w 5729"/>
                  <a:gd name="T21" fmla="*/ 650915 h 5247"/>
                  <a:gd name="T22" fmla="*/ 235998 w 5729"/>
                  <a:gd name="T23" fmla="*/ 765783 h 5247"/>
                  <a:gd name="T24" fmla="*/ 351426 w 5729"/>
                  <a:gd name="T25" fmla="*/ 1229824 h 5247"/>
                  <a:gd name="T26" fmla="*/ 0 w 5729"/>
                  <a:gd name="T27" fmla="*/ 1560711 h 5247"/>
                  <a:gd name="T28" fmla="*/ 337140 w 5729"/>
                  <a:gd name="T29" fmla="*/ 1904170 h 5247"/>
                  <a:gd name="T30" fmla="*/ 201141 w 5729"/>
                  <a:gd name="T31" fmla="*/ 2365354 h 5247"/>
                  <a:gd name="T32" fmla="*/ 667995 w 5729"/>
                  <a:gd name="T33" fmla="*/ 2498509 h 5247"/>
                  <a:gd name="T34" fmla="*/ 786280 w 5729"/>
                  <a:gd name="T35" fmla="*/ 2962551 h 5247"/>
                  <a:gd name="T36" fmla="*/ 1259419 w 5729"/>
                  <a:gd name="T37" fmla="*/ 2849969 h 5247"/>
                  <a:gd name="T38" fmla="*/ 1259419 w 5729"/>
                  <a:gd name="T39" fmla="*/ 2853398 h 5247"/>
                  <a:gd name="T40" fmla="*/ 1005135 w 5729"/>
                  <a:gd name="T41" fmla="*/ 2205340 h 5247"/>
                  <a:gd name="T42" fmla="*/ 777137 w 5729"/>
                  <a:gd name="T43" fmla="*/ 1795018 h 5247"/>
                  <a:gd name="T44" fmla="*/ 949136 w 5729"/>
                  <a:gd name="T45" fmla="*/ 1058380 h 5247"/>
                  <a:gd name="T46" fmla="*/ 1622845 w 5729"/>
                  <a:gd name="T47" fmla="*/ 748067 h 5247"/>
                  <a:gd name="T48" fmla="*/ 2294268 w 5729"/>
                  <a:gd name="T49" fmla="*/ 1058380 h 5247"/>
                  <a:gd name="T50" fmla="*/ 2468552 w 5729"/>
                  <a:gd name="T51" fmla="*/ 1795018 h 5247"/>
                  <a:gd name="T52" fmla="*/ 2214840 w 5729"/>
                  <a:gd name="T53" fmla="*/ 2232771 h 5247"/>
                  <a:gd name="T54" fmla="*/ 1974842 w 5729"/>
                  <a:gd name="T55" fmla="*/ 2861970 h 5247"/>
                  <a:gd name="T56" fmla="*/ 2421696 w 5729"/>
                  <a:gd name="T57" fmla="*/ 2997983 h 5247"/>
                  <a:gd name="T58" fmla="*/ 2559980 w 5729"/>
                  <a:gd name="T59" fmla="*/ 2543085 h 5247"/>
                  <a:gd name="T60" fmla="*/ 3033119 w 5729"/>
                  <a:gd name="T61" fmla="*/ 2427646 h 5247"/>
                  <a:gd name="T62" fmla="*/ 2921120 w 5729"/>
                  <a:gd name="T63" fmla="*/ 1966462 h 5247"/>
                  <a:gd name="T64" fmla="*/ 3273118 w 5729"/>
                  <a:gd name="T65" fmla="*/ 1632146 h 52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5729" h="5247">
                    <a:moveTo>
                      <a:pt x="5728" y="2856"/>
                    </a:moveTo>
                    <a:lnTo>
                      <a:pt x="5728" y="2856"/>
                    </a:lnTo>
                    <a:cubicBezTo>
                      <a:pt x="5448" y="2773"/>
                      <a:pt x="5215" y="2556"/>
                      <a:pt x="5138" y="2256"/>
                    </a:cubicBezTo>
                    <a:cubicBezTo>
                      <a:pt x="5065" y="1955"/>
                      <a:pt x="5164" y="1651"/>
                      <a:pt x="5376" y="1453"/>
                    </a:cubicBezTo>
                    <a:cubicBezTo>
                      <a:pt x="5091" y="1516"/>
                      <a:pt x="4775" y="1438"/>
                      <a:pt x="4558" y="1216"/>
                    </a:cubicBezTo>
                    <a:cubicBezTo>
                      <a:pt x="4336" y="993"/>
                      <a:pt x="4268" y="683"/>
                      <a:pt x="4351" y="404"/>
                    </a:cubicBezTo>
                    <a:cubicBezTo>
                      <a:pt x="4139" y="600"/>
                      <a:pt x="3824" y="688"/>
                      <a:pt x="3523" y="600"/>
                    </a:cubicBezTo>
                    <a:cubicBezTo>
                      <a:pt x="3218" y="517"/>
                      <a:pt x="3000" y="279"/>
                      <a:pt x="2929" y="0"/>
                    </a:cubicBezTo>
                    <a:cubicBezTo>
                      <a:pt x="2846" y="274"/>
                      <a:pt x="2617" y="502"/>
                      <a:pt x="2313" y="575"/>
                    </a:cubicBezTo>
                    <a:cubicBezTo>
                      <a:pt x="2002" y="647"/>
                      <a:pt x="1691" y="548"/>
                      <a:pt x="1490" y="341"/>
                    </a:cubicBezTo>
                    <a:cubicBezTo>
                      <a:pt x="1557" y="621"/>
                      <a:pt x="1474" y="926"/>
                      <a:pt x="1247" y="1139"/>
                    </a:cubicBezTo>
                    <a:cubicBezTo>
                      <a:pt x="1019" y="1355"/>
                      <a:pt x="698" y="1422"/>
                      <a:pt x="413" y="1340"/>
                    </a:cubicBezTo>
                    <a:cubicBezTo>
                      <a:pt x="615" y="1552"/>
                      <a:pt x="704" y="1857"/>
                      <a:pt x="615" y="2152"/>
                    </a:cubicBezTo>
                    <a:cubicBezTo>
                      <a:pt x="527" y="2448"/>
                      <a:pt x="284" y="2659"/>
                      <a:pt x="0" y="2731"/>
                    </a:cubicBezTo>
                    <a:cubicBezTo>
                      <a:pt x="279" y="2814"/>
                      <a:pt x="512" y="3037"/>
                      <a:pt x="590" y="3332"/>
                    </a:cubicBezTo>
                    <a:cubicBezTo>
                      <a:pt x="662" y="3632"/>
                      <a:pt x="564" y="3937"/>
                      <a:pt x="352" y="4139"/>
                    </a:cubicBezTo>
                    <a:cubicBezTo>
                      <a:pt x="636" y="4072"/>
                      <a:pt x="952" y="4149"/>
                      <a:pt x="1169" y="4372"/>
                    </a:cubicBezTo>
                    <a:cubicBezTo>
                      <a:pt x="1387" y="4594"/>
                      <a:pt x="1454" y="4910"/>
                      <a:pt x="1376" y="5184"/>
                    </a:cubicBezTo>
                    <a:cubicBezTo>
                      <a:pt x="1588" y="4987"/>
                      <a:pt x="1899" y="4904"/>
                      <a:pt x="2204" y="4987"/>
                    </a:cubicBezTo>
                    <a:lnTo>
                      <a:pt x="2204" y="4993"/>
                    </a:lnTo>
                    <a:cubicBezTo>
                      <a:pt x="2178" y="4713"/>
                      <a:pt x="2084" y="4196"/>
                      <a:pt x="1759" y="3859"/>
                    </a:cubicBezTo>
                    <a:cubicBezTo>
                      <a:pt x="1557" y="3658"/>
                      <a:pt x="1422" y="3410"/>
                      <a:pt x="1360" y="3141"/>
                    </a:cubicBezTo>
                    <a:cubicBezTo>
                      <a:pt x="1257" y="2685"/>
                      <a:pt x="1371" y="2204"/>
                      <a:pt x="1661" y="1852"/>
                    </a:cubicBezTo>
                    <a:cubicBezTo>
                      <a:pt x="1951" y="1505"/>
                      <a:pt x="2365" y="1309"/>
                      <a:pt x="2840" y="1309"/>
                    </a:cubicBezTo>
                    <a:cubicBezTo>
                      <a:pt x="3311" y="1309"/>
                      <a:pt x="3730" y="1505"/>
                      <a:pt x="4015" y="1852"/>
                    </a:cubicBezTo>
                    <a:cubicBezTo>
                      <a:pt x="4309" y="2204"/>
                      <a:pt x="4423" y="2685"/>
                      <a:pt x="4320" y="3141"/>
                    </a:cubicBezTo>
                    <a:cubicBezTo>
                      <a:pt x="4258" y="3410"/>
                      <a:pt x="4108" y="3668"/>
                      <a:pt x="3876" y="3907"/>
                    </a:cubicBezTo>
                    <a:cubicBezTo>
                      <a:pt x="3523" y="4258"/>
                      <a:pt x="3466" y="4755"/>
                      <a:pt x="3456" y="5008"/>
                    </a:cubicBezTo>
                    <a:cubicBezTo>
                      <a:pt x="3751" y="4952"/>
                      <a:pt x="4041" y="5050"/>
                      <a:pt x="4238" y="5246"/>
                    </a:cubicBezTo>
                    <a:cubicBezTo>
                      <a:pt x="4170" y="4972"/>
                      <a:pt x="4253" y="4662"/>
                      <a:pt x="4480" y="4450"/>
                    </a:cubicBezTo>
                    <a:cubicBezTo>
                      <a:pt x="4708" y="4238"/>
                      <a:pt x="5023" y="4170"/>
                      <a:pt x="5308" y="4248"/>
                    </a:cubicBezTo>
                    <a:cubicBezTo>
                      <a:pt x="5106" y="4040"/>
                      <a:pt x="5023" y="3736"/>
                      <a:pt x="5112" y="3441"/>
                    </a:cubicBezTo>
                    <a:cubicBezTo>
                      <a:pt x="5200" y="3141"/>
                      <a:pt x="5437" y="2928"/>
                      <a:pt x="5728" y="2856"/>
                    </a:cubicBezTo>
                  </a:path>
                </a:pathLst>
              </a:custGeom>
              <a:solidFill>
                <a:srgbClr val="BD39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8" name="Freeform 71"/>
              <p:cNvSpPr>
                <a:spLocks noChangeArrowheads="1"/>
              </p:cNvSpPr>
              <p:nvPr/>
            </p:nvSpPr>
            <p:spPr bwMode="auto">
              <a:xfrm>
                <a:off x="10307397" y="5723608"/>
                <a:ext cx="3273689" cy="3005101"/>
              </a:xfrm>
              <a:custGeom>
                <a:avLst/>
                <a:gdLst>
                  <a:gd name="T0" fmla="*/ 3273118 w 5729"/>
                  <a:gd name="T1" fmla="*/ 1635406 h 5259"/>
                  <a:gd name="T2" fmla="*/ 3071976 w 5729"/>
                  <a:gd name="T3" fmla="*/ 833703 h 5259"/>
                  <a:gd name="T4" fmla="*/ 2959406 w 5729"/>
                  <a:gd name="T5" fmla="*/ 845703 h 5259"/>
                  <a:gd name="T6" fmla="*/ 2486267 w 5729"/>
                  <a:gd name="T7" fmla="*/ 234282 h 5259"/>
                  <a:gd name="T8" fmla="*/ 2149126 w 5729"/>
                  <a:gd name="T9" fmla="*/ 363995 h 5259"/>
                  <a:gd name="T10" fmla="*/ 1673701 w 5729"/>
                  <a:gd name="T11" fmla="*/ 0 h 5259"/>
                  <a:gd name="T12" fmla="*/ 1202848 w 5729"/>
                  <a:gd name="T13" fmla="*/ 343424 h 5259"/>
                  <a:gd name="T14" fmla="*/ 848565 w 5729"/>
                  <a:gd name="T15" fmla="*/ 198283 h 5259"/>
                  <a:gd name="T16" fmla="*/ 372569 w 5729"/>
                  <a:gd name="T17" fmla="*/ 786846 h 5259"/>
                  <a:gd name="T18" fmla="*/ 235998 w 5729"/>
                  <a:gd name="T19" fmla="*/ 769132 h 5259"/>
                  <a:gd name="T20" fmla="*/ 0 w 5729"/>
                  <a:gd name="T21" fmla="*/ 1563978 h 5259"/>
                  <a:gd name="T22" fmla="*/ 337140 w 5729"/>
                  <a:gd name="T23" fmla="*/ 1907402 h 5259"/>
                  <a:gd name="T24" fmla="*/ 197713 w 5729"/>
                  <a:gd name="T25" fmla="*/ 2368538 h 5259"/>
                  <a:gd name="T26" fmla="*/ 667995 w 5729"/>
                  <a:gd name="T27" fmla="*/ 2501679 h 5259"/>
                  <a:gd name="T28" fmla="*/ 786280 w 5729"/>
                  <a:gd name="T29" fmla="*/ 2965673 h 5259"/>
                  <a:gd name="T30" fmla="*/ 1259419 w 5729"/>
                  <a:gd name="T31" fmla="*/ 2853103 h 5259"/>
                  <a:gd name="T32" fmla="*/ 1259419 w 5729"/>
                  <a:gd name="T33" fmla="*/ 2856532 h 5259"/>
                  <a:gd name="T34" fmla="*/ 1262276 w 5729"/>
                  <a:gd name="T35" fmla="*/ 2856532 h 5259"/>
                  <a:gd name="T36" fmla="*/ 756566 w 5729"/>
                  <a:gd name="T37" fmla="*/ 1605692 h 5259"/>
                  <a:gd name="T38" fmla="*/ 2294268 w 5729"/>
                  <a:gd name="T39" fmla="*/ 1061699 h 5259"/>
                  <a:gd name="T40" fmla="*/ 2214840 w 5729"/>
                  <a:gd name="T41" fmla="*/ 2235969 h 5259"/>
                  <a:gd name="T42" fmla="*/ 1974842 w 5729"/>
                  <a:gd name="T43" fmla="*/ 2865103 h 5259"/>
                  <a:gd name="T44" fmla="*/ 2421696 w 5729"/>
                  <a:gd name="T45" fmla="*/ 3004530 h 5259"/>
                  <a:gd name="T46" fmla="*/ 2559980 w 5729"/>
                  <a:gd name="T47" fmla="*/ 2546250 h 5259"/>
                  <a:gd name="T48" fmla="*/ 3036548 w 5729"/>
                  <a:gd name="T49" fmla="*/ 2430823 h 5259"/>
                  <a:gd name="T50" fmla="*/ 2921120 w 5729"/>
                  <a:gd name="T51" fmla="*/ 1969687 h 5259"/>
                  <a:gd name="T52" fmla="*/ 3273118 w 5729"/>
                  <a:gd name="T53" fmla="*/ 1635406 h 5259"/>
                  <a:gd name="T54" fmla="*/ 2921120 w 5729"/>
                  <a:gd name="T55" fmla="*/ 1969687 h 5259"/>
                  <a:gd name="T56" fmla="*/ 3033119 w 5729"/>
                  <a:gd name="T57" fmla="*/ 2430823 h 5259"/>
                  <a:gd name="T58" fmla="*/ 2559980 w 5729"/>
                  <a:gd name="T59" fmla="*/ 2546250 h 5259"/>
                  <a:gd name="T60" fmla="*/ 2421696 w 5729"/>
                  <a:gd name="T61" fmla="*/ 3001101 h 5259"/>
                  <a:gd name="T62" fmla="*/ 1974842 w 5729"/>
                  <a:gd name="T63" fmla="*/ 2865103 h 5259"/>
                  <a:gd name="T64" fmla="*/ 2214840 w 5729"/>
                  <a:gd name="T65" fmla="*/ 2235969 h 5259"/>
                  <a:gd name="T66" fmla="*/ 2294268 w 5729"/>
                  <a:gd name="T67" fmla="*/ 1061699 h 5259"/>
                  <a:gd name="T68" fmla="*/ 756566 w 5729"/>
                  <a:gd name="T69" fmla="*/ 1605692 h 5259"/>
                  <a:gd name="T70" fmla="*/ 1259419 w 5729"/>
                  <a:gd name="T71" fmla="*/ 2856532 h 5259"/>
                  <a:gd name="T72" fmla="*/ 1259419 w 5729"/>
                  <a:gd name="T73" fmla="*/ 2853103 h 5259"/>
                  <a:gd name="T74" fmla="*/ 1259419 w 5729"/>
                  <a:gd name="T75" fmla="*/ 2853103 h 5259"/>
                  <a:gd name="T76" fmla="*/ 786280 w 5729"/>
                  <a:gd name="T77" fmla="*/ 2965673 h 5259"/>
                  <a:gd name="T78" fmla="*/ 667995 w 5729"/>
                  <a:gd name="T79" fmla="*/ 2501679 h 5259"/>
                  <a:gd name="T80" fmla="*/ 201141 w 5729"/>
                  <a:gd name="T81" fmla="*/ 2368538 h 5259"/>
                  <a:gd name="T82" fmla="*/ 337140 w 5729"/>
                  <a:gd name="T83" fmla="*/ 1907402 h 5259"/>
                  <a:gd name="T84" fmla="*/ 0 w 5729"/>
                  <a:gd name="T85" fmla="*/ 1563978 h 5259"/>
                  <a:gd name="T86" fmla="*/ 239427 w 5729"/>
                  <a:gd name="T87" fmla="*/ 769132 h 5259"/>
                  <a:gd name="T88" fmla="*/ 372569 w 5729"/>
                  <a:gd name="T89" fmla="*/ 789703 h 5259"/>
                  <a:gd name="T90" fmla="*/ 851422 w 5729"/>
                  <a:gd name="T91" fmla="*/ 198283 h 5259"/>
                  <a:gd name="T92" fmla="*/ 1202848 w 5729"/>
                  <a:gd name="T93" fmla="*/ 346281 h 5259"/>
                  <a:gd name="T94" fmla="*/ 1673701 w 5729"/>
                  <a:gd name="T95" fmla="*/ 3429 h 5259"/>
                  <a:gd name="T96" fmla="*/ 2149126 w 5729"/>
                  <a:gd name="T97" fmla="*/ 367423 h 5259"/>
                  <a:gd name="T98" fmla="*/ 2486267 w 5729"/>
                  <a:gd name="T99" fmla="*/ 234282 h 5259"/>
                  <a:gd name="T100" fmla="*/ 2959406 w 5729"/>
                  <a:gd name="T101" fmla="*/ 845703 h 5259"/>
                  <a:gd name="T102" fmla="*/ 3071976 w 5729"/>
                  <a:gd name="T103" fmla="*/ 831417 h 5259"/>
                  <a:gd name="T104" fmla="*/ 3273118 w 5729"/>
                  <a:gd name="T105" fmla="*/ 1638263 h 525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5729" h="5259">
                    <a:moveTo>
                      <a:pt x="5728" y="2862"/>
                    </a:moveTo>
                    <a:lnTo>
                      <a:pt x="5728" y="2862"/>
                    </a:lnTo>
                    <a:cubicBezTo>
                      <a:pt x="5448" y="2779"/>
                      <a:pt x="5215" y="2562"/>
                      <a:pt x="5138" y="2262"/>
                    </a:cubicBezTo>
                    <a:cubicBezTo>
                      <a:pt x="5122" y="2194"/>
                      <a:pt x="5112" y="2127"/>
                      <a:pt x="5112" y="2060"/>
                    </a:cubicBezTo>
                    <a:cubicBezTo>
                      <a:pt x="5112" y="1832"/>
                      <a:pt x="5210" y="1615"/>
                      <a:pt x="5376" y="1459"/>
                    </a:cubicBezTo>
                    <a:cubicBezTo>
                      <a:pt x="5376" y="1455"/>
                      <a:pt x="5376" y="1455"/>
                      <a:pt x="5376" y="1455"/>
                    </a:cubicBezTo>
                    <a:cubicBezTo>
                      <a:pt x="5308" y="1470"/>
                      <a:pt x="5241" y="1480"/>
                      <a:pt x="5179" y="1480"/>
                    </a:cubicBezTo>
                    <a:cubicBezTo>
                      <a:pt x="4952" y="1480"/>
                      <a:pt x="4729" y="1393"/>
                      <a:pt x="4558" y="1222"/>
                    </a:cubicBezTo>
                    <a:cubicBezTo>
                      <a:pt x="4398" y="1062"/>
                      <a:pt x="4320" y="849"/>
                      <a:pt x="4320" y="643"/>
                    </a:cubicBezTo>
                    <a:cubicBezTo>
                      <a:pt x="4320" y="564"/>
                      <a:pt x="4330" y="487"/>
                      <a:pt x="4351" y="410"/>
                    </a:cubicBezTo>
                    <a:cubicBezTo>
                      <a:pt x="4191" y="554"/>
                      <a:pt x="3984" y="637"/>
                      <a:pt x="3761" y="637"/>
                    </a:cubicBezTo>
                    <a:cubicBezTo>
                      <a:pt x="3684" y="637"/>
                      <a:pt x="3601" y="627"/>
                      <a:pt x="3523" y="606"/>
                    </a:cubicBezTo>
                    <a:cubicBezTo>
                      <a:pt x="3218" y="523"/>
                      <a:pt x="3000" y="285"/>
                      <a:pt x="2929" y="6"/>
                    </a:cubicBezTo>
                    <a:cubicBezTo>
                      <a:pt x="2929" y="0"/>
                      <a:pt x="2929" y="0"/>
                      <a:pt x="2929" y="0"/>
                    </a:cubicBezTo>
                    <a:cubicBezTo>
                      <a:pt x="2929" y="6"/>
                      <a:pt x="2929" y="6"/>
                      <a:pt x="2929" y="6"/>
                    </a:cubicBezTo>
                    <a:cubicBezTo>
                      <a:pt x="2840" y="280"/>
                      <a:pt x="2617" y="502"/>
                      <a:pt x="2313" y="581"/>
                    </a:cubicBezTo>
                    <a:cubicBezTo>
                      <a:pt x="2240" y="595"/>
                      <a:pt x="2173" y="601"/>
                      <a:pt x="2105" y="601"/>
                    </a:cubicBezTo>
                    <a:cubicBezTo>
                      <a:pt x="1868" y="601"/>
                      <a:pt x="1651" y="508"/>
                      <a:pt x="1490" y="347"/>
                    </a:cubicBezTo>
                    <a:cubicBezTo>
                      <a:pt x="1485" y="342"/>
                      <a:pt x="1485" y="342"/>
                      <a:pt x="1485" y="342"/>
                    </a:cubicBezTo>
                    <a:cubicBezTo>
                      <a:pt x="1485" y="347"/>
                      <a:pt x="1485" y="347"/>
                      <a:pt x="1485" y="347"/>
                    </a:cubicBezTo>
                    <a:cubicBezTo>
                      <a:pt x="1500" y="410"/>
                      <a:pt x="1510" y="477"/>
                      <a:pt x="1510" y="539"/>
                    </a:cubicBezTo>
                    <a:cubicBezTo>
                      <a:pt x="1510" y="762"/>
                      <a:pt x="1422" y="978"/>
                      <a:pt x="1247" y="1145"/>
                    </a:cubicBezTo>
                    <a:cubicBezTo>
                      <a:pt x="1081" y="1299"/>
                      <a:pt x="869" y="1377"/>
                      <a:pt x="652" y="1377"/>
                    </a:cubicBezTo>
                    <a:cubicBezTo>
                      <a:pt x="574" y="1377"/>
                      <a:pt x="496" y="1367"/>
                      <a:pt x="419" y="1346"/>
                    </a:cubicBezTo>
                    <a:cubicBezTo>
                      <a:pt x="413" y="1346"/>
                      <a:pt x="413" y="1346"/>
                      <a:pt x="413" y="1346"/>
                    </a:cubicBezTo>
                    <a:cubicBezTo>
                      <a:pt x="564" y="1501"/>
                      <a:pt x="652" y="1708"/>
                      <a:pt x="652" y="1925"/>
                    </a:cubicBezTo>
                    <a:cubicBezTo>
                      <a:pt x="652" y="1998"/>
                      <a:pt x="641" y="2081"/>
                      <a:pt x="615" y="2158"/>
                    </a:cubicBezTo>
                    <a:cubicBezTo>
                      <a:pt x="527" y="2454"/>
                      <a:pt x="284" y="2665"/>
                      <a:pt x="0" y="2737"/>
                    </a:cubicBezTo>
                    <a:cubicBezTo>
                      <a:pt x="279" y="2820"/>
                      <a:pt x="512" y="3043"/>
                      <a:pt x="590" y="3338"/>
                    </a:cubicBezTo>
                    <a:cubicBezTo>
                      <a:pt x="605" y="3405"/>
                      <a:pt x="610" y="3472"/>
                      <a:pt x="610" y="3540"/>
                    </a:cubicBezTo>
                    <a:cubicBezTo>
                      <a:pt x="610" y="3772"/>
                      <a:pt x="517" y="3990"/>
                      <a:pt x="352" y="4145"/>
                    </a:cubicBezTo>
                    <a:cubicBezTo>
                      <a:pt x="346" y="4145"/>
                      <a:pt x="346" y="4145"/>
                      <a:pt x="346" y="4145"/>
                    </a:cubicBezTo>
                    <a:cubicBezTo>
                      <a:pt x="352" y="4145"/>
                      <a:pt x="352" y="4145"/>
                      <a:pt x="352" y="4145"/>
                    </a:cubicBezTo>
                    <a:cubicBezTo>
                      <a:pt x="419" y="4129"/>
                      <a:pt x="486" y="4125"/>
                      <a:pt x="554" y="4125"/>
                    </a:cubicBezTo>
                    <a:cubicBezTo>
                      <a:pt x="775" y="4125"/>
                      <a:pt x="998" y="4207"/>
                      <a:pt x="1169" y="4378"/>
                    </a:cubicBezTo>
                    <a:cubicBezTo>
                      <a:pt x="1329" y="4544"/>
                      <a:pt x="1407" y="4750"/>
                      <a:pt x="1407" y="4962"/>
                    </a:cubicBezTo>
                    <a:cubicBezTo>
                      <a:pt x="1407" y="5040"/>
                      <a:pt x="1397" y="5118"/>
                      <a:pt x="1376" y="5190"/>
                    </a:cubicBezTo>
                    <a:cubicBezTo>
                      <a:pt x="1531" y="5045"/>
                      <a:pt x="1743" y="4962"/>
                      <a:pt x="1966" y="4962"/>
                    </a:cubicBezTo>
                    <a:cubicBezTo>
                      <a:pt x="2043" y="4962"/>
                      <a:pt x="2126" y="4973"/>
                      <a:pt x="2204" y="4993"/>
                    </a:cubicBezTo>
                    <a:cubicBezTo>
                      <a:pt x="2204" y="4999"/>
                      <a:pt x="2204" y="4999"/>
                      <a:pt x="2204" y="4999"/>
                    </a:cubicBezTo>
                    <a:cubicBezTo>
                      <a:pt x="2209" y="4999"/>
                      <a:pt x="2209" y="4999"/>
                      <a:pt x="2209" y="4999"/>
                    </a:cubicBezTo>
                    <a:cubicBezTo>
                      <a:pt x="2178" y="4719"/>
                      <a:pt x="2084" y="4202"/>
                      <a:pt x="1759" y="3865"/>
                    </a:cubicBezTo>
                    <a:cubicBezTo>
                      <a:pt x="1557" y="3664"/>
                      <a:pt x="1422" y="3416"/>
                      <a:pt x="1360" y="3147"/>
                    </a:cubicBezTo>
                    <a:cubicBezTo>
                      <a:pt x="1335" y="3033"/>
                      <a:pt x="1324" y="2924"/>
                      <a:pt x="1324" y="2810"/>
                    </a:cubicBezTo>
                    <a:cubicBezTo>
                      <a:pt x="1324" y="2469"/>
                      <a:pt x="1443" y="2127"/>
                      <a:pt x="1661" y="1858"/>
                    </a:cubicBezTo>
                    <a:cubicBezTo>
                      <a:pt x="1951" y="1511"/>
                      <a:pt x="2365" y="1320"/>
                      <a:pt x="2840" y="1320"/>
                    </a:cubicBezTo>
                    <a:cubicBezTo>
                      <a:pt x="3311" y="1320"/>
                      <a:pt x="3730" y="1511"/>
                      <a:pt x="4015" y="1858"/>
                    </a:cubicBezTo>
                    <a:cubicBezTo>
                      <a:pt x="4238" y="2127"/>
                      <a:pt x="4357" y="2469"/>
                      <a:pt x="4357" y="2810"/>
                    </a:cubicBezTo>
                    <a:cubicBezTo>
                      <a:pt x="4357" y="2924"/>
                      <a:pt x="4340" y="3033"/>
                      <a:pt x="4320" y="3147"/>
                    </a:cubicBezTo>
                    <a:cubicBezTo>
                      <a:pt x="4258" y="3416"/>
                      <a:pt x="4108" y="3674"/>
                      <a:pt x="3876" y="3913"/>
                    </a:cubicBezTo>
                    <a:cubicBezTo>
                      <a:pt x="3523" y="4264"/>
                      <a:pt x="3466" y="4761"/>
                      <a:pt x="3456" y="5014"/>
                    </a:cubicBezTo>
                    <a:cubicBezTo>
                      <a:pt x="3513" y="5004"/>
                      <a:pt x="3570" y="4999"/>
                      <a:pt x="3627" y="4999"/>
                    </a:cubicBezTo>
                    <a:cubicBezTo>
                      <a:pt x="3860" y="4999"/>
                      <a:pt x="4077" y="5097"/>
                      <a:pt x="4238" y="5252"/>
                    </a:cubicBezTo>
                    <a:cubicBezTo>
                      <a:pt x="4238" y="5258"/>
                      <a:pt x="4238" y="5258"/>
                      <a:pt x="4238" y="5258"/>
                    </a:cubicBezTo>
                    <a:cubicBezTo>
                      <a:pt x="4238" y="5252"/>
                      <a:pt x="4238" y="5252"/>
                      <a:pt x="4238" y="5252"/>
                    </a:cubicBezTo>
                    <a:cubicBezTo>
                      <a:pt x="4222" y="5190"/>
                      <a:pt x="4217" y="5123"/>
                      <a:pt x="4217" y="5056"/>
                    </a:cubicBezTo>
                    <a:cubicBezTo>
                      <a:pt x="4217" y="4839"/>
                      <a:pt x="4305" y="4621"/>
                      <a:pt x="4480" y="4456"/>
                    </a:cubicBezTo>
                    <a:cubicBezTo>
                      <a:pt x="4646" y="4300"/>
                      <a:pt x="4858" y="4223"/>
                      <a:pt x="5075" y="4223"/>
                    </a:cubicBezTo>
                    <a:cubicBezTo>
                      <a:pt x="5153" y="4223"/>
                      <a:pt x="5231" y="4233"/>
                      <a:pt x="5308" y="4254"/>
                    </a:cubicBezTo>
                    <a:cubicBezTo>
                      <a:pt x="5314" y="4254"/>
                      <a:pt x="5314" y="4254"/>
                      <a:pt x="5314" y="4254"/>
                    </a:cubicBezTo>
                    <a:cubicBezTo>
                      <a:pt x="5308" y="4254"/>
                      <a:pt x="5308" y="4254"/>
                      <a:pt x="5308" y="4254"/>
                    </a:cubicBezTo>
                    <a:cubicBezTo>
                      <a:pt x="5164" y="4098"/>
                      <a:pt x="5075" y="3897"/>
                      <a:pt x="5075" y="3680"/>
                    </a:cubicBezTo>
                    <a:cubicBezTo>
                      <a:pt x="5075" y="3601"/>
                      <a:pt x="5086" y="3524"/>
                      <a:pt x="5112" y="3447"/>
                    </a:cubicBezTo>
                    <a:cubicBezTo>
                      <a:pt x="5200" y="3147"/>
                      <a:pt x="5437" y="2934"/>
                      <a:pt x="5728" y="2867"/>
                    </a:cubicBezTo>
                    <a:cubicBezTo>
                      <a:pt x="5728" y="2862"/>
                      <a:pt x="5728" y="2862"/>
                      <a:pt x="5728" y="2862"/>
                    </a:cubicBezTo>
                    <a:cubicBezTo>
                      <a:pt x="5437" y="2934"/>
                      <a:pt x="5200" y="3147"/>
                      <a:pt x="5112" y="3447"/>
                    </a:cubicBezTo>
                    <a:cubicBezTo>
                      <a:pt x="5086" y="3524"/>
                      <a:pt x="5075" y="3601"/>
                      <a:pt x="5075" y="3680"/>
                    </a:cubicBezTo>
                    <a:cubicBezTo>
                      <a:pt x="5075" y="3897"/>
                      <a:pt x="5164" y="4098"/>
                      <a:pt x="5308" y="4254"/>
                    </a:cubicBezTo>
                    <a:cubicBezTo>
                      <a:pt x="5235" y="4233"/>
                      <a:pt x="5153" y="4223"/>
                      <a:pt x="5075" y="4223"/>
                    </a:cubicBezTo>
                    <a:cubicBezTo>
                      <a:pt x="4858" y="4223"/>
                      <a:pt x="4646" y="4300"/>
                      <a:pt x="4480" y="4456"/>
                    </a:cubicBezTo>
                    <a:cubicBezTo>
                      <a:pt x="4305" y="4621"/>
                      <a:pt x="4217" y="4839"/>
                      <a:pt x="4217" y="5056"/>
                    </a:cubicBezTo>
                    <a:cubicBezTo>
                      <a:pt x="4217" y="5123"/>
                      <a:pt x="4222" y="5190"/>
                      <a:pt x="4238" y="5252"/>
                    </a:cubicBezTo>
                    <a:cubicBezTo>
                      <a:pt x="4082" y="5092"/>
                      <a:pt x="3860" y="4999"/>
                      <a:pt x="3627" y="4999"/>
                    </a:cubicBezTo>
                    <a:cubicBezTo>
                      <a:pt x="3570" y="4999"/>
                      <a:pt x="3513" y="5004"/>
                      <a:pt x="3456" y="5014"/>
                    </a:cubicBezTo>
                    <a:cubicBezTo>
                      <a:pt x="3462" y="5014"/>
                      <a:pt x="3462" y="5014"/>
                      <a:pt x="3462" y="5014"/>
                    </a:cubicBezTo>
                    <a:cubicBezTo>
                      <a:pt x="3466" y="4761"/>
                      <a:pt x="3523" y="4264"/>
                      <a:pt x="3876" y="3913"/>
                    </a:cubicBezTo>
                    <a:cubicBezTo>
                      <a:pt x="4108" y="3674"/>
                      <a:pt x="4258" y="3416"/>
                      <a:pt x="4320" y="3147"/>
                    </a:cubicBezTo>
                    <a:cubicBezTo>
                      <a:pt x="4346" y="3033"/>
                      <a:pt x="4357" y="2924"/>
                      <a:pt x="4357" y="2810"/>
                    </a:cubicBezTo>
                    <a:cubicBezTo>
                      <a:pt x="4357" y="2469"/>
                      <a:pt x="4238" y="2127"/>
                      <a:pt x="4015" y="1858"/>
                    </a:cubicBezTo>
                    <a:cubicBezTo>
                      <a:pt x="3730" y="1511"/>
                      <a:pt x="3311" y="1315"/>
                      <a:pt x="2840" y="1315"/>
                    </a:cubicBezTo>
                    <a:cubicBezTo>
                      <a:pt x="2365" y="1315"/>
                      <a:pt x="1951" y="1511"/>
                      <a:pt x="1661" y="1858"/>
                    </a:cubicBezTo>
                    <a:cubicBezTo>
                      <a:pt x="1443" y="2127"/>
                      <a:pt x="1324" y="2469"/>
                      <a:pt x="1324" y="2810"/>
                    </a:cubicBezTo>
                    <a:cubicBezTo>
                      <a:pt x="1324" y="2924"/>
                      <a:pt x="1335" y="3033"/>
                      <a:pt x="1360" y="3147"/>
                    </a:cubicBezTo>
                    <a:cubicBezTo>
                      <a:pt x="1422" y="3416"/>
                      <a:pt x="1557" y="3664"/>
                      <a:pt x="1753" y="3865"/>
                    </a:cubicBezTo>
                    <a:cubicBezTo>
                      <a:pt x="2084" y="4202"/>
                      <a:pt x="2178" y="4719"/>
                      <a:pt x="2204" y="4999"/>
                    </a:cubicBezTo>
                    <a:cubicBezTo>
                      <a:pt x="2204" y="4993"/>
                      <a:pt x="2204" y="4993"/>
                      <a:pt x="2204" y="4993"/>
                    </a:cubicBezTo>
                    <a:cubicBezTo>
                      <a:pt x="2126" y="4973"/>
                      <a:pt x="2043" y="4962"/>
                      <a:pt x="1966" y="4962"/>
                    </a:cubicBezTo>
                    <a:cubicBezTo>
                      <a:pt x="1743" y="4962"/>
                      <a:pt x="1531" y="5045"/>
                      <a:pt x="1376" y="5190"/>
                    </a:cubicBezTo>
                    <a:cubicBezTo>
                      <a:pt x="1397" y="5118"/>
                      <a:pt x="1407" y="5040"/>
                      <a:pt x="1407" y="4962"/>
                    </a:cubicBezTo>
                    <a:cubicBezTo>
                      <a:pt x="1407" y="4750"/>
                      <a:pt x="1329" y="4544"/>
                      <a:pt x="1169" y="4378"/>
                    </a:cubicBezTo>
                    <a:cubicBezTo>
                      <a:pt x="998" y="4207"/>
                      <a:pt x="775" y="4119"/>
                      <a:pt x="554" y="4119"/>
                    </a:cubicBezTo>
                    <a:cubicBezTo>
                      <a:pt x="486" y="4119"/>
                      <a:pt x="419" y="4129"/>
                      <a:pt x="352" y="4145"/>
                    </a:cubicBezTo>
                    <a:cubicBezTo>
                      <a:pt x="517" y="3990"/>
                      <a:pt x="615" y="3772"/>
                      <a:pt x="615" y="3540"/>
                    </a:cubicBezTo>
                    <a:cubicBezTo>
                      <a:pt x="615" y="3472"/>
                      <a:pt x="605" y="3405"/>
                      <a:pt x="590" y="3338"/>
                    </a:cubicBezTo>
                    <a:cubicBezTo>
                      <a:pt x="512" y="3043"/>
                      <a:pt x="279" y="2820"/>
                      <a:pt x="0" y="2737"/>
                    </a:cubicBezTo>
                    <a:cubicBezTo>
                      <a:pt x="290" y="2665"/>
                      <a:pt x="527" y="2454"/>
                      <a:pt x="615" y="2158"/>
                    </a:cubicBezTo>
                    <a:cubicBezTo>
                      <a:pt x="641" y="2081"/>
                      <a:pt x="652" y="1998"/>
                      <a:pt x="652" y="1925"/>
                    </a:cubicBezTo>
                    <a:cubicBezTo>
                      <a:pt x="652" y="1708"/>
                      <a:pt x="564" y="1501"/>
                      <a:pt x="419" y="1346"/>
                    </a:cubicBezTo>
                    <a:cubicBezTo>
                      <a:pt x="413" y="1346"/>
                      <a:pt x="413" y="1346"/>
                      <a:pt x="413" y="1346"/>
                    </a:cubicBezTo>
                    <a:cubicBezTo>
                      <a:pt x="492" y="1367"/>
                      <a:pt x="574" y="1382"/>
                      <a:pt x="652" y="1382"/>
                    </a:cubicBezTo>
                    <a:cubicBezTo>
                      <a:pt x="869" y="1382"/>
                      <a:pt x="1081" y="1305"/>
                      <a:pt x="1247" y="1145"/>
                    </a:cubicBezTo>
                    <a:cubicBezTo>
                      <a:pt x="1422" y="978"/>
                      <a:pt x="1510" y="762"/>
                      <a:pt x="1510" y="539"/>
                    </a:cubicBezTo>
                    <a:cubicBezTo>
                      <a:pt x="1510" y="477"/>
                      <a:pt x="1505" y="410"/>
                      <a:pt x="1490" y="347"/>
                    </a:cubicBezTo>
                    <a:cubicBezTo>
                      <a:pt x="1485" y="347"/>
                      <a:pt x="1485" y="347"/>
                      <a:pt x="1485" y="347"/>
                    </a:cubicBezTo>
                    <a:cubicBezTo>
                      <a:pt x="1645" y="508"/>
                      <a:pt x="1868" y="606"/>
                      <a:pt x="2105" y="606"/>
                    </a:cubicBezTo>
                    <a:cubicBezTo>
                      <a:pt x="2173" y="606"/>
                      <a:pt x="2240" y="595"/>
                      <a:pt x="2313" y="581"/>
                    </a:cubicBezTo>
                    <a:cubicBezTo>
                      <a:pt x="2617" y="508"/>
                      <a:pt x="2846" y="280"/>
                      <a:pt x="2929" y="6"/>
                    </a:cubicBezTo>
                    <a:cubicBezTo>
                      <a:pt x="3000" y="285"/>
                      <a:pt x="3218" y="523"/>
                      <a:pt x="3523" y="606"/>
                    </a:cubicBezTo>
                    <a:cubicBezTo>
                      <a:pt x="3601" y="627"/>
                      <a:pt x="3684" y="643"/>
                      <a:pt x="3761" y="643"/>
                    </a:cubicBezTo>
                    <a:cubicBezTo>
                      <a:pt x="3984" y="643"/>
                      <a:pt x="4196" y="554"/>
                      <a:pt x="4351" y="410"/>
                    </a:cubicBezTo>
                    <a:cubicBezTo>
                      <a:pt x="4330" y="487"/>
                      <a:pt x="4320" y="564"/>
                      <a:pt x="4320" y="643"/>
                    </a:cubicBezTo>
                    <a:cubicBezTo>
                      <a:pt x="4320" y="849"/>
                      <a:pt x="4398" y="1062"/>
                      <a:pt x="4558" y="1222"/>
                    </a:cubicBezTo>
                    <a:cubicBezTo>
                      <a:pt x="4729" y="1393"/>
                      <a:pt x="4952" y="1480"/>
                      <a:pt x="5179" y="1480"/>
                    </a:cubicBezTo>
                    <a:cubicBezTo>
                      <a:pt x="5241" y="1480"/>
                      <a:pt x="5308" y="1476"/>
                      <a:pt x="5376" y="1459"/>
                    </a:cubicBezTo>
                    <a:cubicBezTo>
                      <a:pt x="5376" y="1455"/>
                      <a:pt x="5376" y="1455"/>
                      <a:pt x="5376" y="1455"/>
                    </a:cubicBezTo>
                    <a:cubicBezTo>
                      <a:pt x="5210" y="1615"/>
                      <a:pt x="5112" y="1827"/>
                      <a:pt x="5112" y="2060"/>
                    </a:cubicBezTo>
                    <a:cubicBezTo>
                      <a:pt x="5112" y="2127"/>
                      <a:pt x="5122" y="2194"/>
                      <a:pt x="5138" y="2262"/>
                    </a:cubicBezTo>
                    <a:cubicBezTo>
                      <a:pt x="5215" y="2562"/>
                      <a:pt x="5443" y="2785"/>
                      <a:pt x="5728" y="2867"/>
                    </a:cubicBezTo>
                    <a:cubicBezTo>
                      <a:pt x="5728" y="2862"/>
                      <a:pt x="5728" y="2862"/>
                      <a:pt x="5728" y="286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89" name="Freeform 72"/>
              <p:cNvSpPr>
                <a:spLocks noChangeArrowheads="1"/>
              </p:cNvSpPr>
              <p:nvPr/>
            </p:nvSpPr>
            <p:spPr bwMode="auto">
              <a:xfrm>
                <a:off x="10768986" y="10535697"/>
                <a:ext cx="595811" cy="419012"/>
              </a:xfrm>
              <a:custGeom>
                <a:avLst/>
                <a:gdLst>
                  <a:gd name="T0" fmla="*/ 539203 w 1042"/>
                  <a:gd name="T1" fmla="*/ 0 h 731"/>
                  <a:gd name="T2" fmla="*/ 539203 w 1042"/>
                  <a:gd name="T3" fmla="*/ 0 h 731"/>
                  <a:gd name="T4" fmla="*/ 57180 w 1042"/>
                  <a:gd name="T5" fmla="*/ 0 h 731"/>
                  <a:gd name="T6" fmla="*/ 0 w 1042"/>
                  <a:gd name="T7" fmla="*/ 56174 h 731"/>
                  <a:gd name="T8" fmla="*/ 0 w 1042"/>
                  <a:gd name="T9" fmla="*/ 361692 h 731"/>
                  <a:gd name="T10" fmla="*/ 57180 w 1042"/>
                  <a:gd name="T11" fmla="*/ 418439 h 731"/>
                  <a:gd name="T12" fmla="*/ 539203 w 1042"/>
                  <a:gd name="T13" fmla="*/ 418439 h 731"/>
                  <a:gd name="T14" fmla="*/ 595239 w 1042"/>
                  <a:gd name="T15" fmla="*/ 361692 h 731"/>
                  <a:gd name="T16" fmla="*/ 595239 w 1042"/>
                  <a:gd name="T17" fmla="*/ 56174 h 731"/>
                  <a:gd name="T18" fmla="*/ 539203 w 1042"/>
                  <a:gd name="T19" fmla="*/ 0 h 731"/>
                  <a:gd name="T20" fmla="*/ 355657 w 1042"/>
                  <a:gd name="T21" fmla="*/ 59040 h 731"/>
                  <a:gd name="T22" fmla="*/ 355657 w 1042"/>
                  <a:gd name="T23" fmla="*/ 59040 h 731"/>
                  <a:gd name="T24" fmla="*/ 246444 w 1042"/>
                  <a:gd name="T25" fmla="*/ 59040 h 731"/>
                  <a:gd name="T26" fmla="*/ 225287 w 1042"/>
                  <a:gd name="T27" fmla="*/ 38978 h 731"/>
                  <a:gd name="T28" fmla="*/ 246444 w 1042"/>
                  <a:gd name="T29" fmla="*/ 14903 h 731"/>
                  <a:gd name="T30" fmla="*/ 355657 w 1042"/>
                  <a:gd name="T31" fmla="*/ 14903 h 731"/>
                  <a:gd name="T32" fmla="*/ 376241 w 1042"/>
                  <a:gd name="T33" fmla="*/ 38978 h 731"/>
                  <a:gd name="T34" fmla="*/ 355657 w 1042"/>
                  <a:gd name="T35" fmla="*/ 59040 h 731"/>
                  <a:gd name="T36" fmla="*/ 539203 w 1042"/>
                  <a:gd name="T37" fmla="*/ 0 h 7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042" h="731">
                    <a:moveTo>
                      <a:pt x="943" y="0"/>
                    </a:moveTo>
                    <a:lnTo>
                      <a:pt x="943" y="0"/>
                    </a:lnTo>
                    <a:cubicBezTo>
                      <a:pt x="100" y="0"/>
                      <a:pt x="100" y="0"/>
                      <a:pt x="100" y="0"/>
                    </a:cubicBezTo>
                    <a:cubicBezTo>
                      <a:pt x="48" y="0"/>
                      <a:pt x="0" y="47"/>
                      <a:pt x="0" y="98"/>
                    </a:cubicBezTo>
                    <a:cubicBezTo>
                      <a:pt x="0" y="631"/>
                      <a:pt x="0" y="631"/>
                      <a:pt x="0" y="631"/>
                    </a:cubicBezTo>
                    <a:cubicBezTo>
                      <a:pt x="0" y="682"/>
                      <a:pt x="48" y="730"/>
                      <a:pt x="100" y="730"/>
                    </a:cubicBezTo>
                    <a:cubicBezTo>
                      <a:pt x="943" y="730"/>
                      <a:pt x="943" y="730"/>
                      <a:pt x="943" y="730"/>
                    </a:cubicBezTo>
                    <a:cubicBezTo>
                      <a:pt x="995" y="730"/>
                      <a:pt x="1041" y="682"/>
                      <a:pt x="1041" y="631"/>
                    </a:cubicBezTo>
                    <a:cubicBezTo>
                      <a:pt x="1041" y="98"/>
                      <a:pt x="1041" y="98"/>
                      <a:pt x="1041" y="98"/>
                    </a:cubicBezTo>
                    <a:cubicBezTo>
                      <a:pt x="1041" y="47"/>
                      <a:pt x="995" y="0"/>
                      <a:pt x="943" y="0"/>
                    </a:cubicBezTo>
                    <a:lnTo>
                      <a:pt x="622" y="103"/>
                    </a:lnTo>
                    <a:cubicBezTo>
                      <a:pt x="431" y="103"/>
                      <a:pt x="431" y="103"/>
                      <a:pt x="431" y="103"/>
                    </a:cubicBezTo>
                    <a:cubicBezTo>
                      <a:pt x="410" y="103"/>
                      <a:pt x="394" y="88"/>
                      <a:pt x="394" y="68"/>
                    </a:cubicBezTo>
                    <a:cubicBezTo>
                      <a:pt x="394" y="47"/>
                      <a:pt x="410" y="26"/>
                      <a:pt x="431" y="26"/>
                    </a:cubicBezTo>
                    <a:cubicBezTo>
                      <a:pt x="622" y="26"/>
                      <a:pt x="622" y="26"/>
                      <a:pt x="622" y="26"/>
                    </a:cubicBezTo>
                    <a:cubicBezTo>
                      <a:pt x="643" y="26"/>
                      <a:pt x="658" y="47"/>
                      <a:pt x="658" y="68"/>
                    </a:cubicBezTo>
                    <a:cubicBezTo>
                      <a:pt x="658" y="88"/>
                      <a:pt x="643" y="103"/>
                      <a:pt x="622" y="103"/>
                    </a:cubicBezTo>
                    <a:lnTo>
                      <a:pt x="943" y="0"/>
                    </a:lnTo>
                  </a:path>
                </a:pathLst>
              </a:custGeom>
              <a:solidFill>
                <a:srgbClr val="5C678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0" name="Freeform 73"/>
              <p:cNvSpPr>
                <a:spLocks noChangeArrowheads="1"/>
              </p:cNvSpPr>
              <p:nvPr/>
            </p:nvSpPr>
            <p:spPr bwMode="auto">
              <a:xfrm>
                <a:off x="10785357" y="10610987"/>
                <a:ext cx="563075" cy="327352"/>
              </a:xfrm>
              <a:custGeom>
                <a:avLst/>
                <a:gdLst>
                  <a:gd name="T0" fmla="*/ 0 w 989"/>
                  <a:gd name="T1" fmla="*/ 0 h 575"/>
                  <a:gd name="T2" fmla="*/ 0 w 989"/>
                  <a:gd name="T3" fmla="*/ 0 h 575"/>
                  <a:gd name="T4" fmla="*/ 0 w 989"/>
                  <a:gd name="T5" fmla="*/ 285793 h 575"/>
                  <a:gd name="T6" fmla="*/ 41562 w 989"/>
                  <a:gd name="T7" fmla="*/ 326783 h 575"/>
                  <a:gd name="T8" fmla="*/ 521513 w 989"/>
                  <a:gd name="T9" fmla="*/ 326783 h 575"/>
                  <a:gd name="T10" fmla="*/ 562506 w 989"/>
                  <a:gd name="T11" fmla="*/ 285793 h 575"/>
                  <a:gd name="T12" fmla="*/ 562506 w 989"/>
                  <a:gd name="T13" fmla="*/ 0 h 575"/>
                  <a:gd name="T14" fmla="*/ 0 w 989"/>
                  <a:gd name="T15" fmla="*/ 0 h 57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89" h="575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502"/>
                      <a:pt x="0" y="502"/>
                      <a:pt x="0" y="502"/>
                    </a:cubicBezTo>
                    <a:cubicBezTo>
                      <a:pt x="0" y="543"/>
                      <a:pt x="31" y="574"/>
                      <a:pt x="73" y="574"/>
                    </a:cubicBezTo>
                    <a:cubicBezTo>
                      <a:pt x="916" y="574"/>
                      <a:pt x="916" y="574"/>
                      <a:pt x="916" y="574"/>
                    </a:cubicBezTo>
                    <a:cubicBezTo>
                      <a:pt x="957" y="574"/>
                      <a:pt x="988" y="543"/>
                      <a:pt x="988" y="502"/>
                    </a:cubicBezTo>
                    <a:cubicBezTo>
                      <a:pt x="988" y="0"/>
                      <a:pt x="988" y="0"/>
                      <a:pt x="988" y="0"/>
                    </a:cubicBezTo>
                    <a:lnTo>
                      <a:pt x="0" y="0"/>
                    </a:lnTo>
                  </a:path>
                </a:pathLst>
              </a:custGeom>
              <a:solidFill>
                <a:srgbClr val="FDFE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1" name="Freeform 74"/>
              <p:cNvSpPr>
                <a:spLocks noChangeArrowheads="1"/>
              </p:cNvSpPr>
              <p:nvPr/>
            </p:nvSpPr>
            <p:spPr bwMode="auto">
              <a:xfrm>
                <a:off x="10804998" y="10660091"/>
                <a:ext cx="186600" cy="219326"/>
              </a:xfrm>
              <a:custGeom>
                <a:avLst/>
                <a:gdLst>
                  <a:gd name="T0" fmla="*/ 186038 w 332"/>
                  <a:gd name="T1" fmla="*/ 218755 h 384"/>
                  <a:gd name="T2" fmla="*/ 0 w 332"/>
                  <a:gd name="T3" fmla="*/ 218755 h 384"/>
                  <a:gd name="T4" fmla="*/ 0 w 332"/>
                  <a:gd name="T5" fmla="*/ 0 h 384"/>
                  <a:gd name="T6" fmla="*/ 186038 w 332"/>
                  <a:gd name="T7" fmla="*/ 0 h 384"/>
                  <a:gd name="T8" fmla="*/ 186038 w 332"/>
                  <a:gd name="T9" fmla="*/ 218755 h 3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2" h="384">
                    <a:moveTo>
                      <a:pt x="331" y="383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331" y="0"/>
                    </a:lnTo>
                    <a:lnTo>
                      <a:pt x="331" y="383"/>
                    </a:lnTo>
                  </a:path>
                </a:pathLst>
              </a:custGeom>
              <a:solidFill>
                <a:srgbClr val="13131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2" name="Freeform 75"/>
              <p:cNvSpPr>
                <a:spLocks noChangeArrowheads="1"/>
              </p:cNvSpPr>
              <p:nvPr/>
            </p:nvSpPr>
            <p:spPr bwMode="auto">
              <a:xfrm>
                <a:off x="11024334" y="10663364"/>
                <a:ext cx="297907" cy="58924"/>
              </a:xfrm>
              <a:custGeom>
                <a:avLst/>
                <a:gdLst>
                  <a:gd name="T0" fmla="*/ 297337 w 523"/>
                  <a:gd name="T1" fmla="*/ 58363 h 105"/>
                  <a:gd name="T2" fmla="*/ 0 w 523"/>
                  <a:gd name="T3" fmla="*/ 58363 h 105"/>
                  <a:gd name="T4" fmla="*/ 0 w 523"/>
                  <a:gd name="T5" fmla="*/ 0 h 105"/>
                  <a:gd name="T6" fmla="*/ 297337 w 523"/>
                  <a:gd name="T7" fmla="*/ 0 h 105"/>
                  <a:gd name="T8" fmla="*/ 297337 w 523"/>
                  <a:gd name="T9" fmla="*/ 58363 h 1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3" h="105">
                    <a:moveTo>
                      <a:pt x="522" y="104"/>
                    </a:moveTo>
                    <a:lnTo>
                      <a:pt x="0" y="104"/>
                    </a:lnTo>
                    <a:lnTo>
                      <a:pt x="0" y="0"/>
                    </a:lnTo>
                    <a:lnTo>
                      <a:pt x="522" y="0"/>
                    </a:lnTo>
                    <a:lnTo>
                      <a:pt x="522" y="104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3" name="Freeform 76"/>
              <p:cNvSpPr>
                <a:spLocks noChangeArrowheads="1"/>
              </p:cNvSpPr>
              <p:nvPr/>
            </p:nvSpPr>
            <p:spPr bwMode="auto">
              <a:xfrm>
                <a:off x="11057071" y="10735380"/>
                <a:ext cx="229159" cy="39282"/>
              </a:xfrm>
              <a:custGeom>
                <a:avLst/>
                <a:gdLst>
                  <a:gd name="T0" fmla="*/ 228585 w 399"/>
                  <a:gd name="T1" fmla="*/ 38704 h 68"/>
                  <a:gd name="T2" fmla="*/ 0 w 399"/>
                  <a:gd name="T3" fmla="*/ 38704 h 68"/>
                  <a:gd name="T4" fmla="*/ 0 w 399"/>
                  <a:gd name="T5" fmla="*/ 0 h 68"/>
                  <a:gd name="T6" fmla="*/ 228585 w 399"/>
                  <a:gd name="T7" fmla="*/ 0 h 68"/>
                  <a:gd name="T8" fmla="*/ 228585 w 399"/>
                  <a:gd name="T9" fmla="*/ 38704 h 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9" h="68">
                    <a:moveTo>
                      <a:pt x="398" y="67"/>
                    </a:moveTo>
                    <a:lnTo>
                      <a:pt x="0" y="67"/>
                    </a:lnTo>
                    <a:lnTo>
                      <a:pt x="0" y="0"/>
                    </a:lnTo>
                    <a:lnTo>
                      <a:pt x="398" y="0"/>
                    </a:lnTo>
                    <a:lnTo>
                      <a:pt x="398" y="67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4" name="Freeform 77"/>
              <p:cNvSpPr>
                <a:spLocks noChangeArrowheads="1"/>
              </p:cNvSpPr>
              <p:nvPr/>
            </p:nvSpPr>
            <p:spPr bwMode="auto">
              <a:xfrm>
                <a:off x="11024334" y="10892510"/>
                <a:ext cx="297907" cy="32736"/>
              </a:xfrm>
              <a:custGeom>
                <a:avLst/>
                <a:gdLst>
                  <a:gd name="T0" fmla="*/ 297337 w 523"/>
                  <a:gd name="T1" fmla="*/ 32208 h 62"/>
                  <a:gd name="T2" fmla="*/ 0 w 523"/>
                  <a:gd name="T3" fmla="*/ 32208 h 62"/>
                  <a:gd name="T4" fmla="*/ 0 w 523"/>
                  <a:gd name="T5" fmla="*/ 0 h 62"/>
                  <a:gd name="T6" fmla="*/ 297337 w 523"/>
                  <a:gd name="T7" fmla="*/ 0 h 62"/>
                  <a:gd name="T8" fmla="*/ 297337 w 523"/>
                  <a:gd name="T9" fmla="*/ 32208 h 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3" h="62">
                    <a:moveTo>
                      <a:pt x="522" y="61"/>
                    </a:moveTo>
                    <a:lnTo>
                      <a:pt x="0" y="61"/>
                    </a:lnTo>
                    <a:lnTo>
                      <a:pt x="0" y="0"/>
                    </a:lnTo>
                    <a:lnTo>
                      <a:pt x="522" y="0"/>
                    </a:lnTo>
                    <a:lnTo>
                      <a:pt x="522" y="61"/>
                    </a:lnTo>
                  </a:path>
                </a:pathLst>
              </a:custGeom>
              <a:solidFill>
                <a:srgbClr val="2E354E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5" name="Freeform 78"/>
              <p:cNvSpPr>
                <a:spLocks noChangeArrowheads="1"/>
              </p:cNvSpPr>
              <p:nvPr/>
            </p:nvSpPr>
            <p:spPr bwMode="auto">
              <a:xfrm>
                <a:off x="11034156" y="10476773"/>
                <a:ext cx="65474" cy="111300"/>
              </a:xfrm>
              <a:custGeom>
                <a:avLst/>
                <a:gdLst>
                  <a:gd name="T0" fmla="*/ 64910 w 116"/>
                  <a:gd name="T1" fmla="*/ 110720 h 192"/>
                  <a:gd name="T2" fmla="*/ 0 w 116"/>
                  <a:gd name="T3" fmla="*/ 110720 h 192"/>
                  <a:gd name="T4" fmla="*/ 0 w 116"/>
                  <a:gd name="T5" fmla="*/ 0 h 192"/>
                  <a:gd name="T6" fmla="*/ 64910 w 116"/>
                  <a:gd name="T7" fmla="*/ 0 h 192"/>
                  <a:gd name="T8" fmla="*/ 64910 w 116"/>
                  <a:gd name="T9" fmla="*/ 11072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6" h="192">
                    <a:moveTo>
                      <a:pt x="115" y="191"/>
                    </a:moveTo>
                    <a:lnTo>
                      <a:pt x="0" y="191"/>
                    </a:lnTo>
                    <a:lnTo>
                      <a:pt x="0" y="0"/>
                    </a:lnTo>
                    <a:lnTo>
                      <a:pt x="115" y="0"/>
                    </a:lnTo>
                    <a:lnTo>
                      <a:pt x="115" y="191"/>
                    </a:lnTo>
                  </a:path>
                </a:pathLst>
              </a:custGeom>
              <a:solidFill>
                <a:srgbClr val="7B7B7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96" name="Freeform 79"/>
              <p:cNvSpPr>
                <a:spLocks noChangeArrowheads="1"/>
              </p:cNvSpPr>
              <p:nvPr/>
            </p:nvSpPr>
            <p:spPr bwMode="auto">
              <a:xfrm>
                <a:off x="11034156" y="10476773"/>
                <a:ext cx="65474" cy="55649"/>
              </a:xfrm>
              <a:custGeom>
                <a:avLst/>
                <a:gdLst>
                  <a:gd name="T0" fmla="*/ 64910 w 116"/>
                  <a:gd name="T1" fmla="*/ 55051 h 93"/>
                  <a:gd name="T2" fmla="*/ 0 w 116"/>
                  <a:gd name="T3" fmla="*/ 55051 h 93"/>
                  <a:gd name="T4" fmla="*/ 0 w 116"/>
                  <a:gd name="T5" fmla="*/ 0 h 93"/>
                  <a:gd name="T6" fmla="*/ 64910 w 116"/>
                  <a:gd name="T7" fmla="*/ 0 h 93"/>
                  <a:gd name="T8" fmla="*/ 64910 w 116"/>
                  <a:gd name="T9" fmla="*/ 55051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6" h="93">
                    <a:moveTo>
                      <a:pt x="115" y="92"/>
                    </a:moveTo>
                    <a:lnTo>
                      <a:pt x="0" y="92"/>
                    </a:lnTo>
                    <a:lnTo>
                      <a:pt x="0" y="0"/>
                    </a:lnTo>
                    <a:lnTo>
                      <a:pt x="115" y="0"/>
                    </a:lnTo>
                    <a:lnTo>
                      <a:pt x="115" y="92"/>
                    </a:lnTo>
                  </a:path>
                </a:pathLst>
              </a:custGeom>
              <a:solidFill>
                <a:srgbClr val="6767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99" name="Freeform 70"/>
            <p:cNvSpPr>
              <a:spLocks noEditPoints="1"/>
            </p:cNvSpPr>
            <p:nvPr/>
          </p:nvSpPr>
          <p:spPr bwMode="auto">
            <a:xfrm rot="21347663">
              <a:off x="8435975" y="9947275"/>
              <a:ext cx="7515225" cy="2159000"/>
            </a:xfrm>
            <a:custGeom>
              <a:avLst/>
              <a:gdLst>
                <a:gd name="T0" fmla="*/ 7514876 w 1771"/>
                <a:gd name="T1" fmla="*/ 588827 h 517"/>
                <a:gd name="T2" fmla="*/ 7319684 w 1771"/>
                <a:gd name="T3" fmla="*/ 676525 h 517"/>
                <a:gd name="T4" fmla="*/ 7086303 w 1771"/>
                <a:gd name="T5" fmla="*/ 1010611 h 517"/>
                <a:gd name="T6" fmla="*/ 7175412 w 1771"/>
                <a:gd name="T7" fmla="*/ 814335 h 517"/>
                <a:gd name="T8" fmla="*/ 7086303 w 1771"/>
                <a:gd name="T9" fmla="*/ 1010611 h 517"/>
                <a:gd name="T10" fmla="*/ 6929301 w 1771"/>
                <a:gd name="T11" fmla="*/ 1135893 h 517"/>
                <a:gd name="T12" fmla="*/ 6717136 w 1771"/>
                <a:gd name="T13" fmla="*/ 1190182 h 517"/>
                <a:gd name="T14" fmla="*/ 6432836 w 1771"/>
                <a:gd name="T15" fmla="*/ 1478331 h 517"/>
                <a:gd name="T16" fmla="*/ 6555891 w 1771"/>
                <a:gd name="T17" fmla="*/ 1302936 h 517"/>
                <a:gd name="T18" fmla="*/ 6432836 w 1771"/>
                <a:gd name="T19" fmla="*/ 1478331 h 517"/>
                <a:gd name="T20" fmla="*/ 6254617 w 1771"/>
                <a:gd name="T21" fmla="*/ 1578557 h 517"/>
                <a:gd name="T22" fmla="*/ 6038209 w 1771"/>
                <a:gd name="T23" fmla="*/ 1595262 h 517"/>
                <a:gd name="T24" fmla="*/ 5707232 w 1771"/>
                <a:gd name="T25" fmla="*/ 1833298 h 517"/>
                <a:gd name="T26" fmla="*/ 5859991 w 1771"/>
                <a:gd name="T27" fmla="*/ 1678783 h 517"/>
                <a:gd name="T28" fmla="*/ 5707232 w 1771"/>
                <a:gd name="T29" fmla="*/ 1833298 h 517"/>
                <a:gd name="T30" fmla="*/ 5516284 w 1771"/>
                <a:gd name="T31" fmla="*/ 1900115 h 517"/>
                <a:gd name="T32" fmla="*/ 5299876 w 1771"/>
                <a:gd name="T33" fmla="*/ 1883411 h 517"/>
                <a:gd name="T34" fmla="*/ 4930709 w 1771"/>
                <a:gd name="T35" fmla="*/ 2058806 h 517"/>
                <a:gd name="T36" fmla="*/ 5108928 w 1771"/>
                <a:gd name="T37" fmla="*/ 1933524 h 517"/>
                <a:gd name="T38" fmla="*/ 4930709 w 1771"/>
                <a:gd name="T39" fmla="*/ 2058806 h 517"/>
                <a:gd name="T40" fmla="*/ 4731274 w 1771"/>
                <a:gd name="T41" fmla="*/ 2096391 h 517"/>
                <a:gd name="T42" fmla="*/ 4523353 w 1771"/>
                <a:gd name="T43" fmla="*/ 2042102 h 517"/>
                <a:gd name="T44" fmla="*/ 4128726 w 1771"/>
                <a:gd name="T45" fmla="*/ 2154856 h 517"/>
                <a:gd name="T46" fmla="*/ 4323918 w 1771"/>
                <a:gd name="T47" fmla="*/ 2062982 h 517"/>
                <a:gd name="T48" fmla="*/ 4128726 w 1771"/>
                <a:gd name="T49" fmla="*/ 2154856 h 517"/>
                <a:gd name="T50" fmla="*/ 3925048 w 1771"/>
                <a:gd name="T51" fmla="*/ 2159032 h 517"/>
                <a:gd name="T52" fmla="*/ 3725613 w 1771"/>
                <a:gd name="T53" fmla="*/ 2067158 h 517"/>
                <a:gd name="T54" fmla="*/ 3318257 w 1771"/>
                <a:gd name="T55" fmla="*/ 2113095 h 517"/>
                <a:gd name="T56" fmla="*/ 3530422 w 1771"/>
                <a:gd name="T57" fmla="*/ 2054630 h 517"/>
                <a:gd name="T58" fmla="*/ 3318257 w 1771"/>
                <a:gd name="T59" fmla="*/ 2113095 h 517"/>
                <a:gd name="T60" fmla="*/ 3118822 w 1771"/>
                <a:gd name="T61" fmla="*/ 2083863 h 517"/>
                <a:gd name="T62" fmla="*/ 2940604 w 1771"/>
                <a:gd name="T63" fmla="*/ 1962756 h 517"/>
                <a:gd name="T64" fmla="*/ 2529004 w 1771"/>
                <a:gd name="T65" fmla="*/ 1937700 h 517"/>
                <a:gd name="T66" fmla="*/ 2745412 w 1771"/>
                <a:gd name="T67" fmla="*/ 1912643 h 517"/>
                <a:gd name="T68" fmla="*/ 2529004 w 1771"/>
                <a:gd name="T69" fmla="*/ 1937700 h 517"/>
                <a:gd name="T70" fmla="*/ 2338056 w 1771"/>
                <a:gd name="T71" fmla="*/ 1870883 h 517"/>
                <a:gd name="T72" fmla="*/ 2181054 w 1771"/>
                <a:gd name="T73" fmla="*/ 1724720 h 517"/>
                <a:gd name="T74" fmla="*/ 1782184 w 1771"/>
                <a:gd name="T75" fmla="*/ 1632846 h 517"/>
                <a:gd name="T76" fmla="*/ 1964646 w 1771"/>
                <a:gd name="T77" fmla="*/ 1720544 h 517"/>
                <a:gd name="T78" fmla="*/ 1837347 w 1771"/>
                <a:gd name="T79" fmla="*/ 1566029 h 517"/>
                <a:gd name="T80" fmla="*/ 1782184 w 1771"/>
                <a:gd name="T81" fmla="*/ 1632846 h 517"/>
                <a:gd name="T82" fmla="*/ 1603966 w 1771"/>
                <a:gd name="T83" fmla="*/ 1536796 h 517"/>
                <a:gd name="T84" fmla="*/ 1476667 w 1771"/>
                <a:gd name="T85" fmla="*/ 1361401 h 517"/>
                <a:gd name="T86" fmla="*/ 1099013 w 1771"/>
                <a:gd name="T87" fmla="*/ 1206886 h 517"/>
                <a:gd name="T88" fmla="*/ 1311178 w 1771"/>
                <a:gd name="T89" fmla="*/ 1252823 h 517"/>
                <a:gd name="T90" fmla="*/ 1099013 w 1771"/>
                <a:gd name="T91" fmla="*/ 1206886 h 517"/>
                <a:gd name="T92" fmla="*/ 942012 w 1771"/>
                <a:gd name="T93" fmla="*/ 1081604 h 517"/>
                <a:gd name="T94" fmla="*/ 844416 w 1771"/>
                <a:gd name="T95" fmla="*/ 889504 h 517"/>
                <a:gd name="T96" fmla="*/ 500709 w 1771"/>
                <a:gd name="T97" fmla="*/ 672348 h 517"/>
                <a:gd name="T98" fmla="*/ 700144 w 1771"/>
                <a:gd name="T99" fmla="*/ 755870 h 517"/>
                <a:gd name="T100" fmla="*/ 500709 w 1771"/>
                <a:gd name="T101" fmla="*/ 672348 h 517"/>
                <a:gd name="T102" fmla="*/ 364923 w 1771"/>
                <a:gd name="T103" fmla="*/ 522010 h 517"/>
                <a:gd name="T104" fmla="*/ 301274 w 1771"/>
                <a:gd name="T105" fmla="*/ 317382 h 517"/>
                <a:gd name="T106" fmla="*/ 0 w 1771"/>
                <a:gd name="T107" fmla="*/ 45937 h 517"/>
                <a:gd name="T108" fmla="*/ 182462 w 1771"/>
                <a:gd name="T109" fmla="*/ 158691 h 517"/>
                <a:gd name="T110" fmla="*/ 0 w 1771"/>
                <a:gd name="T111" fmla="*/ 45937 h 51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771" h="517">
                  <a:moveTo>
                    <a:pt x="1739" y="176"/>
                  </a:moveTo>
                  <a:cubicBezTo>
                    <a:pt x="1750" y="165"/>
                    <a:pt x="1761" y="153"/>
                    <a:pt x="1771" y="141"/>
                  </a:cubicBezTo>
                  <a:cubicBezTo>
                    <a:pt x="1756" y="128"/>
                    <a:pt x="1756" y="128"/>
                    <a:pt x="1756" y="128"/>
                  </a:cubicBezTo>
                  <a:cubicBezTo>
                    <a:pt x="1746" y="140"/>
                    <a:pt x="1735" y="151"/>
                    <a:pt x="1725" y="162"/>
                  </a:cubicBezTo>
                  <a:lnTo>
                    <a:pt x="1739" y="176"/>
                  </a:lnTo>
                  <a:close/>
                  <a:moveTo>
                    <a:pt x="1670" y="242"/>
                  </a:moveTo>
                  <a:cubicBezTo>
                    <a:pt x="1682" y="231"/>
                    <a:pt x="1693" y="221"/>
                    <a:pt x="1705" y="210"/>
                  </a:cubicBezTo>
                  <a:cubicBezTo>
                    <a:pt x="1691" y="195"/>
                    <a:pt x="1691" y="195"/>
                    <a:pt x="1691" y="195"/>
                  </a:cubicBezTo>
                  <a:cubicBezTo>
                    <a:pt x="1680" y="206"/>
                    <a:pt x="1668" y="216"/>
                    <a:pt x="1657" y="227"/>
                  </a:cubicBezTo>
                  <a:lnTo>
                    <a:pt x="1670" y="242"/>
                  </a:lnTo>
                  <a:close/>
                  <a:moveTo>
                    <a:pt x="1595" y="301"/>
                  </a:moveTo>
                  <a:cubicBezTo>
                    <a:pt x="1608" y="292"/>
                    <a:pt x="1621" y="282"/>
                    <a:pt x="1633" y="272"/>
                  </a:cubicBezTo>
                  <a:cubicBezTo>
                    <a:pt x="1621" y="257"/>
                    <a:pt x="1621" y="257"/>
                    <a:pt x="1621" y="257"/>
                  </a:cubicBezTo>
                  <a:cubicBezTo>
                    <a:pt x="1608" y="266"/>
                    <a:pt x="1596" y="276"/>
                    <a:pt x="1583" y="285"/>
                  </a:cubicBezTo>
                  <a:lnTo>
                    <a:pt x="1595" y="301"/>
                  </a:lnTo>
                  <a:close/>
                  <a:moveTo>
                    <a:pt x="1516" y="354"/>
                  </a:moveTo>
                  <a:cubicBezTo>
                    <a:pt x="1529" y="346"/>
                    <a:pt x="1543" y="337"/>
                    <a:pt x="1556" y="329"/>
                  </a:cubicBezTo>
                  <a:cubicBezTo>
                    <a:pt x="1545" y="312"/>
                    <a:pt x="1545" y="312"/>
                    <a:pt x="1545" y="312"/>
                  </a:cubicBezTo>
                  <a:cubicBezTo>
                    <a:pt x="1532" y="321"/>
                    <a:pt x="1519" y="329"/>
                    <a:pt x="1505" y="337"/>
                  </a:cubicBezTo>
                  <a:lnTo>
                    <a:pt x="1516" y="354"/>
                  </a:lnTo>
                  <a:close/>
                  <a:moveTo>
                    <a:pt x="1432" y="400"/>
                  </a:moveTo>
                  <a:cubicBezTo>
                    <a:pt x="1446" y="393"/>
                    <a:pt x="1461" y="386"/>
                    <a:pt x="1474" y="378"/>
                  </a:cubicBezTo>
                  <a:cubicBezTo>
                    <a:pt x="1465" y="361"/>
                    <a:pt x="1465" y="361"/>
                    <a:pt x="1465" y="361"/>
                  </a:cubicBezTo>
                  <a:cubicBezTo>
                    <a:pt x="1451" y="368"/>
                    <a:pt x="1437" y="375"/>
                    <a:pt x="1423" y="382"/>
                  </a:cubicBezTo>
                  <a:lnTo>
                    <a:pt x="1432" y="400"/>
                  </a:lnTo>
                  <a:close/>
                  <a:moveTo>
                    <a:pt x="1345" y="439"/>
                  </a:moveTo>
                  <a:cubicBezTo>
                    <a:pt x="1360" y="433"/>
                    <a:pt x="1374" y="427"/>
                    <a:pt x="1389" y="420"/>
                  </a:cubicBezTo>
                  <a:cubicBezTo>
                    <a:pt x="1381" y="402"/>
                    <a:pt x="1381" y="402"/>
                    <a:pt x="1381" y="402"/>
                  </a:cubicBezTo>
                  <a:cubicBezTo>
                    <a:pt x="1367" y="409"/>
                    <a:pt x="1352" y="415"/>
                    <a:pt x="1338" y="420"/>
                  </a:cubicBezTo>
                  <a:lnTo>
                    <a:pt x="1345" y="439"/>
                  </a:lnTo>
                  <a:close/>
                  <a:moveTo>
                    <a:pt x="1255" y="470"/>
                  </a:moveTo>
                  <a:cubicBezTo>
                    <a:pt x="1270" y="465"/>
                    <a:pt x="1285" y="461"/>
                    <a:pt x="1300" y="455"/>
                  </a:cubicBezTo>
                  <a:cubicBezTo>
                    <a:pt x="1294" y="436"/>
                    <a:pt x="1294" y="436"/>
                    <a:pt x="1294" y="436"/>
                  </a:cubicBezTo>
                  <a:cubicBezTo>
                    <a:pt x="1279" y="442"/>
                    <a:pt x="1264" y="446"/>
                    <a:pt x="1249" y="451"/>
                  </a:cubicBezTo>
                  <a:lnTo>
                    <a:pt x="1255" y="470"/>
                  </a:lnTo>
                  <a:close/>
                  <a:moveTo>
                    <a:pt x="1162" y="493"/>
                  </a:moveTo>
                  <a:cubicBezTo>
                    <a:pt x="1178" y="490"/>
                    <a:pt x="1193" y="487"/>
                    <a:pt x="1209" y="483"/>
                  </a:cubicBezTo>
                  <a:cubicBezTo>
                    <a:pt x="1204" y="463"/>
                    <a:pt x="1204" y="463"/>
                    <a:pt x="1204" y="463"/>
                  </a:cubicBezTo>
                  <a:cubicBezTo>
                    <a:pt x="1189" y="467"/>
                    <a:pt x="1173" y="471"/>
                    <a:pt x="1158" y="474"/>
                  </a:cubicBezTo>
                  <a:lnTo>
                    <a:pt x="1162" y="493"/>
                  </a:lnTo>
                  <a:close/>
                  <a:moveTo>
                    <a:pt x="1068" y="509"/>
                  </a:moveTo>
                  <a:cubicBezTo>
                    <a:pt x="1084" y="507"/>
                    <a:pt x="1100" y="505"/>
                    <a:pt x="1115" y="502"/>
                  </a:cubicBezTo>
                  <a:cubicBezTo>
                    <a:pt x="1112" y="482"/>
                    <a:pt x="1112" y="482"/>
                    <a:pt x="1112" y="482"/>
                  </a:cubicBezTo>
                  <a:cubicBezTo>
                    <a:pt x="1097" y="485"/>
                    <a:pt x="1081" y="487"/>
                    <a:pt x="1066" y="489"/>
                  </a:cubicBezTo>
                  <a:lnTo>
                    <a:pt x="1068" y="509"/>
                  </a:lnTo>
                  <a:close/>
                  <a:moveTo>
                    <a:pt x="973" y="516"/>
                  </a:moveTo>
                  <a:cubicBezTo>
                    <a:pt x="989" y="516"/>
                    <a:pt x="1005" y="515"/>
                    <a:pt x="1020" y="513"/>
                  </a:cubicBezTo>
                  <a:cubicBezTo>
                    <a:pt x="1019" y="494"/>
                    <a:pt x="1019" y="494"/>
                    <a:pt x="1019" y="494"/>
                  </a:cubicBezTo>
                  <a:cubicBezTo>
                    <a:pt x="1003" y="495"/>
                    <a:pt x="988" y="496"/>
                    <a:pt x="972" y="496"/>
                  </a:cubicBezTo>
                  <a:lnTo>
                    <a:pt x="973" y="516"/>
                  </a:lnTo>
                  <a:close/>
                  <a:moveTo>
                    <a:pt x="877" y="515"/>
                  </a:moveTo>
                  <a:cubicBezTo>
                    <a:pt x="893" y="516"/>
                    <a:pt x="909" y="517"/>
                    <a:pt x="925" y="517"/>
                  </a:cubicBezTo>
                  <a:cubicBezTo>
                    <a:pt x="925" y="497"/>
                    <a:pt x="925" y="497"/>
                    <a:pt x="925" y="497"/>
                  </a:cubicBezTo>
                  <a:cubicBezTo>
                    <a:pt x="910" y="497"/>
                    <a:pt x="894" y="496"/>
                    <a:pt x="878" y="495"/>
                  </a:cubicBezTo>
                  <a:lnTo>
                    <a:pt x="877" y="515"/>
                  </a:lnTo>
                  <a:close/>
                  <a:moveTo>
                    <a:pt x="782" y="506"/>
                  </a:moveTo>
                  <a:cubicBezTo>
                    <a:pt x="798" y="508"/>
                    <a:pt x="814" y="510"/>
                    <a:pt x="830" y="512"/>
                  </a:cubicBezTo>
                  <a:cubicBezTo>
                    <a:pt x="832" y="492"/>
                    <a:pt x="832" y="492"/>
                    <a:pt x="832" y="492"/>
                  </a:cubicBezTo>
                  <a:cubicBezTo>
                    <a:pt x="816" y="490"/>
                    <a:pt x="801" y="489"/>
                    <a:pt x="785" y="486"/>
                  </a:cubicBezTo>
                  <a:lnTo>
                    <a:pt x="782" y="506"/>
                  </a:lnTo>
                  <a:close/>
                  <a:moveTo>
                    <a:pt x="688" y="489"/>
                  </a:moveTo>
                  <a:cubicBezTo>
                    <a:pt x="704" y="493"/>
                    <a:pt x="720" y="496"/>
                    <a:pt x="735" y="499"/>
                  </a:cubicBezTo>
                  <a:cubicBezTo>
                    <a:pt x="739" y="479"/>
                    <a:pt x="739" y="479"/>
                    <a:pt x="739" y="479"/>
                  </a:cubicBezTo>
                  <a:cubicBezTo>
                    <a:pt x="723" y="476"/>
                    <a:pt x="708" y="473"/>
                    <a:pt x="693" y="470"/>
                  </a:cubicBezTo>
                  <a:lnTo>
                    <a:pt x="688" y="489"/>
                  </a:lnTo>
                  <a:close/>
                  <a:moveTo>
                    <a:pt x="596" y="464"/>
                  </a:moveTo>
                  <a:cubicBezTo>
                    <a:pt x="611" y="469"/>
                    <a:pt x="627" y="473"/>
                    <a:pt x="642" y="478"/>
                  </a:cubicBezTo>
                  <a:cubicBezTo>
                    <a:pt x="647" y="458"/>
                    <a:pt x="647" y="458"/>
                    <a:pt x="647" y="458"/>
                  </a:cubicBezTo>
                  <a:cubicBezTo>
                    <a:pt x="632" y="454"/>
                    <a:pt x="617" y="450"/>
                    <a:pt x="602" y="445"/>
                  </a:cubicBezTo>
                  <a:lnTo>
                    <a:pt x="596" y="464"/>
                  </a:lnTo>
                  <a:close/>
                  <a:moveTo>
                    <a:pt x="507" y="431"/>
                  </a:moveTo>
                  <a:cubicBezTo>
                    <a:pt x="521" y="437"/>
                    <a:pt x="536" y="443"/>
                    <a:pt x="551" y="448"/>
                  </a:cubicBezTo>
                  <a:cubicBezTo>
                    <a:pt x="558" y="430"/>
                    <a:pt x="558" y="430"/>
                    <a:pt x="558" y="430"/>
                  </a:cubicBezTo>
                  <a:cubicBezTo>
                    <a:pt x="543" y="424"/>
                    <a:pt x="529" y="419"/>
                    <a:pt x="514" y="413"/>
                  </a:cubicBezTo>
                  <a:lnTo>
                    <a:pt x="507" y="431"/>
                  </a:lnTo>
                  <a:close/>
                  <a:moveTo>
                    <a:pt x="420" y="391"/>
                  </a:moveTo>
                  <a:cubicBezTo>
                    <a:pt x="421" y="391"/>
                    <a:pt x="423" y="392"/>
                    <a:pt x="424" y="393"/>
                  </a:cubicBezTo>
                  <a:cubicBezTo>
                    <a:pt x="437" y="399"/>
                    <a:pt x="450" y="406"/>
                    <a:pt x="463" y="412"/>
                  </a:cubicBezTo>
                  <a:cubicBezTo>
                    <a:pt x="471" y="394"/>
                    <a:pt x="471" y="394"/>
                    <a:pt x="471" y="394"/>
                  </a:cubicBezTo>
                  <a:cubicBezTo>
                    <a:pt x="459" y="388"/>
                    <a:pt x="446" y="381"/>
                    <a:pt x="433" y="375"/>
                  </a:cubicBezTo>
                  <a:cubicBezTo>
                    <a:pt x="432" y="374"/>
                    <a:pt x="431" y="373"/>
                    <a:pt x="429" y="373"/>
                  </a:cubicBezTo>
                  <a:lnTo>
                    <a:pt x="420" y="391"/>
                  </a:lnTo>
                  <a:close/>
                  <a:moveTo>
                    <a:pt x="337" y="343"/>
                  </a:moveTo>
                  <a:cubicBezTo>
                    <a:pt x="351" y="351"/>
                    <a:pt x="364" y="360"/>
                    <a:pt x="378" y="368"/>
                  </a:cubicBezTo>
                  <a:cubicBezTo>
                    <a:pt x="388" y="350"/>
                    <a:pt x="388" y="350"/>
                    <a:pt x="388" y="350"/>
                  </a:cubicBezTo>
                  <a:cubicBezTo>
                    <a:pt x="375" y="343"/>
                    <a:pt x="361" y="334"/>
                    <a:pt x="348" y="326"/>
                  </a:cubicBezTo>
                  <a:lnTo>
                    <a:pt x="337" y="343"/>
                  </a:lnTo>
                  <a:close/>
                  <a:moveTo>
                    <a:pt x="259" y="289"/>
                  </a:moveTo>
                  <a:cubicBezTo>
                    <a:pt x="272" y="298"/>
                    <a:pt x="285" y="308"/>
                    <a:pt x="298" y="317"/>
                  </a:cubicBezTo>
                  <a:cubicBezTo>
                    <a:pt x="309" y="300"/>
                    <a:pt x="309" y="300"/>
                    <a:pt x="309" y="300"/>
                  </a:cubicBezTo>
                  <a:cubicBezTo>
                    <a:pt x="296" y="291"/>
                    <a:pt x="284" y="282"/>
                    <a:pt x="271" y="273"/>
                  </a:cubicBezTo>
                  <a:lnTo>
                    <a:pt x="259" y="289"/>
                  </a:lnTo>
                  <a:close/>
                  <a:moveTo>
                    <a:pt x="186" y="228"/>
                  </a:moveTo>
                  <a:cubicBezTo>
                    <a:pt x="197" y="238"/>
                    <a:pt x="209" y="249"/>
                    <a:pt x="222" y="259"/>
                  </a:cubicBezTo>
                  <a:cubicBezTo>
                    <a:pt x="234" y="244"/>
                    <a:pt x="234" y="244"/>
                    <a:pt x="234" y="244"/>
                  </a:cubicBezTo>
                  <a:cubicBezTo>
                    <a:pt x="222" y="234"/>
                    <a:pt x="211" y="223"/>
                    <a:pt x="199" y="213"/>
                  </a:cubicBezTo>
                  <a:lnTo>
                    <a:pt x="186" y="228"/>
                  </a:lnTo>
                  <a:close/>
                  <a:moveTo>
                    <a:pt x="118" y="161"/>
                  </a:moveTo>
                  <a:cubicBezTo>
                    <a:pt x="128" y="172"/>
                    <a:pt x="140" y="184"/>
                    <a:pt x="151" y="195"/>
                  </a:cubicBezTo>
                  <a:cubicBezTo>
                    <a:pt x="165" y="181"/>
                    <a:pt x="165" y="181"/>
                    <a:pt x="165" y="181"/>
                  </a:cubicBezTo>
                  <a:cubicBezTo>
                    <a:pt x="154" y="170"/>
                    <a:pt x="143" y="159"/>
                    <a:pt x="132" y="147"/>
                  </a:cubicBezTo>
                  <a:lnTo>
                    <a:pt x="118" y="161"/>
                  </a:lnTo>
                  <a:close/>
                  <a:moveTo>
                    <a:pt x="56" y="88"/>
                  </a:moveTo>
                  <a:cubicBezTo>
                    <a:pt x="65" y="101"/>
                    <a:pt x="76" y="113"/>
                    <a:pt x="86" y="125"/>
                  </a:cubicBezTo>
                  <a:cubicBezTo>
                    <a:pt x="101" y="112"/>
                    <a:pt x="101" y="112"/>
                    <a:pt x="101" y="112"/>
                  </a:cubicBezTo>
                  <a:cubicBezTo>
                    <a:pt x="91" y="100"/>
                    <a:pt x="81" y="88"/>
                    <a:pt x="71" y="76"/>
                  </a:cubicBezTo>
                  <a:lnTo>
                    <a:pt x="56" y="88"/>
                  </a:lnTo>
                  <a:close/>
                  <a:moveTo>
                    <a:pt x="0" y="11"/>
                  </a:moveTo>
                  <a:cubicBezTo>
                    <a:pt x="9" y="24"/>
                    <a:pt x="18" y="37"/>
                    <a:pt x="27" y="5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34" y="26"/>
                    <a:pt x="25" y="13"/>
                    <a:pt x="17" y="0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0" name="Freeform 74"/>
            <p:cNvSpPr>
              <a:spLocks noEditPoints="1"/>
            </p:cNvSpPr>
            <p:nvPr/>
          </p:nvSpPr>
          <p:spPr bwMode="auto">
            <a:xfrm>
              <a:off x="15020925" y="4586288"/>
              <a:ext cx="1747838" cy="3178175"/>
            </a:xfrm>
            <a:custGeom>
              <a:avLst/>
              <a:gdLst>
                <a:gd name="T0" fmla="*/ 187143 w 467"/>
                <a:gd name="T1" fmla="*/ 108596 h 849"/>
                <a:gd name="T2" fmla="*/ 44914 w 467"/>
                <a:gd name="T3" fmla="*/ 0 h 849"/>
                <a:gd name="T4" fmla="*/ 0 w 467"/>
                <a:gd name="T5" fmla="*/ 59915 h 849"/>
                <a:gd name="T6" fmla="*/ 138486 w 467"/>
                <a:gd name="T7" fmla="*/ 168511 h 849"/>
                <a:gd name="T8" fmla="*/ 187143 w 467"/>
                <a:gd name="T9" fmla="*/ 108596 h 849"/>
                <a:gd name="T10" fmla="*/ 187143 w 467"/>
                <a:gd name="T11" fmla="*/ 108596 h 849"/>
                <a:gd name="T12" fmla="*/ 452885 w 467"/>
                <a:gd name="T13" fmla="*/ 340766 h 849"/>
                <a:gd name="T14" fmla="*/ 321885 w 467"/>
                <a:gd name="T15" fmla="*/ 220936 h 849"/>
                <a:gd name="T16" fmla="*/ 273228 w 467"/>
                <a:gd name="T17" fmla="*/ 277106 h 849"/>
                <a:gd name="T18" fmla="*/ 400485 w 467"/>
                <a:gd name="T19" fmla="*/ 396936 h 849"/>
                <a:gd name="T20" fmla="*/ 452885 w 467"/>
                <a:gd name="T21" fmla="*/ 340766 h 849"/>
                <a:gd name="T22" fmla="*/ 699914 w 467"/>
                <a:gd name="T23" fmla="*/ 595404 h 849"/>
                <a:gd name="T24" fmla="*/ 580142 w 467"/>
                <a:gd name="T25" fmla="*/ 464340 h 849"/>
                <a:gd name="T26" fmla="*/ 524000 w 467"/>
                <a:gd name="T27" fmla="*/ 516766 h 849"/>
                <a:gd name="T28" fmla="*/ 643771 w 467"/>
                <a:gd name="T29" fmla="*/ 644085 h 849"/>
                <a:gd name="T30" fmla="*/ 699914 w 467"/>
                <a:gd name="T31" fmla="*/ 595404 h 849"/>
                <a:gd name="T32" fmla="*/ 699914 w 467"/>
                <a:gd name="T33" fmla="*/ 595404 h 849"/>
                <a:gd name="T34" fmla="*/ 920742 w 467"/>
                <a:gd name="T35" fmla="*/ 872511 h 849"/>
                <a:gd name="T36" fmla="*/ 812199 w 467"/>
                <a:gd name="T37" fmla="*/ 730213 h 849"/>
                <a:gd name="T38" fmla="*/ 756057 w 467"/>
                <a:gd name="T39" fmla="*/ 778894 h 849"/>
                <a:gd name="T40" fmla="*/ 860857 w 467"/>
                <a:gd name="T41" fmla="*/ 917447 h 849"/>
                <a:gd name="T42" fmla="*/ 920742 w 467"/>
                <a:gd name="T43" fmla="*/ 872511 h 849"/>
                <a:gd name="T44" fmla="*/ 1122856 w 467"/>
                <a:gd name="T45" fmla="*/ 1164596 h 849"/>
                <a:gd name="T46" fmla="*/ 1025542 w 467"/>
                <a:gd name="T47" fmla="*/ 1014808 h 849"/>
                <a:gd name="T48" fmla="*/ 961914 w 467"/>
                <a:gd name="T49" fmla="*/ 1056000 h 849"/>
                <a:gd name="T50" fmla="*/ 1059228 w 467"/>
                <a:gd name="T51" fmla="*/ 1202043 h 849"/>
                <a:gd name="T52" fmla="*/ 1122856 w 467"/>
                <a:gd name="T53" fmla="*/ 1164596 h 849"/>
                <a:gd name="T54" fmla="*/ 1295028 w 467"/>
                <a:gd name="T55" fmla="*/ 1471660 h 849"/>
                <a:gd name="T56" fmla="*/ 1212685 w 467"/>
                <a:gd name="T57" fmla="*/ 1318128 h 849"/>
                <a:gd name="T58" fmla="*/ 1145313 w 467"/>
                <a:gd name="T59" fmla="*/ 1351830 h 849"/>
                <a:gd name="T60" fmla="*/ 1227656 w 467"/>
                <a:gd name="T61" fmla="*/ 1505362 h 849"/>
                <a:gd name="T62" fmla="*/ 1295028 w 467"/>
                <a:gd name="T63" fmla="*/ 1471660 h 849"/>
                <a:gd name="T64" fmla="*/ 1440999 w 467"/>
                <a:gd name="T65" fmla="*/ 1797447 h 849"/>
                <a:gd name="T66" fmla="*/ 1373628 w 467"/>
                <a:gd name="T67" fmla="*/ 1632681 h 849"/>
                <a:gd name="T68" fmla="*/ 1302513 w 467"/>
                <a:gd name="T69" fmla="*/ 1662638 h 849"/>
                <a:gd name="T70" fmla="*/ 1373628 w 467"/>
                <a:gd name="T71" fmla="*/ 1823660 h 849"/>
                <a:gd name="T72" fmla="*/ 1440999 w 467"/>
                <a:gd name="T73" fmla="*/ 1797447 h 849"/>
                <a:gd name="T74" fmla="*/ 1560770 w 467"/>
                <a:gd name="T75" fmla="*/ 2130723 h 849"/>
                <a:gd name="T76" fmla="*/ 1504627 w 467"/>
                <a:gd name="T77" fmla="*/ 1962213 h 849"/>
                <a:gd name="T78" fmla="*/ 1437256 w 467"/>
                <a:gd name="T79" fmla="*/ 1988426 h 849"/>
                <a:gd name="T80" fmla="*/ 1489656 w 467"/>
                <a:gd name="T81" fmla="*/ 2153191 h 849"/>
                <a:gd name="T82" fmla="*/ 1560770 w 467"/>
                <a:gd name="T83" fmla="*/ 2130723 h 849"/>
                <a:gd name="T84" fmla="*/ 1654342 w 467"/>
                <a:gd name="T85" fmla="*/ 2471489 h 849"/>
                <a:gd name="T86" fmla="*/ 1613170 w 467"/>
                <a:gd name="T87" fmla="*/ 2299234 h 849"/>
                <a:gd name="T88" fmla="*/ 1538313 w 467"/>
                <a:gd name="T89" fmla="*/ 2317957 h 849"/>
                <a:gd name="T90" fmla="*/ 1579485 w 467"/>
                <a:gd name="T91" fmla="*/ 2490213 h 849"/>
                <a:gd name="T92" fmla="*/ 1654342 w 467"/>
                <a:gd name="T93" fmla="*/ 2471489 h 849"/>
                <a:gd name="T94" fmla="*/ 1714227 w 467"/>
                <a:gd name="T95" fmla="*/ 2819745 h 849"/>
                <a:gd name="T96" fmla="*/ 1688027 w 467"/>
                <a:gd name="T97" fmla="*/ 2647489 h 849"/>
                <a:gd name="T98" fmla="*/ 1613170 w 467"/>
                <a:gd name="T99" fmla="*/ 2658723 h 849"/>
                <a:gd name="T100" fmla="*/ 1639370 w 467"/>
                <a:gd name="T101" fmla="*/ 2830979 h 849"/>
                <a:gd name="T102" fmla="*/ 1714227 w 467"/>
                <a:gd name="T103" fmla="*/ 2819745 h 849"/>
                <a:gd name="T104" fmla="*/ 1747913 w 467"/>
                <a:gd name="T105" fmla="*/ 3175489 h 849"/>
                <a:gd name="T106" fmla="*/ 1736684 w 467"/>
                <a:gd name="T107" fmla="*/ 2999489 h 849"/>
                <a:gd name="T108" fmla="*/ 1661827 w 467"/>
                <a:gd name="T109" fmla="*/ 3003234 h 849"/>
                <a:gd name="T110" fmla="*/ 1673056 w 467"/>
                <a:gd name="T111" fmla="*/ 3179234 h 849"/>
                <a:gd name="T112" fmla="*/ 1747913 w 467"/>
                <a:gd name="T113" fmla="*/ 3175489 h 8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67" h="849">
                  <a:moveTo>
                    <a:pt x="50" y="29"/>
                  </a:moveTo>
                  <a:cubicBezTo>
                    <a:pt x="37" y="19"/>
                    <a:pt x="25" y="10"/>
                    <a:pt x="12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3" y="25"/>
                    <a:pt x="25" y="35"/>
                    <a:pt x="37" y="45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9"/>
                    <a:pt x="50" y="29"/>
                    <a:pt x="50" y="29"/>
                  </a:cubicBezTo>
                  <a:moveTo>
                    <a:pt x="121" y="91"/>
                  </a:moveTo>
                  <a:cubicBezTo>
                    <a:pt x="110" y="80"/>
                    <a:pt x="98" y="70"/>
                    <a:pt x="86" y="59"/>
                  </a:cubicBezTo>
                  <a:cubicBezTo>
                    <a:pt x="73" y="74"/>
                    <a:pt x="73" y="74"/>
                    <a:pt x="73" y="74"/>
                  </a:cubicBezTo>
                  <a:cubicBezTo>
                    <a:pt x="84" y="85"/>
                    <a:pt x="96" y="95"/>
                    <a:pt x="107" y="106"/>
                  </a:cubicBezTo>
                  <a:cubicBezTo>
                    <a:pt x="121" y="91"/>
                    <a:pt x="121" y="91"/>
                    <a:pt x="121" y="91"/>
                  </a:cubicBezTo>
                  <a:moveTo>
                    <a:pt x="187" y="159"/>
                  </a:moveTo>
                  <a:cubicBezTo>
                    <a:pt x="176" y="147"/>
                    <a:pt x="166" y="136"/>
                    <a:pt x="155" y="124"/>
                  </a:cubicBezTo>
                  <a:cubicBezTo>
                    <a:pt x="140" y="138"/>
                    <a:pt x="140" y="138"/>
                    <a:pt x="140" y="138"/>
                  </a:cubicBezTo>
                  <a:cubicBezTo>
                    <a:pt x="151" y="150"/>
                    <a:pt x="161" y="161"/>
                    <a:pt x="172" y="172"/>
                  </a:cubicBezTo>
                  <a:cubicBezTo>
                    <a:pt x="187" y="159"/>
                    <a:pt x="187" y="159"/>
                    <a:pt x="187" y="159"/>
                  </a:cubicBezTo>
                  <a:cubicBezTo>
                    <a:pt x="187" y="159"/>
                    <a:pt x="187" y="159"/>
                    <a:pt x="187" y="159"/>
                  </a:cubicBezTo>
                  <a:moveTo>
                    <a:pt x="246" y="233"/>
                  </a:moveTo>
                  <a:cubicBezTo>
                    <a:pt x="237" y="220"/>
                    <a:pt x="227" y="208"/>
                    <a:pt x="217" y="195"/>
                  </a:cubicBezTo>
                  <a:cubicBezTo>
                    <a:pt x="202" y="208"/>
                    <a:pt x="202" y="208"/>
                    <a:pt x="202" y="208"/>
                  </a:cubicBezTo>
                  <a:cubicBezTo>
                    <a:pt x="212" y="220"/>
                    <a:pt x="221" y="232"/>
                    <a:pt x="230" y="245"/>
                  </a:cubicBezTo>
                  <a:cubicBezTo>
                    <a:pt x="246" y="233"/>
                    <a:pt x="246" y="233"/>
                    <a:pt x="246" y="233"/>
                  </a:cubicBezTo>
                  <a:moveTo>
                    <a:pt x="300" y="311"/>
                  </a:moveTo>
                  <a:cubicBezTo>
                    <a:pt x="291" y="297"/>
                    <a:pt x="283" y="284"/>
                    <a:pt x="274" y="271"/>
                  </a:cubicBezTo>
                  <a:cubicBezTo>
                    <a:pt x="257" y="282"/>
                    <a:pt x="257" y="282"/>
                    <a:pt x="257" y="282"/>
                  </a:cubicBezTo>
                  <a:cubicBezTo>
                    <a:pt x="266" y="295"/>
                    <a:pt x="275" y="308"/>
                    <a:pt x="283" y="321"/>
                  </a:cubicBezTo>
                  <a:cubicBezTo>
                    <a:pt x="300" y="311"/>
                    <a:pt x="300" y="311"/>
                    <a:pt x="300" y="311"/>
                  </a:cubicBezTo>
                  <a:moveTo>
                    <a:pt x="346" y="393"/>
                  </a:moveTo>
                  <a:cubicBezTo>
                    <a:pt x="339" y="379"/>
                    <a:pt x="332" y="365"/>
                    <a:pt x="324" y="352"/>
                  </a:cubicBezTo>
                  <a:cubicBezTo>
                    <a:pt x="306" y="361"/>
                    <a:pt x="306" y="361"/>
                    <a:pt x="306" y="361"/>
                  </a:cubicBezTo>
                  <a:cubicBezTo>
                    <a:pt x="314" y="375"/>
                    <a:pt x="321" y="389"/>
                    <a:pt x="328" y="402"/>
                  </a:cubicBezTo>
                  <a:cubicBezTo>
                    <a:pt x="346" y="393"/>
                    <a:pt x="346" y="393"/>
                    <a:pt x="346" y="393"/>
                  </a:cubicBezTo>
                  <a:moveTo>
                    <a:pt x="385" y="480"/>
                  </a:moveTo>
                  <a:cubicBezTo>
                    <a:pt x="380" y="465"/>
                    <a:pt x="373" y="450"/>
                    <a:pt x="367" y="436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55" y="458"/>
                    <a:pt x="361" y="473"/>
                    <a:pt x="367" y="487"/>
                  </a:cubicBezTo>
                  <a:cubicBezTo>
                    <a:pt x="385" y="480"/>
                    <a:pt x="385" y="480"/>
                    <a:pt x="385" y="480"/>
                  </a:cubicBezTo>
                  <a:moveTo>
                    <a:pt x="417" y="569"/>
                  </a:moveTo>
                  <a:cubicBezTo>
                    <a:pt x="413" y="554"/>
                    <a:pt x="408" y="539"/>
                    <a:pt x="402" y="524"/>
                  </a:cubicBezTo>
                  <a:cubicBezTo>
                    <a:pt x="384" y="531"/>
                    <a:pt x="384" y="531"/>
                    <a:pt x="384" y="531"/>
                  </a:cubicBezTo>
                  <a:cubicBezTo>
                    <a:pt x="389" y="545"/>
                    <a:pt x="394" y="560"/>
                    <a:pt x="398" y="575"/>
                  </a:cubicBezTo>
                  <a:cubicBezTo>
                    <a:pt x="417" y="569"/>
                    <a:pt x="417" y="569"/>
                    <a:pt x="417" y="569"/>
                  </a:cubicBezTo>
                  <a:moveTo>
                    <a:pt x="442" y="660"/>
                  </a:moveTo>
                  <a:cubicBezTo>
                    <a:pt x="438" y="645"/>
                    <a:pt x="435" y="629"/>
                    <a:pt x="431" y="614"/>
                  </a:cubicBezTo>
                  <a:cubicBezTo>
                    <a:pt x="411" y="619"/>
                    <a:pt x="411" y="619"/>
                    <a:pt x="411" y="619"/>
                  </a:cubicBezTo>
                  <a:cubicBezTo>
                    <a:pt x="415" y="634"/>
                    <a:pt x="419" y="649"/>
                    <a:pt x="422" y="665"/>
                  </a:cubicBezTo>
                  <a:cubicBezTo>
                    <a:pt x="442" y="660"/>
                    <a:pt x="442" y="660"/>
                    <a:pt x="442" y="660"/>
                  </a:cubicBezTo>
                  <a:moveTo>
                    <a:pt x="458" y="753"/>
                  </a:moveTo>
                  <a:cubicBezTo>
                    <a:pt x="456" y="738"/>
                    <a:pt x="454" y="722"/>
                    <a:pt x="451" y="707"/>
                  </a:cubicBezTo>
                  <a:cubicBezTo>
                    <a:pt x="431" y="710"/>
                    <a:pt x="431" y="710"/>
                    <a:pt x="431" y="710"/>
                  </a:cubicBezTo>
                  <a:cubicBezTo>
                    <a:pt x="434" y="725"/>
                    <a:pt x="436" y="741"/>
                    <a:pt x="438" y="756"/>
                  </a:cubicBezTo>
                  <a:cubicBezTo>
                    <a:pt x="458" y="753"/>
                    <a:pt x="458" y="753"/>
                    <a:pt x="458" y="753"/>
                  </a:cubicBezTo>
                  <a:moveTo>
                    <a:pt x="467" y="848"/>
                  </a:moveTo>
                  <a:cubicBezTo>
                    <a:pt x="466" y="832"/>
                    <a:pt x="465" y="816"/>
                    <a:pt x="464" y="801"/>
                  </a:cubicBezTo>
                  <a:cubicBezTo>
                    <a:pt x="444" y="802"/>
                    <a:pt x="444" y="802"/>
                    <a:pt x="444" y="802"/>
                  </a:cubicBezTo>
                  <a:cubicBezTo>
                    <a:pt x="445" y="818"/>
                    <a:pt x="446" y="833"/>
                    <a:pt x="447" y="849"/>
                  </a:cubicBezTo>
                  <a:cubicBezTo>
                    <a:pt x="467" y="848"/>
                    <a:pt x="467" y="848"/>
                    <a:pt x="467" y="84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6645275" y="7993063"/>
              <a:ext cx="3017838" cy="1701800"/>
            </a:xfrm>
            <a:custGeom>
              <a:avLst/>
              <a:gdLst>
                <a:gd name="T0" fmla="*/ 451 w 806"/>
                <a:gd name="T1" fmla="*/ 0 h 454"/>
                <a:gd name="T2" fmla="*/ 294 w 806"/>
                <a:gd name="T3" fmla="*/ 119 h 454"/>
                <a:gd name="T4" fmla="*/ 235 w 806"/>
                <a:gd name="T5" fmla="*/ 103 h 454"/>
                <a:gd name="T6" fmla="*/ 118 w 806"/>
                <a:gd name="T7" fmla="*/ 220 h 454"/>
                <a:gd name="T8" fmla="*/ 0 w 806"/>
                <a:gd name="T9" fmla="*/ 337 h 454"/>
                <a:gd name="T10" fmla="*/ 118 w 806"/>
                <a:gd name="T11" fmla="*/ 454 h 454"/>
                <a:gd name="T12" fmla="*/ 665 w 806"/>
                <a:gd name="T13" fmla="*/ 454 h 454"/>
                <a:gd name="T14" fmla="*/ 806 w 806"/>
                <a:gd name="T15" fmla="*/ 313 h 454"/>
                <a:gd name="T16" fmla="*/ 744 w 806"/>
                <a:gd name="T17" fmla="*/ 196 h 454"/>
                <a:gd name="T18" fmla="*/ 744 w 806"/>
                <a:gd name="T19" fmla="*/ 194 h 454"/>
                <a:gd name="T20" fmla="*/ 636 w 806"/>
                <a:gd name="T21" fmla="*/ 86 h 454"/>
                <a:gd name="T22" fmla="*/ 598 w 806"/>
                <a:gd name="T23" fmla="*/ 93 h 454"/>
                <a:gd name="T24" fmla="*/ 451 w 806"/>
                <a:gd name="T25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6" h="454">
                  <a:moveTo>
                    <a:pt x="451" y="0"/>
                  </a:moveTo>
                  <a:cubicBezTo>
                    <a:pt x="376" y="0"/>
                    <a:pt x="313" y="50"/>
                    <a:pt x="294" y="119"/>
                  </a:cubicBezTo>
                  <a:cubicBezTo>
                    <a:pt x="277" y="109"/>
                    <a:pt x="257" y="103"/>
                    <a:pt x="235" y="103"/>
                  </a:cubicBezTo>
                  <a:cubicBezTo>
                    <a:pt x="170" y="103"/>
                    <a:pt x="118" y="155"/>
                    <a:pt x="118" y="220"/>
                  </a:cubicBezTo>
                  <a:cubicBezTo>
                    <a:pt x="53" y="220"/>
                    <a:pt x="0" y="272"/>
                    <a:pt x="0" y="337"/>
                  </a:cubicBezTo>
                  <a:cubicBezTo>
                    <a:pt x="0" y="402"/>
                    <a:pt x="53" y="454"/>
                    <a:pt x="118" y="454"/>
                  </a:cubicBezTo>
                  <a:cubicBezTo>
                    <a:pt x="665" y="454"/>
                    <a:pt x="665" y="454"/>
                    <a:pt x="665" y="454"/>
                  </a:cubicBezTo>
                  <a:cubicBezTo>
                    <a:pt x="743" y="454"/>
                    <a:pt x="806" y="391"/>
                    <a:pt x="806" y="313"/>
                  </a:cubicBezTo>
                  <a:cubicBezTo>
                    <a:pt x="806" y="265"/>
                    <a:pt x="782" y="222"/>
                    <a:pt x="744" y="196"/>
                  </a:cubicBezTo>
                  <a:cubicBezTo>
                    <a:pt x="744" y="196"/>
                    <a:pt x="744" y="195"/>
                    <a:pt x="744" y="194"/>
                  </a:cubicBezTo>
                  <a:cubicBezTo>
                    <a:pt x="744" y="135"/>
                    <a:pt x="696" y="86"/>
                    <a:pt x="636" y="86"/>
                  </a:cubicBezTo>
                  <a:cubicBezTo>
                    <a:pt x="623" y="86"/>
                    <a:pt x="610" y="89"/>
                    <a:pt x="598" y="93"/>
                  </a:cubicBezTo>
                  <a:cubicBezTo>
                    <a:pt x="572" y="38"/>
                    <a:pt x="516" y="0"/>
                    <a:pt x="45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/>
          </p:spPr>
          <p:txBody>
            <a:bodyPr lIns="121920" tIns="60960" rIns="121920" bIns="60960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10234613" y="3046413"/>
              <a:ext cx="3876675" cy="2184400"/>
            </a:xfrm>
            <a:custGeom>
              <a:avLst/>
              <a:gdLst>
                <a:gd name="T0" fmla="*/ 3576784 w 1034"/>
                <a:gd name="T1" fmla="*/ 944200 h 583"/>
                <a:gd name="T2" fmla="*/ 3576784 w 1034"/>
                <a:gd name="T3" fmla="*/ 932960 h 583"/>
                <a:gd name="T4" fmla="*/ 3055638 w 1034"/>
                <a:gd name="T5" fmla="*/ 412151 h 583"/>
                <a:gd name="T6" fmla="*/ 2875674 w 1034"/>
                <a:gd name="T7" fmla="*/ 445872 h 583"/>
                <a:gd name="T8" fmla="*/ 2167066 w 1034"/>
                <a:gd name="T9" fmla="*/ 0 h 583"/>
                <a:gd name="T10" fmla="*/ 1413467 w 1034"/>
                <a:gd name="T11" fmla="*/ 569518 h 583"/>
                <a:gd name="T12" fmla="*/ 1128524 w 1034"/>
                <a:gd name="T13" fmla="*/ 490834 h 583"/>
                <a:gd name="T14" fmla="*/ 562387 w 1034"/>
                <a:gd name="T15" fmla="*/ 1056605 h 583"/>
                <a:gd name="T16" fmla="*/ 0 w 1034"/>
                <a:gd name="T17" fmla="*/ 1618629 h 583"/>
                <a:gd name="T18" fmla="*/ 562387 w 1034"/>
                <a:gd name="T19" fmla="*/ 2184400 h 583"/>
                <a:gd name="T20" fmla="*/ 3198110 w 1034"/>
                <a:gd name="T21" fmla="*/ 2184400 h 583"/>
                <a:gd name="T22" fmla="*/ 3876724 w 1034"/>
                <a:gd name="T23" fmla="*/ 1506224 h 583"/>
                <a:gd name="T24" fmla="*/ 3576784 w 1034"/>
                <a:gd name="T25" fmla="*/ 944200 h 58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34" h="583">
                  <a:moveTo>
                    <a:pt x="954" y="252"/>
                  </a:moveTo>
                  <a:cubicBezTo>
                    <a:pt x="954" y="251"/>
                    <a:pt x="954" y="250"/>
                    <a:pt x="954" y="249"/>
                  </a:cubicBezTo>
                  <a:cubicBezTo>
                    <a:pt x="954" y="172"/>
                    <a:pt x="892" y="110"/>
                    <a:pt x="815" y="110"/>
                  </a:cubicBezTo>
                  <a:cubicBezTo>
                    <a:pt x="798" y="110"/>
                    <a:pt x="782" y="113"/>
                    <a:pt x="767" y="119"/>
                  </a:cubicBezTo>
                  <a:cubicBezTo>
                    <a:pt x="733" y="49"/>
                    <a:pt x="661" y="0"/>
                    <a:pt x="578" y="0"/>
                  </a:cubicBezTo>
                  <a:cubicBezTo>
                    <a:pt x="482" y="0"/>
                    <a:pt x="402" y="64"/>
                    <a:pt x="377" y="152"/>
                  </a:cubicBezTo>
                  <a:cubicBezTo>
                    <a:pt x="355" y="139"/>
                    <a:pt x="329" y="131"/>
                    <a:pt x="301" y="131"/>
                  </a:cubicBezTo>
                  <a:cubicBezTo>
                    <a:pt x="218" y="131"/>
                    <a:pt x="150" y="199"/>
                    <a:pt x="150" y="282"/>
                  </a:cubicBezTo>
                  <a:cubicBezTo>
                    <a:pt x="67" y="282"/>
                    <a:pt x="0" y="349"/>
                    <a:pt x="0" y="432"/>
                  </a:cubicBezTo>
                  <a:cubicBezTo>
                    <a:pt x="0" y="515"/>
                    <a:pt x="67" y="583"/>
                    <a:pt x="150" y="583"/>
                  </a:cubicBezTo>
                  <a:cubicBezTo>
                    <a:pt x="853" y="583"/>
                    <a:pt x="853" y="583"/>
                    <a:pt x="853" y="583"/>
                  </a:cubicBezTo>
                  <a:cubicBezTo>
                    <a:pt x="953" y="583"/>
                    <a:pt x="1034" y="502"/>
                    <a:pt x="1034" y="402"/>
                  </a:cubicBezTo>
                  <a:cubicBezTo>
                    <a:pt x="1034" y="339"/>
                    <a:pt x="1002" y="284"/>
                    <a:pt x="954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121920" tIns="60960" rIns="121920" bIns="60960"/>
            <a:lstStyle/>
            <a:p>
              <a:endParaRPr lang="en-US" sz="1500"/>
            </a:p>
          </p:txBody>
        </p:sp>
        <p:sp>
          <p:nvSpPr>
            <p:cNvPr id="103" name="Freeform 77"/>
            <p:cNvSpPr>
              <a:spLocks/>
            </p:cNvSpPr>
            <p:nvPr/>
          </p:nvSpPr>
          <p:spPr bwMode="auto">
            <a:xfrm>
              <a:off x="14919325" y="8031163"/>
              <a:ext cx="3016250" cy="1701800"/>
            </a:xfrm>
            <a:custGeom>
              <a:avLst/>
              <a:gdLst>
                <a:gd name="T0" fmla="*/ 451 w 806"/>
                <a:gd name="T1" fmla="*/ 0 h 454"/>
                <a:gd name="T2" fmla="*/ 294 w 806"/>
                <a:gd name="T3" fmla="*/ 119 h 454"/>
                <a:gd name="T4" fmla="*/ 235 w 806"/>
                <a:gd name="T5" fmla="*/ 103 h 454"/>
                <a:gd name="T6" fmla="*/ 118 w 806"/>
                <a:gd name="T7" fmla="*/ 220 h 454"/>
                <a:gd name="T8" fmla="*/ 0 w 806"/>
                <a:gd name="T9" fmla="*/ 337 h 454"/>
                <a:gd name="T10" fmla="*/ 118 w 806"/>
                <a:gd name="T11" fmla="*/ 454 h 454"/>
                <a:gd name="T12" fmla="*/ 665 w 806"/>
                <a:gd name="T13" fmla="*/ 454 h 454"/>
                <a:gd name="T14" fmla="*/ 806 w 806"/>
                <a:gd name="T15" fmla="*/ 313 h 454"/>
                <a:gd name="T16" fmla="*/ 744 w 806"/>
                <a:gd name="T17" fmla="*/ 196 h 454"/>
                <a:gd name="T18" fmla="*/ 744 w 806"/>
                <a:gd name="T19" fmla="*/ 194 h 454"/>
                <a:gd name="T20" fmla="*/ 636 w 806"/>
                <a:gd name="T21" fmla="*/ 86 h 454"/>
                <a:gd name="T22" fmla="*/ 598 w 806"/>
                <a:gd name="T23" fmla="*/ 93 h 454"/>
                <a:gd name="T24" fmla="*/ 451 w 806"/>
                <a:gd name="T25" fmla="*/ 0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06" h="454">
                  <a:moveTo>
                    <a:pt x="451" y="0"/>
                  </a:moveTo>
                  <a:cubicBezTo>
                    <a:pt x="376" y="0"/>
                    <a:pt x="313" y="50"/>
                    <a:pt x="294" y="119"/>
                  </a:cubicBezTo>
                  <a:cubicBezTo>
                    <a:pt x="277" y="109"/>
                    <a:pt x="257" y="103"/>
                    <a:pt x="235" y="103"/>
                  </a:cubicBezTo>
                  <a:cubicBezTo>
                    <a:pt x="170" y="103"/>
                    <a:pt x="118" y="155"/>
                    <a:pt x="118" y="220"/>
                  </a:cubicBezTo>
                  <a:cubicBezTo>
                    <a:pt x="53" y="220"/>
                    <a:pt x="0" y="272"/>
                    <a:pt x="0" y="337"/>
                  </a:cubicBezTo>
                  <a:cubicBezTo>
                    <a:pt x="0" y="402"/>
                    <a:pt x="53" y="454"/>
                    <a:pt x="118" y="454"/>
                  </a:cubicBezTo>
                  <a:cubicBezTo>
                    <a:pt x="665" y="454"/>
                    <a:pt x="665" y="454"/>
                    <a:pt x="665" y="454"/>
                  </a:cubicBezTo>
                  <a:cubicBezTo>
                    <a:pt x="743" y="454"/>
                    <a:pt x="806" y="391"/>
                    <a:pt x="806" y="313"/>
                  </a:cubicBezTo>
                  <a:cubicBezTo>
                    <a:pt x="806" y="265"/>
                    <a:pt x="782" y="222"/>
                    <a:pt x="744" y="196"/>
                  </a:cubicBezTo>
                  <a:cubicBezTo>
                    <a:pt x="744" y="196"/>
                    <a:pt x="744" y="195"/>
                    <a:pt x="744" y="194"/>
                  </a:cubicBezTo>
                  <a:cubicBezTo>
                    <a:pt x="744" y="135"/>
                    <a:pt x="696" y="86"/>
                    <a:pt x="636" y="86"/>
                  </a:cubicBezTo>
                  <a:cubicBezTo>
                    <a:pt x="623" y="86"/>
                    <a:pt x="610" y="89"/>
                    <a:pt x="598" y="93"/>
                  </a:cubicBezTo>
                  <a:cubicBezTo>
                    <a:pt x="572" y="38"/>
                    <a:pt x="516" y="0"/>
                    <a:pt x="45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lIns="121920" tIns="60960" rIns="121920" bIns="60960"/>
            <a:lstStyle/>
            <a:p>
              <a:pPr defTabSz="182843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500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9436597" y="5401332"/>
              <a:ext cx="5473605" cy="3230973"/>
              <a:chOff x="9436597" y="5579572"/>
              <a:chExt cx="5473605" cy="3230973"/>
            </a:xfrm>
            <a:solidFill>
              <a:schemeClr val="accent4"/>
            </a:solidFill>
          </p:grpSpPr>
          <p:sp>
            <p:nvSpPr>
              <p:cNvPr id="105" name="Freeform 5"/>
              <p:cNvSpPr>
                <a:spLocks noChangeArrowheads="1"/>
              </p:cNvSpPr>
              <p:nvPr/>
            </p:nvSpPr>
            <p:spPr bwMode="auto">
              <a:xfrm>
                <a:off x="9436597" y="6505981"/>
                <a:ext cx="713663" cy="713630"/>
              </a:xfrm>
              <a:custGeom>
                <a:avLst/>
                <a:gdLst>
                  <a:gd name="T0" fmla="*/ 942 w 1248"/>
                  <a:gd name="T1" fmla="*/ 0 h 1253"/>
                  <a:gd name="T2" fmla="*/ 942 w 1248"/>
                  <a:gd name="T3" fmla="*/ 0 h 1253"/>
                  <a:gd name="T4" fmla="*/ 585 w 1248"/>
                  <a:gd name="T5" fmla="*/ 506 h 1253"/>
                  <a:gd name="T6" fmla="*/ 0 w 1248"/>
                  <a:gd name="T7" fmla="*/ 305 h 1253"/>
                  <a:gd name="T8" fmla="*/ 502 w 1248"/>
                  <a:gd name="T9" fmla="*/ 662 h 1253"/>
                  <a:gd name="T10" fmla="*/ 300 w 1248"/>
                  <a:gd name="T11" fmla="*/ 1252 h 1253"/>
                  <a:gd name="T12" fmla="*/ 662 w 1248"/>
                  <a:gd name="T13" fmla="*/ 745 h 1253"/>
                  <a:gd name="T14" fmla="*/ 1247 w 1248"/>
                  <a:gd name="T15" fmla="*/ 946 h 1253"/>
                  <a:gd name="T16" fmla="*/ 741 w 1248"/>
                  <a:gd name="T17" fmla="*/ 589 h 1253"/>
                  <a:gd name="T18" fmla="*/ 942 w 1248"/>
                  <a:gd name="T19" fmla="*/ 0 h 1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48" h="1253">
                    <a:moveTo>
                      <a:pt x="942" y="0"/>
                    </a:moveTo>
                    <a:lnTo>
                      <a:pt x="942" y="0"/>
                    </a:lnTo>
                    <a:lnTo>
                      <a:pt x="585" y="506"/>
                    </a:lnTo>
                    <a:lnTo>
                      <a:pt x="0" y="305"/>
                    </a:lnTo>
                    <a:lnTo>
                      <a:pt x="502" y="662"/>
                    </a:lnTo>
                    <a:lnTo>
                      <a:pt x="300" y="1252"/>
                    </a:lnTo>
                    <a:lnTo>
                      <a:pt x="662" y="745"/>
                    </a:lnTo>
                    <a:lnTo>
                      <a:pt x="1247" y="946"/>
                    </a:lnTo>
                    <a:lnTo>
                      <a:pt x="741" y="589"/>
                    </a:lnTo>
                    <a:lnTo>
                      <a:pt x="94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6" name="Freeform 7"/>
              <p:cNvSpPr>
                <a:spLocks noChangeArrowheads="1"/>
              </p:cNvSpPr>
              <p:nvPr/>
            </p:nvSpPr>
            <p:spPr bwMode="auto">
              <a:xfrm>
                <a:off x="12952538" y="5579572"/>
                <a:ext cx="307727" cy="314258"/>
              </a:xfrm>
              <a:custGeom>
                <a:avLst/>
                <a:gdLst>
                  <a:gd name="T0" fmla="*/ 496 w 539"/>
                  <a:gd name="T1" fmla="*/ 0 h 545"/>
                  <a:gd name="T2" fmla="*/ 496 w 539"/>
                  <a:gd name="T3" fmla="*/ 0 h 545"/>
                  <a:gd name="T4" fmla="*/ 263 w 539"/>
                  <a:gd name="T5" fmla="*/ 213 h 545"/>
                  <a:gd name="T6" fmla="*/ 0 w 539"/>
                  <a:gd name="T7" fmla="*/ 42 h 545"/>
                  <a:gd name="T8" fmla="*/ 207 w 539"/>
                  <a:gd name="T9" fmla="*/ 280 h 545"/>
                  <a:gd name="T10" fmla="*/ 41 w 539"/>
                  <a:gd name="T11" fmla="*/ 544 h 545"/>
                  <a:gd name="T12" fmla="*/ 273 w 539"/>
                  <a:gd name="T13" fmla="*/ 337 h 545"/>
                  <a:gd name="T14" fmla="*/ 538 w 539"/>
                  <a:gd name="T15" fmla="*/ 502 h 545"/>
                  <a:gd name="T16" fmla="*/ 331 w 539"/>
                  <a:gd name="T17" fmla="*/ 269 h 545"/>
                  <a:gd name="T18" fmla="*/ 496 w 539"/>
                  <a:gd name="T19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9" h="545">
                    <a:moveTo>
                      <a:pt x="496" y="0"/>
                    </a:moveTo>
                    <a:lnTo>
                      <a:pt x="496" y="0"/>
                    </a:lnTo>
                    <a:lnTo>
                      <a:pt x="263" y="213"/>
                    </a:lnTo>
                    <a:lnTo>
                      <a:pt x="0" y="42"/>
                    </a:lnTo>
                    <a:lnTo>
                      <a:pt x="207" y="280"/>
                    </a:lnTo>
                    <a:lnTo>
                      <a:pt x="41" y="544"/>
                    </a:lnTo>
                    <a:lnTo>
                      <a:pt x="273" y="337"/>
                    </a:lnTo>
                    <a:lnTo>
                      <a:pt x="538" y="502"/>
                    </a:lnTo>
                    <a:lnTo>
                      <a:pt x="331" y="269"/>
                    </a:lnTo>
                    <a:lnTo>
                      <a:pt x="49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7" name="Freeform 9"/>
              <p:cNvSpPr>
                <a:spLocks noChangeArrowheads="1"/>
              </p:cNvSpPr>
              <p:nvPr/>
            </p:nvSpPr>
            <p:spPr bwMode="auto">
              <a:xfrm>
                <a:off x="10094606" y="8434091"/>
                <a:ext cx="307727" cy="314258"/>
              </a:xfrm>
              <a:custGeom>
                <a:avLst/>
                <a:gdLst>
                  <a:gd name="T0" fmla="*/ 497 w 539"/>
                  <a:gd name="T1" fmla="*/ 0 h 545"/>
                  <a:gd name="T2" fmla="*/ 497 w 539"/>
                  <a:gd name="T3" fmla="*/ 0 h 545"/>
                  <a:gd name="T4" fmla="*/ 497 w 539"/>
                  <a:gd name="T5" fmla="*/ 0 h 545"/>
                  <a:gd name="T6" fmla="*/ 264 w 539"/>
                  <a:gd name="T7" fmla="*/ 213 h 545"/>
                  <a:gd name="T8" fmla="*/ 0 w 539"/>
                  <a:gd name="T9" fmla="*/ 42 h 545"/>
                  <a:gd name="T10" fmla="*/ 207 w 539"/>
                  <a:gd name="T11" fmla="*/ 279 h 545"/>
                  <a:gd name="T12" fmla="*/ 41 w 539"/>
                  <a:gd name="T13" fmla="*/ 544 h 545"/>
                  <a:gd name="T14" fmla="*/ 274 w 539"/>
                  <a:gd name="T15" fmla="*/ 336 h 545"/>
                  <a:gd name="T16" fmla="*/ 538 w 539"/>
                  <a:gd name="T17" fmla="*/ 502 h 545"/>
                  <a:gd name="T18" fmla="*/ 332 w 539"/>
                  <a:gd name="T19" fmla="*/ 269 h 545"/>
                  <a:gd name="T20" fmla="*/ 497 w 539"/>
                  <a:gd name="T21" fmla="*/ 0 h 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9" h="545">
                    <a:moveTo>
                      <a:pt x="497" y="0"/>
                    </a:moveTo>
                    <a:lnTo>
                      <a:pt x="497" y="0"/>
                    </a:lnTo>
                    <a:lnTo>
                      <a:pt x="497" y="0"/>
                    </a:lnTo>
                    <a:cubicBezTo>
                      <a:pt x="264" y="213"/>
                      <a:pt x="264" y="213"/>
                      <a:pt x="264" y="213"/>
                    </a:cubicBezTo>
                    <a:cubicBezTo>
                      <a:pt x="0" y="42"/>
                      <a:pt x="0" y="42"/>
                      <a:pt x="0" y="42"/>
                    </a:cubicBezTo>
                    <a:cubicBezTo>
                      <a:pt x="207" y="279"/>
                      <a:pt x="207" y="279"/>
                      <a:pt x="207" y="279"/>
                    </a:cubicBezTo>
                    <a:cubicBezTo>
                      <a:pt x="41" y="544"/>
                      <a:pt x="41" y="544"/>
                      <a:pt x="41" y="544"/>
                    </a:cubicBezTo>
                    <a:cubicBezTo>
                      <a:pt x="274" y="336"/>
                      <a:pt x="274" y="336"/>
                      <a:pt x="274" y="336"/>
                    </a:cubicBezTo>
                    <a:cubicBezTo>
                      <a:pt x="538" y="502"/>
                      <a:pt x="538" y="502"/>
                      <a:pt x="538" y="502"/>
                    </a:cubicBezTo>
                    <a:cubicBezTo>
                      <a:pt x="332" y="269"/>
                      <a:pt x="332" y="269"/>
                      <a:pt x="332" y="269"/>
                    </a:cubicBezTo>
                    <a:cubicBezTo>
                      <a:pt x="497" y="0"/>
                      <a:pt x="497" y="0"/>
                      <a:pt x="497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8" name="Freeform 11"/>
              <p:cNvSpPr>
                <a:spLocks noChangeArrowheads="1"/>
              </p:cNvSpPr>
              <p:nvPr/>
            </p:nvSpPr>
            <p:spPr bwMode="auto">
              <a:xfrm>
                <a:off x="14602475" y="7055933"/>
                <a:ext cx="307727" cy="304439"/>
              </a:xfrm>
              <a:custGeom>
                <a:avLst/>
                <a:gdLst>
                  <a:gd name="T0" fmla="*/ 496 w 539"/>
                  <a:gd name="T1" fmla="*/ 0 h 539"/>
                  <a:gd name="T2" fmla="*/ 263 w 539"/>
                  <a:gd name="T3" fmla="*/ 207 h 539"/>
                  <a:gd name="T4" fmla="*/ 0 w 539"/>
                  <a:gd name="T5" fmla="*/ 42 h 539"/>
                  <a:gd name="T6" fmla="*/ 207 w 539"/>
                  <a:gd name="T7" fmla="*/ 274 h 539"/>
                  <a:gd name="T8" fmla="*/ 42 w 539"/>
                  <a:gd name="T9" fmla="*/ 538 h 539"/>
                  <a:gd name="T10" fmla="*/ 274 w 539"/>
                  <a:gd name="T11" fmla="*/ 331 h 539"/>
                  <a:gd name="T12" fmla="*/ 538 w 539"/>
                  <a:gd name="T13" fmla="*/ 497 h 539"/>
                  <a:gd name="T14" fmla="*/ 331 w 539"/>
                  <a:gd name="T15" fmla="*/ 264 h 539"/>
                  <a:gd name="T16" fmla="*/ 496 w 539"/>
                  <a:gd name="T17" fmla="*/ 0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9" h="539">
                    <a:moveTo>
                      <a:pt x="496" y="0"/>
                    </a:moveTo>
                    <a:lnTo>
                      <a:pt x="263" y="207"/>
                    </a:lnTo>
                    <a:lnTo>
                      <a:pt x="0" y="42"/>
                    </a:lnTo>
                    <a:lnTo>
                      <a:pt x="207" y="274"/>
                    </a:lnTo>
                    <a:lnTo>
                      <a:pt x="42" y="538"/>
                    </a:lnTo>
                    <a:lnTo>
                      <a:pt x="274" y="331"/>
                    </a:lnTo>
                    <a:lnTo>
                      <a:pt x="538" y="497"/>
                    </a:lnTo>
                    <a:lnTo>
                      <a:pt x="331" y="264"/>
                    </a:lnTo>
                    <a:lnTo>
                      <a:pt x="496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  <p:sp>
            <p:nvSpPr>
              <p:cNvPr id="109" name="Freeform 12"/>
              <p:cNvSpPr>
                <a:spLocks noChangeArrowheads="1"/>
              </p:cNvSpPr>
              <p:nvPr/>
            </p:nvSpPr>
            <p:spPr bwMode="auto">
              <a:xfrm>
                <a:off x="13633465" y="8096915"/>
                <a:ext cx="713663" cy="713630"/>
              </a:xfrm>
              <a:custGeom>
                <a:avLst/>
                <a:gdLst>
                  <a:gd name="T0" fmla="*/ 947 w 1248"/>
                  <a:gd name="T1" fmla="*/ 0 h 1249"/>
                  <a:gd name="T2" fmla="*/ 947 w 1248"/>
                  <a:gd name="T3" fmla="*/ 0 h 1249"/>
                  <a:gd name="T4" fmla="*/ 591 w 1248"/>
                  <a:gd name="T5" fmla="*/ 507 h 1249"/>
                  <a:gd name="T6" fmla="*/ 0 w 1248"/>
                  <a:gd name="T7" fmla="*/ 306 h 1249"/>
                  <a:gd name="T8" fmla="*/ 508 w 1248"/>
                  <a:gd name="T9" fmla="*/ 663 h 1249"/>
                  <a:gd name="T10" fmla="*/ 306 w 1248"/>
                  <a:gd name="T11" fmla="*/ 1248 h 1249"/>
                  <a:gd name="T12" fmla="*/ 306 w 1248"/>
                  <a:gd name="T13" fmla="*/ 1248 h 1249"/>
                  <a:gd name="T14" fmla="*/ 663 w 1248"/>
                  <a:gd name="T15" fmla="*/ 745 h 1249"/>
                  <a:gd name="T16" fmla="*/ 1247 w 1248"/>
                  <a:gd name="T17" fmla="*/ 947 h 1249"/>
                  <a:gd name="T18" fmla="*/ 745 w 1248"/>
                  <a:gd name="T19" fmla="*/ 585 h 1249"/>
                  <a:gd name="T20" fmla="*/ 947 w 1248"/>
                  <a:gd name="T21" fmla="*/ 0 h 1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48" h="1249">
                    <a:moveTo>
                      <a:pt x="947" y="0"/>
                    </a:moveTo>
                    <a:lnTo>
                      <a:pt x="947" y="0"/>
                    </a:lnTo>
                    <a:lnTo>
                      <a:pt x="591" y="507"/>
                    </a:lnTo>
                    <a:lnTo>
                      <a:pt x="0" y="306"/>
                    </a:lnTo>
                    <a:lnTo>
                      <a:pt x="508" y="663"/>
                    </a:lnTo>
                    <a:lnTo>
                      <a:pt x="306" y="1248"/>
                    </a:lnTo>
                    <a:lnTo>
                      <a:pt x="306" y="1248"/>
                    </a:lnTo>
                    <a:lnTo>
                      <a:pt x="663" y="745"/>
                    </a:lnTo>
                    <a:lnTo>
                      <a:pt x="1247" y="947"/>
                    </a:lnTo>
                    <a:lnTo>
                      <a:pt x="745" y="585"/>
                    </a:lnTo>
                    <a:lnTo>
                      <a:pt x="947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500" dirty="0">
                  <a:latin typeface="+mn-lt"/>
                  <a:ea typeface="+mn-ea"/>
                </a:endParaRPr>
              </a:p>
            </p:txBody>
          </p:sp>
        </p:grpSp>
        <p:sp>
          <p:nvSpPr>
            <p:cNvPr id="110" name="TextBox 109"/>
            <p:cNvSpPr txBox="1">
              <a:spLocks noChangeArrowheads="1"/>
            </p:cNvSpPr>
            <p:nvPr/>
          </p:nvSpPr>
          <p:spPr bwMode="auto">
            <a:xfrm>
              <a:off x="9531923" y="3615463"/>
              <a:ext cx="5613399" cy="1120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Prospek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1" name="TextBox 110"/>
            <p:cNvSpPr txBox="1">
              <a:spLocks noChangeArrowheads="1"/>
            </p:cNvSpPr>
            <p:nvPr/>
          </p:nvSpPr>
          <p:spPr bwMode="auto">
            <a:xfrm>
              <a:off x="15188354" y="8006226"/>
              <a:ext cx="2807491" cy="17028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Tempat                     Kerja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2" name="TextBox 111"/>
            <p:cNvSpPr txBox="1">
              <a:spLocks noChangeArrowheads="1"/>
            </p:cNvSpPr>
            <p:nvPr/>
          </p:nvSpPr>
          <p:spPr bwMode="auto">
            <a:xfrm>
              <a:off x="5332413" y="7787421"/>
              <a:ext cx="5614985" cy="1914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21926" rIns="0" bIns="0">
              <a:spAutoFit/>
            </a:bodyPr>
            <a:lstStyle>
              <a:lvl1pPr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1pPr>
              <a:lvl2pPr marL="742950" indent="-28575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2pPr>
              <a:lvl3pPr marL="11430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3pPr>
              <a:lvl4pPr marL="16002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4pPr>
              <a:lvl5pPr marL="2057400" indent="-228600" defTabSz="1217613"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5pPr>
              <a:lvl6pPr marL="25146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6pPr>
              <a:lvl7pPr marL="29718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7pPr>
              <a:lvl8pPr marL="34290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8pPr>
              <a:lvl9pPr marL="3886200" indent="-228600" defTabSz="1217613" fontAlgn="base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itchFamily="34" charset="-128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sz="1400" b="1" smtClean="0">
                  <a:solidFill>
                    <a:schemeClr val="bg1"/>
                  </a:solidFill>
                  <a:latin typeface="+mj-lt"/>
                </a:rPr>
                <a:t>Risiko                 Pekerjaan</a:t>
              </a:r>
              <a:endParaRPr lang="en-US" sz="1400" b="1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796136" y="260648"/>
            <a:ext cx="3123569" cy="2185784"/>
            <a:chOff x="11271250" y="4306888"/>
            <a:chExt cx="9718675" cy="6800850"/>
          </a:xfrm>
        </p:grpSpPr>
        <p:grpSp>
          <p:nvGrpSpPr>
            <p:cNvPr id="113" name="Group 112"/>
            <p:cNvGrpSpPr>
              <a:grpSpLocks/>
            </p:cNvGrpSpPr>
            <p:nvPr/>
          </p:nvGrpSpPr>
          <p:grpSpPr bwMode="auto">
            <a:xfrm>
              <a:off x="11271250" y="5846763"/>
              <a:ext cx="7766050" cy="5260975"/>
              <a:chOff x="11271562" y="5846272"/>
              <a:chExt cx="7765365" cy="5261809"/>
            </a:xfrm>
          </p:grpSpPr>
          <p:sp>
            <p:nvSpPr>
              <p:cNvPr id="114" name="Freeform 3"/>
              <p:cNvSpPr>
                <a:spLocks noChangeArrowheads="1"/>
              </p:cNvSpPr>
              <p:nvPr/>
            </p:nvSpPr>
            <p:spPr bwMode="auto">
              <a:xfrm rot="-466225">
                <a:off x="11271562" y="5846272"/>
                <a:ext cx="6795489" cy="3842359"/>
              </a:xfrm>
              <a:custGeom>
                <a:avLst/>
                <a:gdLst>
                  <a:gd name="T0" fmla="*/ 6795376 w 13995"/>
                  <a:gd name="T1" fmla="*/ 45647 h 7912"/>
                  <a:gd name="T2" fmla="*/ 6795376 w 13995"/>
                  <a:gd name="T3" fmla="*/ 45647 h 7912"/>
                  <a:gd name="T4" fmla="*/ 866782 w 13995"/>
                  <a:gd name="T5" fmla="*/ 1421864 h 7912"/>
                  <a:gd name="T6" fmla="*/ 2783900 w 13995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5" h="7912">
                    <a:moveTo>
                      <a:pt x="13994" y="94"/>
                    </a:moveTo>
                    <a:lnTo>
                      <a:pt x="13994" y="94"/>
                    </a:lnTo>
                    <a:cubicBezTo>
                      <a:pt x="10563" y="1841"/>
                      <a:pt x="3565" y="0"/>
                      <a:pt x="1785" y="2928"/>
                    </a:cubicBezTo>
                    <a:cubicBezTo>
                      <a:pt x="0" y="5854"/>
                      <a:pt x="2750" y="7911"/>
                      <a:pt x="5733" y="7789"/>
                    </a:cubicBezTo>
                  </a:path>
                </a:pathLst>
              </a:custGeom>
              <a:noFill/>
              <a:ln w="201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5" name="Freeform 4"/>
              <p:cNvSpPr>
                <a:spLocks noChangeArrowheads="1"/>
              </p:cNvSpPr>
              <p:nvPr/>
            </p:nvSpPr>
            <p:spPr bwMode="auto">
              <a:xfrm rot="-466225">
                <a:off x="12241439" y="7265722"/>
                <a:ext cx="6795488" cy="3842359"/>
              </a:xfrm>
              <a:custGeom>
                <a:avLst/>
                <a:gdLst>
                  <a:gd name="T0" fmla="*/ 6795376 w 13996"/>
                  <a:gd name="T1" fmla="*/ 45647 h 7912"/>
                  <a:gd name="T2" fmla="*/ 6795376 w 13996"/>
                  <a:gd name="T3" fmla="*/ 45647 h 7912"/>
                  <a:gd name="T4" fmla="*/ 867206 w 13996"/>
                  <a:gd name="T5" fmla="*/ 1421379 h 7912"/>
                  <a:gd name="T6" fmla="*/ 2784186 w 13996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6" h="7912">
                    <a:moveTo>
                      <a:pt x="13995" y="94"/>
                    </a:moveTo>
                    <a:lnTo>
                      <a:pt x="13995" y="94"/>
                    </a:lnTo>
                    <a:cubicBezTo>
                      <a:pt x="10563" y="1840"/>
                      <a:pt x="3566" y="0"/>
                      <a:pt x="1786" y="2927"/>
                    </a:cubicBezTo>
                    <a:cubicBezTo>
                      <a:pt x="0" y="5854"/>
                      <a:pt x="2751" y="7911"/>
                      <a:pt x="5734" y="7789"/>
                    </a:cubicBezTo>
                  </a:path>
                </a:pathLst>
              </a:custGeom>
              <a:noFill/>
              <a:ln w="201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6" name="Freeform 5"/>
              <p:cNvSpPr>
                <a:spLocks noChangeArrowheads="1"/>
              </p:cNvSpPr>
              <p:nvPr/>
            </p:nvSpPr>
            <p:spPr bwMode="auto">
              <a:xfrm rot="-466225">
                <a:off x="11341406" y="6806861"/>
                <a:ext cx="6797075" cy="3842359"/>
              </a:xfrm>
              <a:custGeom>
                <a:avLst/>
                <a:gdLst>
                  <a:gd name="T0" fmla="*/ 6795376 w 13995"/>
                  <a:gd name="T1" fmla="*/ 45647 h 7912"/>
                  <a:gd name="T2" fmla="*/ 6795376 w 13995"/>
                  <a:gd name="T3" fmla="*/ 45647 h 7912"/>
                  <a:gd name="T4" fmla="*/ 866782 w 13995"/>
                  <a:gd name="T5" fmla="*/ 1420893 h 7912"/>
                  <a:gd name="T6" fmla="*/ 2786813 w 13995"/>
                  <a:gd name="T7" fmla="*/ 3782411 h 79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995" h="7912">
                    <a:moveTo>
                      <a:pt x="13994" y="94"/>
                    </a:moveTo>
                    <a:lnTo>
                      <a:pt x="13994" y="94"/>
                    </a:lnTo>
                    <a:cubicBezTo>
                      <a:pt x="10568" y="1840"/>
                      <a:pt x="3571" y="0"/>
                      <a:pt x="1785" y="2926"/>
                    </a:cubicBezTo>
                    <a:cubicBezTo>
                      <a:pt x="0" y="5854"/>
                      <a:pt x="2756" y="7911"/>
                      <a:pt x="5739" y="7789"/>
                    </a:cubicBezTo>
                  </a:path>
                </a:pathLst>
              </a:custGeom>
              <a:noFill/>
              <a:ln w="59760" cap="flat">
                <a:solidFill>
                  <a:srgbClr val="F29B2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lIns="152366" tIns="76183" rIns="152366" bIns="76183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17" name="Group 116"/>
            <p:cNvGrpSpPr>
              <a:grpSpLocks/>
            </p:cNvGrpSpPr>
            <p:nvPr/>
          </p:nvGrpSpPr>
          <p:grpSpPr bwMode="auto">
            <a:xfrm>
              <a:off x="17392650" y="4306888"/>
              <a:ext cx="3597275" cy="2805112"/>
              <a:chOff x="17392138" y="4307530"/>
              <a:chExt cx="3597870" cy="2804683"/>
            </a:xfrm>
          </p:grpSpPr>
          <p:sp>
            <p:nvSpPr>
              <p:cNvPr id="118" name="Freeform 6"/>
              <p:cNvSpPr>
                <a:spLocks noChangeArrowheads="1"/>
              </p:cNvSpPr>
              <p:nvPr/>
            </p:nvSpPr>
            <p:spPr bwMode="auto">
              <a:xfrm rot="-466225">
                <a:off x="18433710" y="5853519"/>
                <a:ext cx="1295614" cy="1023780"/>
              </a:xfrm>
              <a:custGeom>
                <a:avLst/>
                <a:gdLst>
                  <a:gd name="T0" fmla="*/ 939615 w 2669"/>
                  <a:gd name="T1" fmla="*/ 398219 h 2108"/>
                  <a:gd name="T2" fmla="*/ 939615 w 2669"/>
                  <a:gd name="T3" fmla="*/ 398219 h 2108"/>
                  <a:gd name="T4" fmla="*/ 1294883 w 2669"/>
                  <a:gd name="T5" fmla="*/ 0 h 2108"/>
                  <a:gd name="T6" fmla="*/ 277614 w 2669"/>
                  <a:gd name="T7" fmla="*/ 385107 h 2108"/>
                  <a:gd name="T8" fmla="*/ 220829 w 2669"/>
                  <a:gd name="T9" fmla="*/ 805179 h 2108"/>
                  <a:gd name="T10" fmla="*/ 939615 w 2669"/>
                  <a:gd name="T11" fmla="*/ 398219 h 21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69" h="2108">
                    <a:moveTo>
                      <a:pt x="1936" y="820"/>
                    </a:moveTo>
                    <a:lnTo>
                      <a:pt x="1936" y="820"/>
                    </a:lnTo>
                    <a:cubicBezTo>
                      <a:pt x="1936" y="820"/>
                      <a:pt x="1686" y="482"/>
                      <a:pt x="2668" y="0"/>
                    </a:cubicBezTo>
                    <a:cubicBezTo>
                      <a:pt x="572" y="793"/>
                      <a:pt x="572" y="793"/>
                      <a:pt x="572" y="793"/>
                    </a:cubicBezTo>
                    <a:cubicBezTo>
                      <a:pt x="572" y="793"/>
                      <a:pt x="910" y="1214"/>
                      <a:pt x="455" y="1658"/>
                    </a:cubicBezTo>
                    <a:cubicBezTo>
                      <a:pt x="0" y="2107"/>
                      <a:pt x="1936" y="820"/>
                      <a:pt x="1936" y="820"/>
                    </a:cubicBez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9" name="Freeform 7"/>
              <p:cNvSpPr>
                <a:spLocks noChangeArrowheads="1"/>
              </p:cNvSpPr>
              <p:nvPr/>
            </p:nvSpPr>
            <p:spPr bwMode="auto">
              <a:xfrm rot="21133775">
                <a:off x="18567082" y="6096368"/>
                <a:ext cx="1295614" cy="815850"/>
              </a:xfrm>
              <a:custGeom>
                <a:avLst/>
                <a:gdLst>
                  <a:gd name="T0" fmla="*/ 2667 w 2668"/>
                  <a:gd name="T1" fmla="*/ 222 h 1681"/>
                  <a:gd name="T2" fmla="*/ 2667 w 2668"/>
                  <a:gd name="T3" fmla="*/ 222 h 1681"/>
                  <a:gd name="T4" fmla="*/ 1586 w 2668"/>
                  <a:gd name="T5" fmla="*/ 1198 h 1681"/>
                  <a:gd name="T6" fmla="*/ 133 w 2668"/>
                  <a:gd name="T7" fmla="*/ 1630 h 1681"/>
                  <a:gd name="T8" fmla="*/ 67 w 2668"/>
                  <a:gd name="T9" fmla="*/ 1497 h 1681"/>
                  <a:gd name="T10" fmla="*/ 0 w 2668"/>
                  <a:gd name="T11" fmla="*/ 1364 h 1681"/>
                  <a:gd name="T12" fmla="*/ 1231 w 2668"/>
                  <a:gd name="T13" fmla="*/ 483 h 1681"/>
                  <a:gd name="T14" fmla="*/ 2667 w 2668"/>
                  <a:gd name="T15" fmla="*/ 222 h 1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8" h="1681">
                    <a:moveTo>
                      <a:pt x="2667" y="222"/>
                    </a:moveTo>
                    <a:lnTo>
                      <a:pt x="2667" y="222"/>
                    </a:lnTo>
                    <a:cubicBezTo>
                      <a:pt x="2667" y="222"/>
                      <a:pt x="2573" y="715"/>
                      <a:pt x="1586" y="1198"/>
                    </a:cubicBezTo>
                    <a:cubicBezTo>
                      <a:pt x="599" y="1680"/>
                      <a:pt x="133" y="1630"/>
                      <a:pt x="133" y="1630"/>
                    </a:cubicBezTo>
                    <a:cubicBezTo>
                      <a:pt x="67" y="1497"/>
                      <a:pt x="67" y="1497"/>
                      <a:pt x="67" y="1497"/>
                    </a:cubicBezTo>
                    <a:cubicBezTo>
                      <a:pt x="0" y="1364"/>
                      <a:pt x="0" y="1364"/>
                      <a:pt x="0" y="1364"/>
                    </a:cubicBezTo>
                    <a:cubicBezTo>
                      <a:pt x="0" y="1364"/>
                      <a:pt x="244" y="965"/>
                      <a:pt x="1231" y="483"/>
                    </a:cubicBezTo>
                    <a:cubicBezTo>
                      <a:pt x="2224" y="0"/>
                      <a:pt x="2667" y="222"/>
                      <a:pt x="2667" y="222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wrap="none" lIns="152366" tIns="76183" rIns="152366" bIns="76183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20" name="Freeform 8"/>
              <p:cNvSpPr>
                <a:spLocks noChangeArrowheads="1"/>
              </p:cNvSpPr>
              <p:nvPr/>
            </p:nvSpPr>
            <p:spPr bwMode="auto">
              <a:xfrm rot="-466225">
                <a:off x="19375254" y="6170970"/>
                <a:ext cx="238164" cy="346022"/>
              </a:xfrm>
              <a:custGeom>
                <a:avLst/>
                <a:gdLst>
                  <a:gd name="T0" fmla="*/ 237176 w 489"/>
                  <a:gd name="T1" fmla="*/ 287347 h 716"/>
                  <a:gd name="T2" fmla="*/ 237176 w 489"/>
                  <a:gd name="T3" fmla="*/ 287347 h 716"/>
                  <a:gd name="T4" fmla="*/ 156011 w 489"/>
                  <a:gd name="T5" fmla="*/ 346464 h 716"/>
                  <a:gd name="T6" fmla="*/ 0 w 489"/>
                  <a:gd name="T7" fmla="*/ 26651 h 716"/>
                  <a:gd name="T8" fmla="*/ 96717 w 489"/>
                  <a:gd name="T9" fmla="*/ 0 h 716"/>
                  <a:gd name="T10" fmla="*/ 237176 w 489"/>
                  <a:gd name="T11" fmla="*/ 287347 h 7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9" h="716">
                    <a:moveTo>
                      <a:pt x="488" y="593"/>
                    </a:moveTo>
                    <a:lnTo>
                      <a:pt x="488" y="593"/>
                    </a:lnTo>
                    <a:cubicBezTo>
                      <a:pt x="438" y="632"/>
                      <a:pt x="382" y="671"/>
                      <a:pt x="321" y="71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72" y="33"/>
                      <a:pt x="138" y="11"/>
                      <a:pt x="199" y="0"/>
                    </a:cubicBezTo>
                    <a:lnTo>
                      <a:pt x="488" y="593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1" name="Freeform 9"/>
              <p:cNvSpPr>
                <a:spLocks noChangeArrowheads="1"/>
              </p:cNvSpPr>
              <p:nvPr/>
            </p:nvSpPr>
            <p:spPr bwMode="auto">
              <a:xfrm rot="-466225">
                <a:off x="19535617" y="6093194"/>
                <a:ext cx="293737" cy="284120"/>
              </a:xfrm>
              <a:custGeom>
                <a:avLst/>
                <a:gdLst>
                  <a:gd name="T0" fmla="*/ 0 w 605"/>
                  <a:gd name="T1" fmla="*/ 31972 h 588"/>
                  <a:gd name="T2" fmla="*/ 0 w 605"/>
                  <a:gd name="T3" fmla="*/ 31972 h 588"/>
                  <a:gd name="T4" fmla="*/ 292847 w 605"/>
                  <a:gd name="T5" fmla="*/ 45536 h 588"/>
                  <a:gd name="T6" fmla="*/ 123636 w 605"/>
                  <a:gd name="T7" fmla="*/ 284358 h 588"/>
                  <a:gd name="T8" fmla="*/ 0 w 605"/>
                  <a:gd name="T9" fmla="*/ 31972 h 5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5" h="588">
                    <a:moveTo>
                      <a:pt x="0" y="66"/>
                    </a:moveTo>
                    <a:lnTo>
                      <a:pt x="0" y="66"/>
                    </a:lnTo>
                    <a:cubicBezTo>
                      <a:pt x="416" y="0"/>
                      <a:pt x="604" y="94"/>
                      <a:pt x="604" y="94"/>
                    </a:cubicBezTo>
                    <a:cubicBezTo>
                      <a:pt x="604" y="94"/>
                      <a:pt x="566" y="305"/>
                      <a:pt x="255" y="587"/>
                    </a:cubicBezTo>
                    <a:lnTo>
                      <a:pt x="0" y="66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2" name="Freeform 10"/>
              <p:cNvSpPr>
                <a:spLocks noChangeArrowheads="1"/>
              </p:cNvSpPr>
              <p:nvPr/>
            </p:nvSpPr>
            <p:spPr bwMode="auto">
              <a:xfrm rot="-466225">
                <a:off x="18506747" y="6845554"/>
                <a:ext cx="179418" cy="196820"/>
              </a:xfrm>
              <a:custGeom>
                <a:avLst/>
                <a:gdLst>
                  <a:gd name="T0" fmla="*/ 0 w 372"/>
                  <a:gd name="T1" fmla="*/ 40280 h 406"/>
                  <a:gd name="T2" fmla="*/ 77839 w 372"/>
                  <a:gd name="T3" fmla="*/ 196549 h 406"/>
                  <a:gd name="T4" fmla="*/ 179369 w 372"/>
                  <a:gd name="T5" fmla="*/ 132003 h 406"/>
                  <a:gd name="T6" fmla="*/ 115067 w 372"/>
                  <a:gd name="T7" fmla="*/ 0 h 406"/>
                  <a:gd name="T8" fmla="*/ 0 w 372"/>
                  <a:gd name="T9" fmla="*/ 40280 h 4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2" h="406">
                    <a:moveTo>
                      <a:pt x="0" y="83"/>
                    </a:moveTo>
                    <a:lnTo>
                      <a:pt x="161" y="405"/>
                    </a:lnTo>
                    <a:lnTo>
                      <a:pt x="371" y="272"/>
                    </a:lnTo>
                    <a:lnTo>
                      <a:pt x="238" y="0"/>
                    </a:lnTo>
                    <a:lnTo>
                      <a:pt x="0" y="83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3" name="Freeform 11"/>
              <p:cNvSpPr>
                <a:spLocks noChangeArrowheads="1"/>
              </p:cNvSpPr>
              <p:nvPr/>
            </p:nvSpPr>
            <p:spPr bwMode="auto">
              <a:xfrm rot="-466225">
                <a:off x="18343208" y="6909044"/>
                <a:ext cx="246103" cy="203169"/>
              </a:xfrm>
              <a:custGeom>
                <a:avLst/>
                <a:gdLst>
                  <a:gd name="T0" fmla="*/ 172602 w 505"/>
                  <a:gd name="T1" fmla="*/ 2440 h 417"/>
                  <a:gd name="T2" fmla="*/ 172602 w 505"/>
                  <a:gd name="T3" fmla="*/ 2440 h 417"/>
                  <a:gd name="T4" fmla="*/ 210633 w 505"/>
                  <a:gd name="T5" fmla="*/ 75626 h 417"/>
                  <a:gd name="T6" fmla="*/ 245738 w 505"/>
                  <a:gd name="T7" fmla="*/ 148811 h 417"/>
                  <a:gd name="T8" fmla="*/ 170164 w 505"/>
                  <a:gd name="T9" fmla="*/ 202969 h 417"/>
                  <a:gd name="T10" fmla="*/ 175527 w 505"/>
                  <a:gd name="T11" fmla="*/ 162473 h 417"/>
                  <a:gd name="T12" fmla="*/ 0 w 505"/>
                  <a:gd name="T13" fmla="*/ 178574 h 417"/>
                  <a:gd name="T14" fmla="*/ 118969 w 505"/>
                  <a:gd name="T15" fmla="*/ 48791 h 417"/>
                  <a:gd name="T16" fmla="*/ 86301 w 505"/>
                  <a:gd name="T17" fmla="*/ 29762 h 417"/>
                  <a:gd name="T18" fmla="*/ 172602 w 505"/>
                  <a:gd name="T19" fmla="*/ 2440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05" h="417">
                    <a:moveTo>
                      <a:pt x="354" y="5"/>
                    </a:moveTo>
                    <a:lnTo>
                      <a:pt x="354" y="5"/>
                    </a:lnTo>
                    <a:cubicBezTo>
                      <a:pt x="432" y="155"/>
                      <a:pt x="432" y="155"/>
                      <a:pt x="432" y="155"/>
                    </a:cubicBezTo>
                    <a:cubicBezTo>
                      <a:pt x="504" y="305"/>
                      <a:pt x="504" y="305"/>
                      <a:pt x="504" y="305"/>
                    </a:cubicBezTo>
                    <a:cubicBezTo>
                      <a:pt x="504" y="305"/>
                      <a:pt x="449" y="388"/>
                      <a:pt x="349" y="416"/>
                    </a:cubicBezTo>
                    <a:cubicBezTo>
                      <a:pt x="349" y="416"/>
                      <a:pt x="382" y="355"/>
                      <a:pt x="360" y="333"/>
                    </a:cubicBezTo>
                    <a:cubicBezTo>
                      <a:pt x="360" y="333"/>
                      <a:pt x="155" y="416"/>
                      <a:pt x="0" y="366"/>
                    </a:cubicBezTo>
                    <a:cubicBezTo>
                      <a:pt x="55" y="216"/>
                      <a:pt x="244" y="100"/>
                      <a:pt x="244" y="100"/>
                    </a:cubicBezTo>
                    <a:cubicBezTo>
                      <a:pt x="244" y="72"/>
                      <a:pt x="177" y="61"/>
                      <a:pt x="177" y="61"/>
                    </a:cubicBezTo>
                    <a:cubicBezTo>
                      <a:pt x="255" y="0"/>
                      <a:pt x="354" y="5"/>
                      <a:pt x="354" y="5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4" name="Freeform 12"/>
              <p:cNvSpPr>
                <a:spLocks noChangeArrowheads="1"/>
              </p:cNvSpPr>
              <p:nvPr/>
            </p:nvSpPr>
            <p:spPr bwMode="auto">
              <a:xfrm rot="-466225">
                <a:off x="18395604" y="6910632"/>
                <a:ext cx="184180" cy="166662"/>
              </a:xfrm>
              <a:custGeom>
                <a:avLst/>
                <a:gdLst>
                  <a:gd name="T0" fmla="*/ 129576 w 378"/>
                  <a:gd name="T1" fmla="*/ 15979 h 345"/>
                  <a:gd name="T2" fmla="*/ 129576 w 378"/>
                  <a:gd name="T3" fmla="*/ 15979 h 345"/>
                  <a:gd name="T4" fmla="*/ 156369 w 378"/>
                  <a:gd name="T5" fmla="*/ 69725 h 345"/>
                  <a:gd name="T6" fmla="*/ 183648 w 378"/>
                  <a:gd name="T7" fmla="*/ 123472 h 345"/>
                  <a:gd name="T8" fmla="*/ 140293 w 378"/>
                  <a:gd name="T9" fmla="*/ 166566 h 345"/>
                  <a:gd name="T10" fmla="*/ 129576 w 378"/>
                  <a:gd name="T11" fmla="*/ 134124 h 345"/>
                  <a:gd name="T12" fmla="*/ 0 w 378"/>
                  <a:gd name="T13" fmla="*/ 144777 h 345"/>
                  <a:gd name="T14" fmla="*/ 88658 w 378"/>
                  <a:gd name="T15" fmla="*/ 50841 h 345"/>
                  <a:gd name="T16" fmla="*/ 67224 w 378"/>
                  <a:gd name="T17" fmla="*/ 24210 h 345"/>
                  <a:gd name="T18" fmla="*/ 129576 w 378"/>
                  <a:gd name="T19" fmla="*/ 15979 h 3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345">
                    <a:moveTo>
                      <a:pt x="266" y="33"/>
                    </a:moveTo>
                    <a:lnTo>
                      <a:pt x="266" y="33"/>
                    </a:lnTo>
                    <a:cubicBezTo>
                      <a:pt x="321" y="144"/>
                      <a:pt x="321" y="144"/>
                      <a:pt x="321" y="144"/>
                    </a:cubicBezTo>
                    <a:cubicBezTo>
                      <a:pt x="377" y="255"/>
                      <a:pt x="377" y="255"/>
                      <a:pt x="377" y="255"/>
                    </a:cubicBezTo>
                    <a:cubicBezTo>
                      <a:pt x="377" y="255"/>
                      <a:pt x="360" y="327"/>
                      <a:pt x="288" y="344"/>
                    </a:cubicBezTo>
                    <a:cubicBezTo>
                      <a:pt x="288" y="344"/>
                      <a:pt x="282" y="294"/>
                      <a:pt x="266" y="277"/>
                    </a:cubicBezTo>
                    <a:cubicBezTo>
                      <a:pt x="266" y="277"/>
                      <a:pt x="116" y="338"/>
                      <a:pt x="0" y="299"/>
                    </a:cubicBezTo>
                    <a:cubicBezTo>
                      <a:pt x="38" y="188"/>
                      <a:pt x="182" y="105"/>
                      <a:pt x="182" y="105"/>
                    </a:cubicBezTo>
                    <a:cubicBezTo>
                      <a:pt x="177" y="83"/>
                      <a:pt x="138" y="50"/>
                      <a:pt x="138" y="50"/>
                    </a:cubicBezTo>
                    <a:cubicBezTo>
                      <a:pt x="199" y="0"/>
                      <a:pt x="266" y="33"/>
                      <a:pt x="266" y="33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5" name="Freeform 13"/>
              <p:cNvSpPr>
                <a:spLocks noChangeArrowheads="1"/>
              </p:cNvSpPr>
              <p:nvPr/>
            </p:nvSpPr>
            <p:spPr bwMode="auto">
              <a:xfrm rot="-466225">
                <a:off x="18451176" y="6934440"/>
                <a:ext cx="115906" cy="104759"/>
              </a:xfrm>
              <a:custGeom>
                <a:avLst/>
                <a:gdLst>
                  <a:gd name="T0" fmla="*/ 83207 w 239"/>
                  <a:gd name="T1" fmla="*/ 8184 h 218"/>
                  <a:gd name="T2" fmla="*/ 83207 w 239"/>
                  <a:gd name="T3" fmla="*/ 8184 h 218"/>
                  <a:gd name="T4" fmla="*/ 99171 w 239"/>
                  <a:gd name="T5" fmla="*/ 42843 h 218"/>
                  <a:gd name="T6" fmla="*/ 115135 w 239"/>
                  <a:gd name="T7" fmla="*/ 77503 h 218"/>
                  <a:gd name="T8" fmla="*/ 88528 w 239"/>
                  <a:gd name="T9" fmla="*/ 104461 h 218"/>
                  <a:gd name="T10" fmla="*/ 83207 w 239"/>
                  <a:gd name="T11" fmla="*/ 82798 h 218"/>
                  <a:gd name="T12" fmla="*/ 0 w 239"/>
                  <a:gd name="T13" fmla="*/ 90982 h 218"/>
                  <a:gd name="T14" fmla="*/ 56116 w 239"/>
                  <a:gd name="T15" fmla="*/ 29365 h 218"/>
                  <a:gd name="T16" fmla="*/ 43055 w 239"/>
                  <a:gd name="T17" fmla="*/ 13479 h 218"/>
                  <a:gd name="T18" fmla="*/ 83207 w 239"/>
                  <a:gd name="T19" fmla="*/ 8184 h 2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9" h="218">
                    <a:moveTo>
                      <a:pt x="172" y="17"/>
                    </a:moveTo>
                    <a:lnTo>
                      <a:pt x="172" y="17"/>
                    </a:lnTo>
                    <a:cubicBezTo>
                      <a:pt x="205" y="89"/>
                      <a:pt x="205" y="89"/>
                      <a:pt x="205" y="89"/>
                    </a:cubicBezTo>
                    <a:cubicBezTo>
                      <a:pt x="238" y="161"/>
                      <a:pt x="238" y="161"/>
                      <a:pt x="238" y="161"/>
                    </a:cubicBezTo>
                    <a:cubicBezTo>
                      <a:pt x="238" y="161"/>
                      <a:pt x="227" y="200"/>
                      <a:pt x="183" y="217"/>
                    </a:cubicBezTo>
                    <a:cubicBezTo>
                      <a:pt x="183" y="217"/>
                      <a:pt x="183" y="183"/>
                      <a:pt x="172" y="172"/>
                    </a:cubicBezTo>
                    <a:cubicBezTo>
                      <a:pt x="172" y="172"/>
                      <a:pt x="72" y="211"/>
                      <a:pt x="0" y="189"/>
                    </a:cubicBezTo>
                    <a:cubicBezTo>
                      <a:pt x="28" y="117"/>
                      <a:pt x="116" y="61"/>
                      <a:pt x="116" y="61"/>
                    </a:cubicBezTo>
                    <a:cubicBezTo>
                      <a:pt x="116" y="50"/>
                      <a:pt x="89" y="28"/>
                      <a:pt x="89" y="28"/>
                    </a:cubicBezTo>
                    <a:cubicBezTo>
                      <a:pt x="127" y="0"/>
                      <a:pt x="172" y="17"/>
                      <a:pt x="172" y="17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6" name="Freeform 14"/>
              <p:cNvSpPr>
                <a:spLocks noChangeArrowheads="1"/>
              </p:cNvSpPr>
              <p:nvPr/>
            </p:nvSpPr>
            <p:spPr bwMode="auto">
              <a:xfrm rot="-466225">
                <a:off x="17565205" y="5086873"/>
                <a:ext cx="1603640" cy="571413"/>
              </a:xfrm>
              <a:custGeom>
                <a:avLst/>
                <a:gdLst>
                  <a:gd name="T0" fmla="*/ 1069772 w 3301"/>
                  <a:gd name="T1" fmla="*/ 37441 h 1176"/>
                  <a:gd name="T2" fmla="*/ 1069772 w 3301"/>
                  <a:gd name="T3" fmla="*/ 37441 h 1176"/>
                  <a:gd name="T4" fmla="*/ 1603201 w 3301"/>
                  <a:gd name="T5" fmla="*/ 0 h 1176"/>
                  <a:gd name="T6" fmla="*/ 676259 w 3301"/>
                  <a:gd name="T7" fmla="*/ 571337 h 1176"/>
                  <a:gd name="T8" fmla="*/ 307523 w 3301"/>
                  <a:gd name="T9" fmla="*/ 355931 h 1176"/>
                  <a:gd name="T10" fmla="*/ 1069772 w 3301"/>
                  <a:gd name="T11" fmla="*/ 37441 h 117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301" h="1176">
                    <a:moveTo>
                      <a:pt x="2202" y="77"/>
                    </a:moveTo>
                    <a:lnTo>
                      <a:pt x="2202" y="77"/>
                    </a:lnTo>
                    <a:cubicBezTo>
                      <a:pt x="2202" y="77"/>
                      <a:pt x="2318" y="482"/>
                      <a:pt x="3300" y="0"/>
                    </a:cubicBezTo>
                    <a:cubicBezTo>
                      <a:pt x="1392" y="1175"/>
                      <a:pt x="1392" y="1175"/>
                      <a:pt x="1392" y="1175"/>
                    </a:cubicBezTo>
                    <a:cubicBezTo>
                      <a:pt x="1392" y="1175"/>
                      <a:pt x="1265" y="648"/>
                      <a:pt x="633" y="732"/>
                    </a:cubicBezTo>
                    <a:cubicBezTo>
                      <a:pt x="0" y="820"/>
                      <a:pt x="2202" y="77"/>
                      <a:pt x="2202" y="77"/>
                    </a:cubicBez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7" name="Freeform 15"/>
              <p:cNvSpPr>
                <a:spLocks noChangeArrowheads="1"/>
              </p:cNvSpPr>
              <p:nvPr/>
            </p:nvSpPr>
            <p:spPr bwMode="auto">
              <a:xfrm rot="-466225">
                <a:off x="17797623" y="4315578"/>
                <a:ext cx="3192385" cy="2017445"/>
              </a:xfrm>
              <a:custGeom>
                <a:avLst/>
                <a:gdLst>
                  <a:gd name="T0" fmla="*/ 1549304194 w 6577"/>
                  <a:gd name="T1" fmla="*/ 130907120 h 4154"/>
                  <a:gd name="T2" fmla="*/ 1549304194 w 6577"/>
                  <a:gd name="T3" fmla="*/ 130907120 h 4154"/>
                  <a:gd name="T4" fmla="*/ 715751938 w 6577"/>
                  <a:gd name="T5" fmla="*/ 281155778 h 4154"/>
                  <a:gd name="T6" fmla="*/ 0 w 6577"/>
                  <a:gd name="T7" fmla="*/ 795113733 h 4154"/>
                  <a:gd name="T8" fmla="*/ 37931475 w 6577"/>
                  <a:gd name="T9" fmla="*/ 872242880 h 4154"/>
                  <a:gd name="T10" fmla="*/ 75627538 w 6577"/>
                  <a:gd name="T11" fmla="*/ 950786764 h 4154"/>
                  <a:gd name="T12" fmla="*/ 919545700 w 6577"/>
                  <a:gd name="T13" fmla="*/ 698407502 h 4154"/>
                  <a:gd name="T14" fmla="*/ 1549304194 w 6577"/>
                  <a:gd name="T15" fmla="*/ 130907120 h 415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577" h="4154">
                    <a:moveTo>
                      <a:pt x="6576" y="555"/>
                    </a:moveTo>
                    <a:lnTo>
                      <a:pt x="6576" y="555"/>
                    </a:lnTo>
                    <a:cubicBezTo>
                      <a:pt x="6576" y="555"/>
                      <a:pt x="5472" y="0"/>
                      <a:pt x="3038" y="1192"/>
                    </a:cubicBezTo>
                    <a:cubicBezTo>
                      <a:pt x="604" y="2390"/>
                      <a:pt x="0" y="3371"/>
                      <a:pt x="0" y="3371"/>
                    </a:cubicBezTo>
                    <a:cubicBezTo>
                      <a:pt x="161" y="3698"/>
                      <a:pt x="161" y="3698"/>
                      <a:pt x="161" y="3698"/>
                    </a:cubicBezTo>
                    <a:cubicBezTo>
                      <a:pt x="321" y="4031"/>
                      <a:pt x="321" y="4031"/>
                      <a:pt x="321" y="4031"/>
                    </a:cubicBezTo>
                    <a:cubicBezTo>
                      <a:pt x="321" y="4031"/>
                      <a:pt x="1469" y="4153"/>
                      <a:pt x="3903" y="2961"/>
                    </a:cubicBezTo>
                    <a:cubicBezTo>
                      <a:pt x="6343" y="1763"/>
                      <a:pt x="6576" y="555"/>
                      <a:pt x="6576" y="555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152366" tIns="76183" rIns="152366" bIns="76183" anchor="ctr"/>
              <a:lstStyle/>
              <a:p>
                <a:endParaRPr lang="en-US"/>
              </a:p>
            </p:txBody>
          </p:sp>
          <p:sp>
            <p:nvSpPr>
              <p:cNvPr id="128" name="Freeform 16"/>
              <p:cNvSpPr>
                <a:spLocks noChangeArrowheads="1"/>
              </p:cNvSpPr>
              <p:nvPr/>
            </p:nvSpPr>
            <p:spPr bwMode="auto">
              <a:xfrm rot="-466225">
                <a:off x="18143150" y="5658285"/>
                <a:ext cx="514435" cy="720615"/>
              </a:xfrm>
              <a:custGeom>
                <a:avLst/>
                <a:gdLst>
                  <a:gd name="T0" fmla="*/ 276809 w 1060"/>
                  <a:gd name="T1" fmla="*/ 721254 h 1487"/>
                  <a:gd name="T2" fmla="*/ 276809 w 1060"/>
                  <a:gd name="T3" fmla="*/ 721254 h 1487"/>
                  <a:gd name="T4" fmla="*/ 513381 w 1060"/>
                  <a:gd name="T5" fmla="*/ 670290 h 1487"/>
                  <a:gd name="T6" fmla="*/ 185186 w 1060"/>
                  <a:gd name="T7" fmla="*/ 0 h 1487"/>
                  <a:gd name="T8" fmla="*/ 0 w 1060"/>
                  <a:gd name="T9" fmla="*/ 153376 h 1487"/>
                  <a:gd name="T10" fmla="*/ 276809 w 1060"/>
                  <a:gd name="T11" fmla="*/ 721254 h 14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60" h="1487">
                    <a:moveTo>
                      <a:pt x="571" y="1486"/>
                    </a:moveTo>
                    <a:lnTo>
                      <a:pt x="571" y="1486"/>
                    </a:lnTo>
                    <a:cubicBezTo>
                      <a:pt x="715" y="1458"/>
                      <a:pt x="876" y="1425"/>
                      <a:pt x="1059" y="1381"/>
                    </a:cubicBezTo>
                    <a:cubicBezTo>
                      <a:pt x="382" y="0"/>
                      <a:pt x="382" y="0"/>
                      <a:pt x="382" y="0"/>
                    </a:cubicBezTo>
                    <a:cubicBezTo>
                      <a:pt x="232" y="117"/>
                      <a:pt x="105" y="222"/>
                      <a:pt x="0" y="316"/>
                    </a:cubicBezTo>
                    <a:lnTo>
                      <a:pt x="571" y="1486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9" name="Freeform 17"/>
              <p:cNvSpPr>
                <a:spLocks noChangeArrowheads="1"/>
              </p:cNvSpPr>
              <p:nvPr/>
            </p:nvSpPr>
            <p:spPr bwMode="auto">
              <a:xfrm rot="-466225">
                <a:off x="20216768" y="4307530"/>
                <a:ext cx="695440" cy="687282"/>
              </a:xfrm>
              <a:custGeom>
                <a:avLst/>
                <a:gdLst>
                  <a:gd name="T0" fmla="*/ 299336 w 1432"/>
                  <a:gd name="T1" fmla="*/ 686986 h 1415"/>
                  <a:gd name="T2" fmla="*/ 299336 w 1432"/>
                  <a:gd name="T3" fmla="*/ 686986 h 1415"/>
                  <a:gd name="T4" fmla="*/ 695373 w 1432"/>
                  <a:gd name="T5" fmla="*/ 113202 h 1415"/>
                  <a:gd name="T6" fmla="*/ 0 w 1432"/>
                  <a:gd name="T7" fmla="*/ 75306 h 1415"/>
                  <a:gd name="T8" fmla="*/ 299336 w 1432"/>
                  <a:gd name="T9" fmla="*/ 686986 h 14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32" h="1415">
                    <a:moveTo>
                      <a:pt x="616" y="1414"/>
                    </a:moveTo>
                    <a:lnTo>
                      <a:pt x="616" y="1414"/>
                    </a:lnTo>
                    <a:cubicBezTo>
                      <a:pt x="1337" y="737"/>
                      <a:pt x="1431" y="233"/>
                      <a:pt x="1431" y="233"/>
                    </a:cubicBezTo>
                    <a:cubicBezTo>
                      <a:pt x="1431" y="233"/>
                      <a:pt x="976" y="0"/>
                      <a:pt x="0" y="155"/>
                    </a:cubicBezTo>
                    <a:lnTo>
                      <a:pt x="616" y="1414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0" name="Freeform 18"/>
              <p:cNvSpPr>
                <a:spLocks noChangeArrowheads="1"/>
              </p:cNvSpPr>
              <p:nvPr/>
            </p:nvSpPr>
            <p:spPr bwMode="auto">
              <a:xfrm rot="21133775">
                <a:off x="17612837" y="4674186"/>
                <a:ext cx="1295614" cy="820612"/>
              </a:xfrm>
              <a:custGeom>
                <a:avLst/>
                <a:gdLst>
                  <a:gd name="T0" fmla="*/ 2667 w 2668"/>
                  <a:gd name="T1" fmla="*/ 227 h 1687"/>
                  <a:gd name="T2" fmla="*/ 2667 w 2668"/>
                  <a:gd name="T3" fmla="*/ 227 h 1687"/>
                  <a:gd name="T4" fmla="*/ 1236 w 2668"/>
                  <a:gd name="T5" fmla="*/ 482 h 1687"/>
                  <a:gd name="T6" fmla="*/ 0 w 2668"/>
                  <a:gd name="T7" fmla="*/ 1364 h 1687"/>
                  <a:gd name="T8" fmla="*/ 66 w 2668"/>
                  <a:gd name="T9" fmla="*/ 1497 h 1687"/>
                  <a:gd name="T10" fmla="*/ 133 w 2668"/>
                  <a:gd name="T11" fmla="*/ 1636 h 1687"/>
                  <a:gd name="T12" fmla="*/ 1586 w 2668"/>
                  <a:gd name="T13" fmla="*/ 1198 h 1687"/>
                  <a:gd name="T14" fmla="*/ 2667 w 2668"/>
                  <a:gd name="T15" fmla="*/ 227 h 1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8" h="1687">
                    <a:moveTo>
                      <a:pt x="2667" y="227"/>
                    </a:moveTo>
                    <a:lnTo>
                      <a:pt x="2667" y="227"/>
                    </a:lnTo>
                    <a:cubicBezTo>
                      <a:pt x="2667" y="227"/>
                      <a:pt x="2223" y="0"/>
                      <a:pt x="1236" y="482"/>
                    </a:cubicBezTo>
                    <a:cubicBezTo>
                      <a:pt x="249" y="970"/>
                      <a:pt x="0" y="1364"/>
                      <a:pt x="0" y="1364"/>
                    </a:cubicBezTo>
                    <a:cubicBezTo>
                      <a:pt x="66" y="1497"/>
                      <a:pt x="66" y="1497"/>
                      <a:pt x="66" y="1497"/>
                    </a:cubicBezTo>
                    <a:cubicBezTo>
                      <a:pt x="133" y="1636"/>
                      <a:pt x="133" y="1636"/>
                      <a:pt x="133" y="1636"/>
                    </a:cubicBezTo>
                    <a:cubicBezTo>
                      <a:pt x="133" y="1636"/>
                      <a:pt x="599" y="1686"/>
                      <a:pt x="1586" y="1198"/>
                    </a:cubicBezTo>
                    <a:cubicBezTo>
                      <a:pt x="2573" y="715"/>
                      <a:pt x="2667" y="227"/>
                      <a:pt x="2667" y="227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/>
            </p:spPr>
            <p:txBody>
              <a:bodyPr wrap="none" lIns="152366" tIns="76183" rIns="152366" bIns="76183" anchor="ctr"/>
              <a:lstStyle/>
              <a:p>
                <a:pPr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31" name="Freeform 19"/>
              <p:cNvSpPr>
                <a:spLocks noChangeArrowheads="1"/>
              </p:cNvSpPr>
              <p:nvPr/>
            </p:nvSpPr>
            <p:spPr bwMode="auto">
              <a:xfrm rot="-466225">
                <a:off x="18421008" y="4748788"/>
                <a:ext cx="239753" cy="346022"/>
              </a:xfrm>
              <a:custGeom>
                <a:avLst/>
                <a:gdLst>
                  <a:gd name="T0" fmla="*/ 97086 w 494"/>
                  <a:gd name="T1" fmla="*/ 0 h 716"/>
                  <a:gd name="T2" fmla="*/ 97086 w 494"/>
                  <a:gd name="T3" fmla="*/ 0 h 716"/>
                  <a:gd name="T4" fmla="*/ 0 w 494"/>
                  <a:gd name="T5" fmla="*/ 26651 h 716"/>
                  <a:gd name="T6" fmla="*/ 156309 w 494"/>
                  <a:gd name="T7" fmla="*/ 346464 h 716"/>
                  <a:gd name="T8" fmla="*/ 239318 w 494"/>
                  <a:gd name="T9" fmla="*/ 287347 h 716"/>
                  <a:gd name="T10" fmla="*/ 97086 w 494"/>
                  <a:gd name="T11" fmla="*/ 0 h 7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94" h="716">
                    <a:moveTo>
                      <a:pt x="200" y="0"/>
                    </a:moveTo>
                    <a:lnTo>
                      <a:pt x="200" y="0"/>
                    </a:lnTo>
                    <a:cubicBezTo>
                      <a:pt x="139" y="17"/>
                      <a:pt x="72" y="33"/>
                      <a:pt x="0" y="55"/>
                    </a:cubicBezTo>
                    <a:cubicBezTo>
                      <a:pt x="322" y="715"/>
                      <a:pt x="322" y="715"/>
                      <a:pt x="322" y="715"/>
                    </a:cubicBezTo>
                    <a:cubicBezTo>
                      <a:pt x="383" y="676"/>
                      <a:pt x="444" y="632"/>
                      <a:pt x="493" y="593"/>
                    </a:cubicBezTo>
                    <a:lnTo>
                      <a:pt x="200" y="0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" name="Freeform 20"/>
              <p:cNvSpPr>
                <a:spLocks noChangeArrowheads="1"/>
              </p:cNvSpPr>
              <p:nvPr/>
            </p:nvSpPr>
            <p:spPr bwMode="auto">
              <a:xfrm rot="-466225">
                <a:off x="18584548" y="4671011"/>
                <a:ext cx="292148" cy="284120"/>
              </a:xfrm>
              <a:custGeom>
                <a:avLst/>
                <a:gdLst>
                  <a:gd name="T0" fmla="*/ 123756 w 600"/>
                  <a:gd name="T1" fmla="*/ 284358 h 588"/>
                  <a:gd name="T2" fmla="*/ 123756 w 600"/>
                  <a:gd name="T3" fmla="*/ 284358 h 588"/>
                  <a:gd name="T4" fmla="*/ 290706 w 600"/>
                  <a:gd name="T5" fmla="*/ 47958 h 588"/>
                  <a:gd name="T6" fmla="*/ 0 w 600"/>
                  <a:gd name="T7" fmla="*/ 34879 h 588"/>
                  <a:gd name="T8" fmla="*/ 123756 w 600"/>
                  <a:gd name="T9" fmla="*/ 284358 h 5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00" h="588">
                    <a:moveTo>
                      <a:pt x="255" y="587"/>
                    </a:moveTo>
                    <a:lnTo>
                      <a:pt x="255" y="587"/>
                    </a:lnTo>
                    <a:cubicBezTo>
                      <a:pt x="560" y="310"/>
                      <a:pt x="599" y="99"/>
                      <a:pt x="599" y="99"/>
                    </a:cubicBezTo>
                    <a:cubicBezTo>
                      <a:pt x="599" y="99"/>
                      <a:pt x="410" y="0"/>
                      <a:pt x="0" y="72"/>
                    </a:cubicBezTo>
                    <a:lnTo>
                      <a:pt x="255" y="587"/>
                    </a:lnTo>
                  </a:path>
                </a:pathLst>
              </a:custGeom>
              <a:solidFill>
                <a:srgbClr val="BF282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3" name="Freeform 21"/>
              <p:cNvSpPr>
                <a:spLocks noChangeArrowheads="1"/>
              </p:cNvSpPr>
              <p:nvPr/>
            </p:nvSpPr>
            <p:spPr bwMode="auto">
              <a:xfrm rot="-466225">
                <a:off x="19622945" y="4739264"/>
                <a:ext cx="573182" cy="574587"/>
              </a:xfrm>
              <a:custGeom>
                <a:avLst/>
                <a:gdLst>
                  <a:gd name="T0" fmla="*/ 398564 w 1182"/>
                  <a:gd name="T1" fmla="*/ 511810 h 1182"/>
                  <a:gd name="T2" fmla="*/ 398564 w 1182"/>
                  <a:gd name="T3" fmla="*/ 511810 h 1182"/>
                  <a:gd name="T4" fmla="*/ 62139 w 1182"/>
                  <a:gd name="T5" fmla="*/ 398668 h 1182"/>
                  <a:gd name="T6" fmla="*/ 175252 w 1182"/>
                  <a:gd name="T7" fmla="*/ 59242 h 1182"/>
                  <a:gd name="T8" fmla="*/ 514104 w 1182"/>
                  <a:gd name="T9" fmla="*/ 175297 h 1182"/>
                  <a:gd name="T10" fmla="*/ 398564 w 1182"/>
                  <a:gd name="T11" fmla="*/ 511810 h 11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82" h="1182">
                    <a:moveTo>
                      <a:pt x="821" y="1054"/>
                    </a:moveTo>
                    <a:lnTo>
                      <a:pt x="821" y="1054"/>
                    </a:lnTo>
                    <a:cubicBezTo>
                      <a:pt x="560" y="1181"/>
                      <a:pt x="250" y="1076"/>
                      <a:pt x="128" y="821"/>
                    </a:cubicBezTo>
                    <a:cubicBezTo>
                      <a:pt x="0" y="560"/>
                      <a:pt x="105" y="250"/>
                      <a:pt x="361" y="122"/>
                    </a:cubicBezTo>
                    <a:cubicBezTo>
                      <a:pt x="621" y="0"/>
                      <a:pt x="932" y="106"/>
                      <a:pt x="1059" y="361"/>
                    </a:cubicBezTo>
                    <a:cubicBezTo>
                      <a:pt x="1181" y="621"/>
                      <a:pt x="1076" y="932"/>
                      <a:pt x="821" y="1054"/>
                    </a:cubicBezTo>
                  </a:path>
                </a:pathLst>
              </a:custGeom>
              <a:solidFill>
                <a:srgbClr val="293555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4" name="Freeform 22"/>
              <p:cNvSpPr>
                <a:spLocks noChangeArrowheads="1"/>
              </p:cNvSpPr>
              <p:nvPr/>
            </p:nvSpPr>
            <p:spPr bwMode="auto">
              <a:xfrm rot="-466225">
                <a:off x="19695982" y="4809103"/>
                <a:ext cx="430283" cy="433321"/>
              </a:xfrm>
              <a:custGeom>
                <a:avLst/>
                <a:gdLst>
                  <a:gd name="T0" fmla="*/ 298055 w 888"/>
                  <a:gd name="T1" fmla="*/ 385586 h 893"/>
                  <a:gd name="T2" fmla="*/ 298055 w 888"/>
                  <a:gd name="T3" fmla="*/ 385586 h 893"/>
                  <a:gd name="T4" fmla="*/ 45556 w 888"/>
                  <a:gd name="T5" fmla="*/ 299413 h 893"/>
                  <a:gd name="T6" fmla="*/ 131338 w 888"/>
                  <a:gd name="T7" fmla="*/ 45764 h 893"/>
                  <a:gd name="T8" fmla="*/ 384321 w 888"/>
                  <a:gd name="T9" fmla="*/ 134858 h 893"/>
                  <a:gd name="T10" fmla="*/ 298055 w 888"/>
                  <a:gd name="T11" fmla="*/ 385586 h 89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88" h="893">
                    <a:moveTo>
                      <a:pt x="615" y="792"/>
                    </a:moveTo>
                    <a:lnTo>
                      <a:pt x="615" y="792"/>
                    </a:lnTo>
                    <a:cubicBezTo>
                      <a:pt x="421" y="892"/>
                      <a:pt x="188" y="809"/>
                      <a:pt x="94" y="615"/>
                    </a:cubicBezTo>
                    <a:cubicBezTo>
                      <a:pt x="0" y="426"/>
                      <a:pt x="78" y="188"/>
                      <a:pt x="271" y="94"/>
                    </a:cubicBezTo>
                    <a:cubicBezTo>
                      <a:pt x="466" y="0"/>
                      <a:pt x="699" y="83"/>
                      <a:pt x="793" y="277"/>
                    </a:cubicBezTo>
                    <a:cubicBezTo>
                      <a:pt x="887" y="465"/>
                      <a:pt x="804" y="698"/>
                      <a:pt x="615" y="792"/>
                    </a:cubicBezTo>
                  </a:path>
                </a:pathLst>
              </a:custGeom>
              <a:solidFill>
                <a:srgbClr val="FEDF5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5" name="Freeform 23"/>
              <p:cNvSpPr>
                <a:spLocks noChangeArrowheads="1"/>
              </p:cNvSpPr>
              <p:nvPr/>
            </p:nvSpPr>
            <p:spPr bwMode="auto">
              <a:xfrm rot="-466225">
                <a:off x="17800193" y="6158272"/>
                <a:ext cx="282622" cy="407925"/>
              </a:xfrm>
              <a:custGeom>
                <a:avLst/>
                <a:gdLst>
                  <a:gd name="T0" fmla="*/ 190518 w 583"/>
                  <a:gd name="T1" fmla="*/ 408573 h 844"/>
                  <a:gd name="T2" fmla="*/ 0 w 583"/>
                  <a:gd name="T3" fmla="*/ 21325 h 844"/>
                  <a:gd name="T4" fmla="*/ 123619 w 583"/>
                  <a:gd name="T5" fmla="*/ 0 h 844"/>
                  <a:gd name="T6" fmla="*/ 282141 w 583"/>
                  <a:gd name="T7" fmla="*/ 322303 h 844"/>
                  <a:gd name="T8" fmla="*/ 190518 w 583"/>
                  <a:gd name="T9" fmla="*/ 408573 h 8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3" h="844">
                    <a:moveTo>
                      <a:pt x="393" y="843"/>
                    </a:moveTo>
                    <a:lnTo>
                      <a:pt x="0" y="44"/>
                    </a:lnTo>
                    <a:lnTo>
                      <a:pt x="255" y="0"/>
                    </a:lnTo>
                    <a:lnTo>
                      <a:pt x="582" y="665"/>
                    </a:lnTo>
                    <a:lnTo>
                      <a:pt x="393" y="843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Freeform 24"/>
              <p:cNvSpPr>
                <a:spLocks noChangeArrowheads="1"/>
              </p:cNvSpPr>
              <p:nvPr/>
            </p:nvSpPr>
            <p:spPr bwMode="auto">
              <a:xfrm rot="-466225">
                <a:off x="17554090" y="5423371"/>
                <a:ext cx="177829" cy="196820"/>
              </a:xfrm>
              <a:custGeom>
                <a:avLst/>
                <a:gdLst>
                  <a:gd name="T0" fmla="*/ 75056 w 367"/>
                  <a:gd name="T1" fmla="*/ 196549 h 406"/>
                  <a:gd name="T2" fmla="*/ 0 w 367"/>
                  <a:gd name="T3" fmla="*/ 40280 h 406"/>
                  <a:gd name="T4" fmla="*/ 112826 w 367"/>
                  <a:gd name="T5" fmla="*/ 0 h 406"/>
                  <a:gd name="T6" fmla="*/ 177229 w 367"/>
                  <a:gd name="T7" fmla="*/ 132003 h 406"/>
                  <a:gd name="T8" fmla="*/ 75056 w 367"/>
                  <a:gd name="T9" fmla="*/ 196549 h 4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7" h="406">
                    <a:moveTo>
                      <a:pt x="155" y="405"/>
                    </a:moveTo>
                    <a:lnTo>
                      <a:pt x="0" y="83"/>
                    </a:lnTo>
                    <a:lnTo>
                      <a:pt x="233" y="0"/>
                    </a:lnTo>
                    <a:lnTo>
                      <a:pt x="366" y="272"/>
                    </a:lnTo>
                    <a:lnTo>
                      <a:pt x="155" y="405"/>
                    </a:lnTo>
                  </a:path>
                </a:pathLst>
              </a:custGeom>
              <a:solidFill>
                <a:srgbClr val="81818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7" name="Freeform 25"/>
              <p:cNvSpPr>
                <a:spLocks noChangeArrowheads="1"/>
              </p:cNvSpPr>
              <p:nvPr/>
            </p:nvSpPr>
            <p:spPr bwMode="auto">
              <a:xfrm rot="-466225">
                <a:off x="17439771" y="6234460"/>
                <a:ext cx="549366" cy="453956"/>
              </a:xfrm>
              <a:custGeom>
                <a:avLst/>
                <a:gdLst>
                  <a:gd name="T0" fmla="*/ 549776 w 1132"/>
                  <a:gd name="T1" fmla="*/ 334806 h 933"/>
                  <a:gd name="T2" fmla="*/ 549776 w 1132"/>
                  <a:gd name="T3" fmla="*/ 334806 h 933"/>
                  <a:gd name="T4" fmla="*/ 469084 w 1132"/>
                  <a:gd name="T5" fmla="*/ 169836 h 933"/>
                  <a:gd name="T6" fmla="*/ 387906 w 1132"/>
                  <a:gd name="T7" fmla="*/ 5353 h 933"/>
                  <a:gd name="T8" fmla="*/ 191522 w 1132"/>
                  <a:gd name="T9" fmla="*/ 64723 h 933"/>
                  <a:gd name="T10" fmla="*/ 266867 w 1132"/>
                  <a:gd name="T11" fmla="*/ 110467 h 933"/>
                  <a:gd name="T12" fmla="*/ 0 w 1132"/>
                  <a:gd name="T13" fmla="*/ 399529 h 933"/>
                  <a:gd name="T14" fmla="*/ 390822 w 1132"/>
                  <a:gd name="T15" fmla="*/ 364491 h 933"/>
                  <a:gd name="T16" fmla="*/ 382558 w 1132"/>
                  <a:gd name="T17" fmla="*/ 453545 h 933"/>
                  <a:gd name="T18" fmla="*/ 549776 w 1132"/>
                  <a:gd name="T19" fmla="*/ 334806 h 93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32" h="933">
                    <a:moveTo>
                      <a:pt x="1131" y="688"/>
                    </a:moveTo>
                    <a:lnTo>
                      <a:pt x="1131" y="688"/>
                    </a:lnTo>
                    <a:cubicBezTo>
                      <a:pt x="965" y="349"/>
                      <a:pt x="965" y="349"/>
                      <a:pt x="965" y="349"/>
                    </a:cubicBezTo>
                    <a:cubicBezTo>
                      <a:pt x="798" y="11"/>
                      <a:pt x="798" y="11"/>
                      <a:pt x="798" y="11"/>
                    </a:cubicBezTo>
                    <a:cubicBezTo>
                      <a:pt x="798" y="11"/>
                      <a:pt x="576" y="0"/>
                      <a:pt x="394" y="133"/>
                    </a:cubicBezTo>
                    <a:cubicBezTo>
                      <a:pt x="394" y="133"/>
                      <a:pt x="543" y="161"/>
                      <a:pt x="549" y="227"/>
                    </a:cubicBezTo>
                    <a:cubicBezTo>
                      <a:pt x="549" y="227"/>
                      <a:pt x="127" y="482"/>
                      <a:pt x="0" y="821"/>
                    </a:cubicBezTo>
                    <a:cubicBezTo>
                      <a:pt x="344" y="932"/>
                      <a:pt x="804" y="749"/>
                      <a:pt x="804" y="749"/>
                    </a:cubicBezTo>
                    <a:cubicBezTo>
                      <a:pt x="854" y="798"/>
                      <a:pt x="787" y="932"/>
                      <a:pt x="787" y="932"/>
                    </a:cubicBezTo>
                    <a:cubicBezTo>
                      <a:pt x="1004" y="870"/>
                      <a:pt x="1131" y="688"/>
                      <a:pt x="1131" y="688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8" name="Freeform 26"/>
              <p:cNvSpPr>
                <a:spLocks noChangeArrowheads="1"/>
              </p:cNvSpPr>
              <p:nvPr/>
            </p:nvSpPr>
            <p:spPr bwMode="auto">
              <a:xfrm rot="-466225">
                <a:off x="17552503" y="6242396"/>
                <a:ext cx="409643" cy="373006"/>
              </a:xfrm>
              <a:custGeom>
                <a:avLst/>
                <a:gdLst>
                  <a:gd name="T0" fmla="*/ 408466 w 844"/>
                  <a:gd name="T1" fmla="*/ 275352 h 766"/>
                  <a:gd name="T2" fmla="*/ 408466 w 844"/>
                  <a:gd name="T3" fmla="*/ 275352 h 766"/>
                  <a:gd name="T4" fmla="*/ 349353 w 844"/>
                  <a:gd name="T5" fmla="*/ 153730 h 766"/>
                  <a:gd name="T6" fmla="*/ 290239 w 844"/>
                  <a:gd name="T7" fmla="*/ 29676 h 766"/>
                  <a:gd name="T8" fmla="*/ 153114 w 844"/>
                  <a:gd name="T9" fmla="*/ 48649 h 766"/>
                  <a:gd name="T10" fmla="*/ 198661 w 844"/>
                  <a:gd name="T11" fmla="*/ 110919 h 766"/>
                  <a:gd name="T12" fmla="*/ 0 w 844"/>
                  <a:gd name="T13" fmla="*/ 324000 h 766"/>
                  <a:gd name="T14" fmla="*/ 292662 w 844"/>
                  <a:gd name="T15" fmla="*/ 299676 h 766"/>
                  <a:gd name="T16" fmla="*/ 311559 w 844"/>
                  <a:gd name="T17" fmla="*/ 372163 h 766"/>
                  <a:gd name="T18" fmla="*/ 408466 w 844"/>
                  <a:gd name="T19" fmla="*/ 275352 h 76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44" h="766">
                    <a:moveTo>
                      <a:pt x="843" y="566"/>
                    </a:moveTo>
                    <a:lnTo>
                      <a:pt x="843" y="566"/>
                    </a:lnTo>
                    <a:cubicBezTo>
                      <a:pt x="721" y="316"/>
                      <a:pt x="721" y="316"/>
                      <a:pt x="721" y="316"/>
                    </a:cubicBezTo>
                    <a:cubicBezTo>
                      <a:pt x="599" y="61"/>
                      <a:pt x="599" y="61"/>
                      <a:pt x="599" y="61"/>
                    </a:cubicBezTo>
                    <a:cubicBezTo>
                      <a:pt x="599" y="61"/>
                      <a:pt x="449" y="0"/>
                      <a:pt x="316" y="100"/>
                    </a:cubicBezTo>
                    <a:cubicBezTo>
                      <a:pt x="316" y="100"/>
                      <a:pt x="405" y="178"/>
                      <a:pt x="410" y="228"/>
                    </a:cubicBezTo>
                    <a:cubicBezTo>
                      <a:pt x="410" y="228"/>
                      <a:pt x="94" y="416"/>
                      <a:pt x="0" y="666"/>
                    </a:cubicBezTo>
                    <a:cubicBezTo>
                      <a:pt x="260" y="749"/>
                      <a:pt x="604" y="616"/>
                      <a:pt x="604" y="616"/>
                    </a:cubicBezTo>
                    <a:cubicBezTo>
                      <a:pt x="637" y="649"/>
                      <a:pt x="643" y="765"/>
                      <a:pt x="643" y="765"/>
                    </a:cubicBezTo>
                    <a:cubicBezTo>
                      <a:pt x="809" y="721"/>
                      <a:pt x="843" y="566"/>
                      <a:pt x="843" y="566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9" name="Freeform 27"/>
              <p:cNvSpPr>
                <a:spLocks noChangeArrowheads="1"/>
              </p:cNvSpPr>
              <p:nvPr/>
            </p:nvSpPr>
            <p:spPr bwMode="auto">
              <a:xfrm rot="-466225">
                <a:off x="17684286" y="6293188"/>
                <a:ext cx="257218" cy="236502"/>
              </a:xfrm>
              <a:custGeom>
                <a:avLst/>
                <a:gdLst>
                  <a:gd name="T0" fmla="*/ 256444 w 527"/>
                  <a:gd name="T1" fmla="*/ 173151 h 483"/>
                  <a:gd name="T2" fmla="*/ 256444 w 527"/>
                  <a:gd name="T3" fmla="*/ 173151 h 483"/>
                  <a:gd name="T4" fmla="*/ 218904 w 527"/>
                  <a:gd name="T5" fmla="*/ 97062 h 483"/>
                  <a:gd name="T6" fmla="*/ 180876 w 527"/>
                  <a:gd name="T7" fmla="*/ 19022 h 483"/>
                  <a:gd name="T8" fmla="*/ 94582 w 527"/>
                  <a:gd name="T9" fmla="*/ 29753 h 483"/>
                  <a:gd name="T10" fmla="*/ 124322 w 527"/>
                  <a:gd name="T11" fmla="*/ 70236 h 483"/>
                  <a:gd name="T12" fmla="*/ 0 w 527"/>
                  <a:gd name="T13" fmla="*/ 205343 h 483"/>
                  <a:gd name="T14" fmla="*/ 183801 w 527"/>
                  <a:gd name="T15" fmla="*/ 189247 h 483"/>
                  <a:gd name="T16" fmla="*/ 196965 w 527"/>
                  <a:gd name="T17" fmla="*/ 235095 h 483"/>
                  <a:gd name="T18" fmla="*/ 256444 w 527"/>
                  <a:gd name="T19" fmla="*/ 173151 h 4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27" h="483">
                    <a:moveTo>
                      <a:pt x="526" y="355"/>
                    </a:moveTo>
                    <a:lnTo>
                      <a:pt x="526" y="355"/>
                    </a:lnTo>
                    <a:cubicBezTo>
                      <a:pt x="449" y="199"/>
                      <a:pt x="449" y="199"/>
                      <a:pt x="449" y="199"/>
                    </a:cubicBezTo>
                    <a:cubicBezTo>
                      <a:pt x="371" y="39"/>
                      <a:pt x="371" y="39"/>
                      <a:pt x="371" y="39"/>
                    </a:cubicBezTo>
                    <a:cubicBezTo>
                      <a:pt x="371" y="39"/>
                      <a:pt x="282" y="0"/>
                      <a:pt x="194" y="61"/>
                    </a:cubicBezTo>
                    <a:cubicBezTo>
                      <a:pt x="194" y="61"/>
                      <a:pt x="249" y="111"/>
                      <a:pt x="255" y="144"/>
                    </a:cubicBezTo>
                    <a:cubicBezTo>
                      <a:pt x="255" y="144"/>
                      <a:pt x="55" y="260"/>
                      <a:pt x="0" y="421"/>
                    </a:cubicBezTo>
                    <a:cubicBezTo>
                      <a:pt x="160" y="471"/>
                      <a:pt x="377" y="388"/>
                      <a:pt x="377" y="388"/>
                    </a:cubicBezTo>
                    <a:cubicBezTo>
                      <a:pt x="399" y="410"/>
                      <a:pt x="404" y="482"/>
                      <a:pt x="404" y="482"/>
                    </a:cubicBezTo>
                    <a:cubicBezTo>
                      <a:pt x="504" y="454"/>
                      <a:pt x="526" y="355"/>
                      <a:pt x="526" y="355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0" name="Freeform 28"/>
              <p:cNvSpPr>
                <a:spLocks noChangeArrowheads="1"/>
              </p:cNvSpPr>
              <p:nvPr/>
            </p:nvSpPr>
            <p:spPr bwMode="auto">
              <a:xfrm rot="-466225">
                <a:off x="17392138" y="5486862"/>
                <a:ext cx="241340" cy="203169"/>
              </a:xfrm>
              <a:custGeom>
                <a:avLst/>
                <a:gdLst>
                  <a:gd name="T0" fmla="*/ 241460 w 500"/>
                  <a:gd name="T1" fmla="*/ 148811 h 417"/>
                  <a:gd name="T2" fmla="*/ 241460 w 500"/>
                  <a:gd name="T3" fmla="*/ 148811 h 417"/>
                  <a:gd name="T4" fmla="*/ 206136 w 500"/>
                  <a:gd name="T5" fmla="*/ 75626 h 417"/>
                  <a:gd name="T6" fmla="*/ 171296 w 500"/>
                  <a:gd name="T7" fmla="*/ 2440 h 417"/>
                  <a:gd name="T8" fmla="*/ 83229 w 500"/>
                  <a:gd name="T9" fmla="*/ 29762 h 417"/>
                  <a:gd name="T10" fmla="*/ 118069 w 500"/>
                  <a:gd name="T11" fmla="*/ 51230 h 417"/>
                  <a:gd name="T12" fmla="*/ 0 w 500"/>
                  <a:gd name="T13" fmla="*/ 178574 h 417"/>
                  <a:gd name="T14" fmla="*/ 171296 w 500"/>
                  <a:gd name="T15" fmla="*/ 161985 h 417"/>
                  <a:gd name="T16" fmla="*/ 168877 w 500"/>
                  <a:gd name="T17" fmla="*/ 202969 h 417"/>
                  <a:gd name="T18" fmla="*/ 241460 w 500"/>
                  <a:gd name="T19" fmla="*/ 148811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00" h="417">
                    <a:moveTo>
                      <a:pt x="499" y="305"/>
                    </a:moveTo>
                    <a:lnTo>
                      <a:pt x="499" y="305"/>
                    </a:lnTo>
                    <a:cubicBezTo>
                      <a:pt x="426" y="155"/>
                      <a:pt x="426" y="155"/>
                      <a:pt x="426" y="155"/>
                    </a:cubicBezTo>
                    <a:cubicBezTo>
                      <a:pt x="354" y="5"/>
                      <a:pt x="354" y="5"/>
                      <a:pt x="354" y="5"/>
                    </a:cubicBezTo>
                    <a:cubicBezTo>
                      <a:pt x="354" y="5"/>
                      <a:pt x="255" y="0"/>
                      <a:pt x="172" y="61"/>
                    </a:cubicBezTo>
                    <a:cubicBezTo>
                      <a:pt x="172" y="61"/>
                      <a:pt x="238" y="72"/>
                      <a:pt x="244" y="105"/>
                    </a:cubicBezTo>
                    <a:cubicBezTo>
                      <a:pt x="244" y="105"/>
                      <a:pt x="49" y="216"/>
                      <a:pt x="0" y="366"/>
                    </a:cubicBezTo>
                    <a:cubicBezTo>
                      <a:pt x="149" y="416"/>
                      <a:pt x="354" y="332"/>
                      <a:pt x="354" y="332"/>
                    </a:cubicBezTo>
                    <a:cubicBezTo>
                      <a:pt x="377" y="355"/>
                      <a:pt x="349" y="416"/>
                      <a:pt x="349" y="416"/>
                    </a:cubicBezTo>
                    <a:cubicBezTo>
                      <a:pt x="443" y="388"/>
                      <a:pt x="499" y="305"/>
                      <a:pt x="499" y="305"/>
                    </a:cubicBezTo>
                  </a:path>
                </a:pathLst>
              </a:custGeom>
              <a:solidFill>
                <a:srgbClr val="F6932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1" name="Freeform 29"/>
              <p:cNvSpPr>
                <a:spLocks noChangeArrowheads="1"/>
              </p:cNvSpPr>
              <p:nvPr/>
            </p:nvSpPr>
            <p:spPr bwMode="auto">
              <a:xfrm rot="-466225">
                <a:off x="17439771" y="5490036"/>
                <a:ext cx="184180" cy="168249"/>
              </a:xfrm>
              <a:custGeom>
                <a:avLst/>
                <a:gdLst>
                  <a:gd name="T0" fmla="*/ 183648 w 378"/>
                  <a:gd name="T1" fmla="*/ 123472 h 345"/>
                  <a:gd name="T2" fmla="*/ 183648 w 378"/>
                  <a:gd name="T3" fmla="*/ 123472 h 345"/>
                  <a:gd name="T4" fmla="*/ 156369 w 378"/>
                  <a:gd name="T5" fmla="*/ 67304 h 345"/>
                  <a:gd name="T6" fmla="*/ 129576 w 378"/>
                  <a:gd name="T7" fmla="*/ 13558 h 345"/>
                  <a:gd name="T8" fmla="*/ 70147 w 378"/>
                  <a:gd name="T9" fmla="*/ 21789 h 345"/>
                  <a:gd name="T10" fmla="*/ 89145 w 378"/>
                  <a:gd name="T11" fmla="*/ 48420 h 345"/>
                  <a:gd name="T12" fmla="*/ 0 w 378"/>
                  <a:gd name="T13" fmla="*/ 145261 h 345"/>
                  <a:gd name="T14" fmla="*/ 129576 w 378"/>
                  <a:gd name="T15" fmla="*/ 131703 h 345"/>
                  <a:gd name="T16" fmla="*/ 140293 w 378"/>
                  <a:gd name="T17" fmla="*/ 166566 h 345"/>
                  <a:gd name="T18" fmla="*/ 183648 w 378"/>
                  <a:gd name="T19" fmla="*/ 123472 h 34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78" h="345">
                    <a:moveTo>
                      <a:pt x="377" y="255"/>
                    </a:moveTo>
                    <a:lnTo>
                      <a:pt x="377" y="255"/>
                    </a:lnTo>
                    <a:cubicBezTo>
                      <a:pt x="321" y="139"/>
                      <a:pt x="321" y="139"/>
                      <a:pt x="321" y="139"/>
                    </a:cubicBezTo>
                    <a:cubicBezTo>
                      <a:pt x="266" y="28"/>
                      <a:pt x="266" y="28"/>
                      <a:pt x="266" y="28"/>
                    </a:cubicBezTo>
                    <a:cubicBezTo>
                      <a:pt x="266" y="28"/>
                      <a:pt x="200" y="0"/>
                      <a:pt x="144" y="45"/>
                    </a:cubicBezTo>
                    <a:cubicBezTo>
                      <a:pt x="144" y="45"/>
                      <a:pt x="183" y="78"/>
                      <a:pt x="183" y="100"/>
                    </a:cubicBezTo>
                    <a:cubicBezTo>
                      <a:pt x="183" y="100"/>
                      <a:pt x="44" y="183"/>
                      <a:pt x="0" y="300"/>
                    </a:cubicBezTo>
                    <a:cubicBezTo>
                      <a:pt x="116" y="333"/>
                      <a:pt x="266" y="272"/>
                      <a:pt x="266" y="272"/>
                    </a:cubicBezTo>
                    <a:cubicBezTo>
                      <a:pt x="283" y="289"/>
                      <a:pt x="288" y="344"/>
                      <a:pt x="288" y="344"/>
                    </a:cubicBezTo>
                    <a:cubicBezTo>
                      <a:pt x="360" y="322"/>
                      <a:pt x="377" y="255"/>
                      <a:pt x="377" y="255"/>
                    </a:cubicBezTo>
                  </a:path>
                </a:pathLst>
              </a:custGeom>
              <a:solidFill>
                <a:srgbClr val="FAED2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2" name="Freeform 30"/>
              <p:cNvSpPr>
                <a:spLocks noChangeArrowheads="1"/>
              </p:cNvSpPr>
              <p:nvPr/>
            </p:nvSpPr>
            <p:spPr bwMode="auto">
              <a:xfrm rot="-466225">
                <a:off x="17498519" y="5512258"/>
                <a:ext cx="114319" cy="106347"/>
              </a:xfrm>
              <a:custGeom>
                <a:avLst/>
                <a:gdLst>
                  <a:gd name="T0" fmla="*/ 112994 w 234"/>
                  <a:gd name="T1" fmla="*/ 77503 h 218"/>
                  <a:gd name="T2" fmla="*/ 112994 w 234"/>
                  <a:gd name="T3" fmla="*/ 77503 h 218"/>
                  <a:gd name="T4" fmla="*/ 96506 w 234"/>
                  <a:gd name="T5" fmla="*/ 42843 h 218"/>
                  <a:gd name="T6" fmla="*/ 80502 w 234"/>
                  <a:gd name="T7" fmla="*/ 11072 h 218"/>
                  <a:gd name="T8" fmla="*/ 43161 w 234"/>
                  <a:gd name="T9" fmla="*/ 13479 h 218"/>
                  <a:gd name="T10" fmla="*/ 53830 w 234"/>
                  <a:gd name="T11" fmla="*/ 32253 h 218"/>
                  <a:gd name="T12" fmla="*/ 0 w 234"/>
                  <a:gd name="T13" fmla="*/ 90982 h 218"/>
                  <a:gd name="T14" fmla="*/ 80502 w 234"/>
                  <a:gd name="T15" fmla="*/ 82798 h 218"/>
                  <a:gd name="T16" fmla="*/ 85837 w 234"/>
                  <a:gd name="T17" fmla="*/ 104461 h 218"/>
                  <a:gd name="T18" fmla="*/ 112994 w 234"/>
                  <a:gd name="T19" fmla="*/ 77503 h 2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34" h="218">
                    <a:moveTo>
                      <a:pt x="233" y="161"/>
                    </a:moveTo>
                    <a:lnTo>
                      <a:pt x="233" y="161"/>
                    </a:lnTo>
                    <a:cubicBezTo>
                      <a:pt x="199" y="89"/>
                      <a:pt x="199" y="89"/>
                      <a:pt x="199" y="89"/>
                    </a:cubicBezTo>
                    <a:cubicBezTo>
                      <a:pt x="166" y="23"/>
                      <a:pt x="166" y="23"/>
                      <a:pt x="166" y="23"/>
                    </a:cubicBezTo>
                    <a:cubicBezTo>
                      <a:pt x="166" y="23"/>
                      <a:pt x="122" y="0"/>
                      <a:pt x="89" y="28"/>
                    </a:cubicBezTo>
                    <a:cubicBezTo>
                      <a:pt x="89" y="28"/>
                      <a:pt x="111" y="50"/>
                      <a:pt x="111" y="67"/>
                    </a:cubicBezTo>
                    <a:cubicBezTo>
                      <a:pt x="111" y="67"/>
                      <a:pt x="22" y="117"/>
                      <a:pt x="0" y="189"/>
                    </a:cubicBezTo>
                    <a:cubicBezTo>
                      <a:pt x="72" y="211"/>
                      <a:pt x="166" y="172"/>
                      <a:pt x="166" y="172"/>
                    </a:cubicBezTo>
                    <a:cubicBezTo>
                      <a:pt x="177" y="183"/>
                      <a:pt x="177" y="217"/>
                      <a:pt x="177" y="217"/>
                    </a:cubicBezTo>
                    <a:cubicBezTo>
                      <a:pt x="222" y="205"/>
                      <a:pt x="233" y="161"/>
                      <a:pt x="233" y="161"/>
                    </a:cubicBezTo>
                  </a:path>
                </a:pathLst>
              </a:custGeom>
              <a:solidFill>
                <a:srgbClr val="F2F2F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FFFFFF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152366" tIns="76183" rIns="152366" bIns="76183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886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3491880" cy="11247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 bwMode="auto">
          <a:xfrm>
            <a:off x="1090206" y="360722"/>
            <a:ext cx="2185650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algn="ctr"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  <a:cs typeface="Lato Regular"/>
              </a:rPr>
              <a:t>Operator Menara </a:t>
            </a:r>
            <a:r>
              <a:rPr lang="en-US" b="1" dirty="0" err="1">
                <a:solidFill>
                  <a:schemeClr val="bg1"/>
                </a:solidFill>
                <a:latin typeface="+mj-lt"/>
                <a:cs typeface="Lato Regular"/>
              </a:rPr>
              <a:t>Bor</a:t>
            </a:r>
            <a:endParaRPr lang="en-US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9512" y="673946"/>
            <a:ext cx="882616" cy="882846"/>
            <a:chOff x="-17809" y="3862640"/>
            <a:chExt cx="1449197" cy="1449574"/>
          </a:xfrm>
        </p:grpSpPr>
        <p:grpSp>
          <p:nvGrpSpPr>
            <p:cNvPr id="4" name="Group 3"/>
            <p:cNvGrpSpPr/>
            <p:nvPr/>
          </p:nvGrpSpPr>
          <p:grpSpPr>
            <a:xfrm>
              <a:off x="-17809" y="3862640"/>
              <a:ext cx="1449197" cy="1449574"/>
              <a:chOff x="2953255" y="4744273"/>
              <a:chExt cx="966131" cy="966131"/>
            </a:xfrm>
          </p:grpSpPr>
          <p:sp>
            <p:nvSpPr>
              <p:cNvPr id="14" name="Oval 13"/>
              <p:cNvSpPr/>
              <p:nvPr/>
            </p:nvSpPr>
            <p:spPr bwMode="auto">
              <a:xfrm>
                <a:off x="3014367" y="4805383"/>
                <a:ext cx="852640" cy="852639"/>
              </a:xfrm>
              <a:prstGeom prst="ellipse">
                <a:avLst/>
              </a:prstGeom>
              <a:solidFill>
                <a:schemeClr val="accent1"/>
              </a:solidFill>
              <a:ln w="3175" cmpd="sng">
                <a:noFill/>
                <a:prstDash val="solid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2953255" y="4744273"/>
                <a:ext cx="966131" cy="966131"/>
              </a:xfrm>
              <a:prstGeom prst="ellipse">
                <a:avLst/>
              </a:prstGeom>
              <a:noFill/>
              <a:ln w="3175" cmpd="sng">
                <a:solidFill>
                  <a:schemeClr val="bg1">
                    <a:lumMod val="65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701" dirty="0">
                  <a:latin typeface="Lato Light"/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388522" y="4233363"/>
              <a:ext cx="636214" cy="791656"/>
              <a:chOff x="5886450" y="690562"/>
              <a:chExt cx="396875" cy="493712"/>
            </a:xfrm>
            <a:solidFill>
              <a:schemeClr val="bg1"/>
            </a:solidFill>
          </p:grpSpPr>
          <p:sp>
            <p:nvSpPr>
              <p:cNvPr id="6" name="Freeform 54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  <a:gd name="T18" fmla="*/ 92 w 444"/>
                  <a:gd name="T19" fmla="*/ 0 h 485"/>
                  <a:gd name="T20" fmla="*/ 92 w 444"/>
                  <a:gd name="T21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7" name="Freeform 55"/>
              <p:cNvSpPr>
                <a:spLocks noChangeArrowheads="1"/>
              </p:cNvSpPr>
              <p:nvPr/>
            </p:nvSpPr>
            <p:spPr bwMode="auto">
              <a:xfrm>
                <a:off x="6021388" y="1009649"/>
                <a:ext cx="160337" cy="174625"/>
              </a:xfrm>
              <a:custGeom>
                <a:avLst/>
                <a:gdLst>
                  <a:gd name="T0" fmla="*/ 92 w 444"/>
                  <a:gd name="T1" fmla="*/ 0 h 485"/>
                  <a:gd name="T2" fmla="*/ 0 w 444"/>
                  <a:gd name="T3" fmla="*/ 0 h 485"/>
                  <a:gd name="T4" fmla="*/ 0 w 444"/>
                  <a:gd name="T5" fmla="*/ 484 h 485"/>
                  <a:gd name="T6" fmla="*/ 100 w 444"/>
                  <a:gd name="T7" fmla="*/ 484 h 485"/>
                  <a:gd name="T8" fmla="*/ 100 w 444"/>
                  <a:gd name="T9" fmla="*/ 476 h 485"/>
                  <a:gd name="T10" fmla="*/ 443 w 444"/>
                  <a:gd name="T11" fmla="*/ 476 h 485"/>
                  <a:gd name="T12" fmla="*/ 443 w 444"/>
                  <a:gd name="T13" fmla="*/ 401 h 485"/>
                  <a:gd name="T14" fmla="*/ 92 w 444"/>
                  <a:gd name="T15" fmla="*/ 401 h 485"/>
                  <a:gd name="T16" fmla="*/ 92 w 444"/>
                  <a:gd name="T17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4" h="485">
                    <a:moveTo>
                      <a:pt x="92" y="0"/>
                    </a:moveTo>
                    <a:lnTo>
                      <a:pt x="0" y="0"/>
                    </a:lnTo>
                    <a:lnTo>
                      <a:pt x="0" y="484"/>
                    </a:lnTo>
                    <a:lnTo>
                      <a:pt x="100" y="484"/>
                    </a:lnTo>
                    <a:lnTo>
                      <a:pt x="100" y="476"/>
                    </a:lnTo>
                    <a:lnTo>
                      <a:pt x="443" y="476"/>
                    </a:lnTo>
                    <a:lnTo>
                      <a:pt x="443" y="401"/>
                    </a:lnTo>
                    <a:lnTo>
                      <a:pt x="92" y="401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8" name="Freeform 56"/>
              <p:cNvSpPr>
                <a:spLocks noChangeArrowheads="1"/>
              </p:cNvSpPr>
              <p:nvPr/>
            </p:nvSpPr>
            <p:spPr bwMode="auto">
              <a:xfrm>
                <a:off x="6054725" y="1009649"/>
                <a:ext cx="1588" cy="1588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9" name="Freeform 57"/>
              <p:cNvSpPr>
                <a:spLocks noChangeArrowheads="1"/>
              </p:cNvSpPr>
              <p:nvPr/>
            </p:nvSpPr>
            <p:spPr bwMode="auto">
              <a:xfrm>
                <a:off x="5954713" y="708024"/>
                <a:ext cx="77787" cy="77788"/>
              </a:xfrm>
              <a:custGeom>
                <a:avLst/>
                <a:gdLst>
                  <a:gd name="T0" fmla="*/ 217 w 218"/>
                  <a:gd name="T1" fmla="*/ 108 h 218"/>
                  <a:gd name="T2" fmla="*/ 109 w 218"/>
                  <a:gd name="T3" fmla="*/ 217 h 218"/>
                  <a:gd name="T4" fmla="*/ 0 w 218"/>
                  <a:gd name="T5" fmla="*/ 108 h 218"/>
                  <a:gd name="T6" fmla="*/ 109 w 218"/>
                  <a:gd name="T7" fmla="*/ 0 h 218"/>
                  <a:gd name="T8" fmla="*/ 217 w 218"/>
                  <a:gd name="T9" fmla="*/ 108 h 218"/>
                  <a:gd name="T10" fmla="*/ 217 w 218"/>
                  <a:gd name="T11" fmla="*/ 108 h 218"/>
                  <a:gd name="T12" fmla="*/ 217 w 218"/>
                  <a:gd name="T13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8" h="218">
                    <a:moveTo>
                      <a:pt x="217" y="108"/>
                    </a:moveTo>
                    <a:cubicBezTo>
                      <a:pt x="217" y="167"/>
                      <a:pt x="167" y="217"/>
                      <a:pt x="109" y="217"/>
                    </a:cubicBezTo>
                    <a:cubicBezTo>
                      <a:pt x="50" y="217"/>
                      <a:pt x="0" y="167"/>
                      <a:pt x="0" y="108"/>
                    </a:cubicBezTo>
                    <a:cubicBezTo>
                      <a:pt x="0" y="50"/>
                      <a:pt x="50" y="0"/>
                      <a:pt x="109" y="0"/>
                    </a:cubicBezTo>
                    <a:cubicBezTo>
                      <a:pt x="167" y="0"/>
                      <a:pt x="217" y="50"/>
                      <a:pt x="217" y="108"/>
                    </a:cubicBezTo>
                    <a:close/>
                    <a:moveTo>
                      <a:pt x="217" y="108"/>
                    </a:moveTo>
                    <a:lnTo>
                      <a:pt x="217" y="108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0" name="Freeform 58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  <a:gd name="T12" fmla="*/ 0 w 210"/>
                  <a:gd name="T13" fmla="*/ 0 h 93"/>
                  <a:gd name="T14" fmla="*/ 0 w 210"/>
                  <a:gd name="T15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1" name="Freeform 59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76200" cy="33337"/>
              </a:xfrm>
              <a:custGeom>
                <a:avLst/>
                <a:gdLst>
                  <a:gd name="T0" fmla="*/ 0 w 210"/>
                  <a:gd name="T1" fmla="*/ 0 h 93"/>
                  <a:gd name="T2" fmla="*/ 8 w 210"/>
                  <a:gd name="T3" fmla="*/ 33 h 93"/>
                  <a:gd name="T4" fmla="*/ 167 w 210"/>
                  <a:gd name="T5" fmla="*/ 92 h 93"/>
                  <a:gd name="T6" fmla="*/ 209 w 210"/>
                  <a:gd name="T7" fmla="*/ 83 h 93"/>
                  <a:gd name="T8" fmla="*/ 175 w 210"/>
                  <a:gd name="T9" fmla="*/ 58 h 93"/>
                  <a:gd name="T10" fmla="*/ 0 w 210"/>
                  <a:gd name="T11" fmla="*/ 0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0" h="93">
                    <a:moveTo>
                      <a:pt x="0" y="0"/>
                    </a:moveTo>
                    <a:lnTo>
                      <a:pt x="8" y="33"/>
                    </a:lnTo>
                    <a:lnTo>
                      <a:pt x="167" y="92"/>
                    </a:lnTo>
                    <a:lnTo>
                      <a:pt x="209" y="83"/>
                    </a:lnTo>
                    <a:lnTo>
                      <a:pt x="175" y="58"/>
                    </a:ln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2" name="Freeform 60"/>
              <p:cNvSpPr>
                <a:spLocks noChangeArrowheads="1"/>
              </p:cNvSpPr>
              <p:nvPr/>
            </p:nvSpPr>
            <p:spPr bwMode="auto">
              <a:xfrm>
                <a:off x="6054725" y="811212"/>
                <a:ext cx="1588" cy="1587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  <p:sp>
            <p:nvSpPr>
              <p:cNvPr id="13" name="Freeform 61"/>
              <p:cNvSpPr>
                <a:spLocks noChangeArrowheads="1"/>
              </p:cNvSpPr>
              <p:nvPr/>
            </p:nvSpPr>
            <p:spPr bwMode="auto">
              <a:xfrm>
                <a:off x="5886450" y="690562"/>
                <a:ext cx="396875" cy="325437"/>
              </a:xfrm>
              <a:custGeom>
                <a:avLst/>
                <a:gdLst>
                  <a:gd name="T0" fmla="*/ 877 w 1104"/>
                  <a:gd name="T1" fmla="*/ 0 h 904"/>
                  <a:gd name="T2" fmla="*/ 877 w 1104"/>
                  <a:gd name="T3" fmla="*/ 84 h 904"/>
                  <a:gd name="T4" fmla="*/ 836 w 1104"/>
                  <a:gd name="T5" fmla="*/ 84 h 904"/>
                  <a:gd name="T6" fmla="*/ 836 w 1104"/>
                  <a:gd name="T7" fmla="*/ 117 h 904"/>
                  <a:gd name="T8" fmla="*/ 794 w 1104"/>
                  <a:gd name="T9" fmla="*/ 117 h 904"/>
                  <a:gd name="T10" fmla="*/ 476 w 1104"/>
                  <a:gd name="T11" fmla="*/ 243 h 904"/>
                  <a:gd name="T12" fmla="*/ 468 w 1104"/>
                  <a:gd name="T13" fmla="*/ 243 h 904"/>
                  <a:gd name="T14" fmla="*/ 359 w 1104"/>
                  <a:gd name="T15" fmla="*/ 368 h 904"/>
                  <a:gd name="T16" fmla="*/ 417 w 1104"/>
                  <a:gd name="T17" fmla="*/ 619 h 904"/>
                  <a:gd name="T18" fmla="*/ 66 w 1104"/>
                  <a:gd name="T19" fmla="*/ 761 h 904"/>
                  <a:gd name="T20" fmla="*/ 100 w 1104"/>
                  <a:gd name="T21" fmla="*/ 878 h 904"/>
                  <a:gd name="T22" fmla="*/ 509 w 1104"/>
                  <a:gd name="T23" fmla="*/ 711 h 904"/>
                  <a:gd name="T24" fmla="*/ 635 w 1104"/>
                  <a:gd name="T25" fmla="*/ 845 h 904"/>
                  <a:gd name="T26" fmla="*/ 735 w 1104"/>
                  <a:gd name="T27" fmla="*/ 836 h 904"/>
                  <a:gd name="T28" fmla="*/ 844 w 1104"/>
                  <a:gd name="T29" fmla="*/ 644 h 904"/>
                  <a:gd name="T30" fmla="*/ 727 w 1104"/>
                  <a:gd name="T31" fmla="*/ 611 h 904"/>
                  <a:gd name="T32" fmla="*/ 668 w 1104"/>
                  <a:gd name="T33" fmla="*/ 711 h 904"/>
                  <a:gd name="T34" fmla="*/ 610 w 1104"/>
                  <a:gd name="T35" fmla="*/ 644 h 904"/>
                  <a:gd name="T36" fmla="*/ 610 w 1104"/>
                  <a:gd name="T37" fmla="*/ 611 h 904"/>
                  <a:gd name="T38" fmla="*/ 744 w 1104"/>
                  <a:gd name="T39" fmla="*/ 502 h 904"/>
                  <a:gd name="T40" fmla="*/ 685 w 1104"/>
                  <a:gd name="T41" fmla="*/ 435 h 904"/>
                  <a:gd name="T42" fmla="*/ 643 w 1104"/>
                  <a:gd name="T43" fmla="*/ 443 h 904"/>
                  <a:gd name="T44" fmla="*/ 484 w 1104"/>
                  <a:gd name="T45" fmla="*/ 385 h 904"/>
                  <a:gd name="T46" fmla="*/ 526 w 1104"/>
                  <a:gd name="T47" fmla="*/ 477 h 904"/>
                  <a:gd name="T48" fmla="*/ 434 w 1104"/>
                  <a:gd name="T49" fmla="*/ 468 h 904"/>
                  <a:gd name="T50" fmla="*/ 426 w 1104"/>
                  <a:gd name="T51" fmla="*/ 310 h 904"/>
                  <a:gd name="T52" fmla="*/ 443 w 1104"/>
                  <a:gd name="T53" fmla="*/ 318 h 904"/>
                  <a:gd name="T54" fmla="*/ 468 w 1104"/>
                  <a:gd name="T55" fmla="*/ 326 h 904"/>
                  <a:gd name="T56" fmla="*/ 476 w 1104"/>
                  <a:gd name="T57" fmla="*/ 326 h 904"/>
                  <a:gd name="T58" fmla="*/ 660 w 1104"/>
                  <a:gd name="T59" fmla="*/ 376 h 904"/>
                  <a:gd name="T60" fmla="*/ 602 w 1104"/>
                  <a:gd name="T61" fmla="*/ 285 h 904"/>
                  <a:gd name="T62" fmla="*/ 836 w 1104"/>
                  <a:gd name="T63" fmla="*/ 193 h 904"/>
                  <a:gd name="T64" fmla="*/ 836 w 1104"/>
                  <a:gd name="T65" fmla="*/ 218 h 904"/>
                  <a:gd name="T66" fmla="*/ 877 w 1104"/>
                  <a:gd name="T67" fmla="*/ 218 h 904"/>
                  <a:gd name="T68" fmla="*/ 877 w 1104"/>
                  <a:gd name="T69" fmla="*/ 301 h 904"/>
                  <a:gd name="T70" fmla="*/ 1103 w 1104"/>
                  <a:gd name="T71" fmla="*/ 301 h 904"/>
                  <a:gd name="T72" fmla="*/ 1103 w 1104"/>
                  <a:gd name="T73" fmla="*/ 0 h 904"/>
                  <a:gd name="T74" fmla="*/ 877 w 1104"/>
                  <a:gd name="T75" fmla="*/ 0 h 904"/>
                  <a:gd name="T76" fmla="*/ 877 w 1104"/>
                  <a:gd name="T77" fmla="*/ 193 h 904"/>
                  <a:gd name="T78" fmla="*/ 860 w 1104"/>
                  <a:gd name="T79" fmla="*/ 193 h 904"/>
                  <a:gd name="T80" fmla="*/ 860 w 1104"/>
                  <a:gd name="T81" fmla="*/ 176 h 904"/>
                  <a:gd name="T82" fmla="*/ 860 w 1104"/>
                  <a:gd name="T83" fmla="*/ 142 h 904"/>
                  <a:gd name="T84" fmla="*/ 860 w 1104"/>
                  <a:gd name="T85" fmla="*/ 109 h 904"/>
                  <a:gd name="T86" fmla="*/ 877 w 1104"/>
                  <a:gd name="T87" fmla="*/ 109 h 904"/>
                  <a:gd name="T88" fmla="*/ 877 w 1104"/>
                  <a:gd name="T89" fmla="*/ 193 h 904"/>
                  <a:gd name="T90" fmla="*/ 877 w 1104"/>
                  <a:gd name="T91" fmla="*/ 193 h 904"/>
                  <a:gd name="T92" fmla="*/ 877 w 1104"/>
                  <a:gd name="T93" fmla="*/ 193 h 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04" h="904">
                    <a:moveTo>
                      <a:pt x="877" y="0"/>
                    </a:moveTo>
                    <a:cubicBezTo>
                      <a:pt x="877" y="84"/>
                      <a:pt x="877" y="84"/>
                      <a:pt x="877" y="84"/>
                    </a:cubicBezTo>
                    <a:cubicBezTo>
                      <a:pt x="836" y="84"/>
                      <a:pt x="836" y="84"/>
                      <a:pt x="836" y="84"/>
                    </a:cubicBezTo>
                    <a:cubicBezTo>
                      <a:pt x="836" y="117"/>
                      <a:pt x="836" y="117"/>
                      <a:pt x="836" y="117"/>
                    </a:cubicBezTo>
                    <a:cubicBezTo>
                      <a:pt x="819" y="109"/>
                      <a:pt x="810" y="109"/>
                      <a:pt x="794" y="117"/>
                    </a:cubicBezTo>
                    <a:cubicBezTo>
                      <a:pt x="685" y="159"/>
                      <a:pt x="585" y="201"/>
                      <a:pt x="476" y="243"/>
                    </a:cubicBezTo>
                    <a:cubicBezTo>
                      <a:pt x="468" y="243"/>
                      <a:pt x="468" y="243"/>
                      <a:pt x="468" y="243"/>
                    </a:cubicBezTo>
                    <a:cubicBezTo>
                      <a:pt x="409" y="243"/>
                      <a:pt x="342" y="293"/>
                      <a:pt x="359" y="368"/>
                    </a:cubicBezTo>
                    <a:cubicBezTo>
                      <a:pt x="376" y="452"/>
                      <a:pt x="401" y="535"/>
                      <a:pt x="417" y="619"/>
                    </a:cubicBezTo>
                    <a:cubicBezTo>
                      <a:pt x="301" y="669"/>
                      <a:pt x="183" y="719"/>
                      <a:pt x="66" y="761"/>
                    </a:cubicBezTo>
                    <a:cubicBezTo>
                      <a:pt x="0" y="786"/>
                      <a:pt x="33" y="903"/>
                      <a:pt x="100" y="878"/>
                    </a:cubicBezTo>
                    <a:cubicBezTo>
                      <a:pt x="234" y="820"/>
                      <a:pt x="376" y="769"/>
                      <a:pt x="509" y="711"/>
                    </a:cubicBezTo>
                    <a:cubicBezTo>
                      <a:pt x="543" y="761"/>
                      <a:pt x="593" y="803"/>
                      <a:pt x="635" y="845"/>
                    </a:cubicBezTo>
                    <a:cubicBezTo>
                      <a:pt x="668" y="870"/>
                      <a:pt x="710" y="870"/>
                      <a:pt x="735" y="836"/>
                    </a:cubicBezTo>
                    <a:cubicBezTo>
                      <a:pt x="777" y="769"/>
                      <a:pt x="819" y="711"/>
                      <a:pt x="844" y="644"/>
                    </a:cubicBezTo>
                    <a:cubicBezTo>
                      <a:pt x="869" y="569"/>
                      <a:pt x="752" y="535"/>
                      <a:pt x="727" y="611"/>
                    </a:cubicBezTo>
                    <a:cubicBezTo>
                      <a:pt x="710" y="644"/>
                      <a:pt x="694" y="677"/>
                      <a:pt x="668" y="711"/>
                    </a:cubicBezTo>
                    <a:cubicBezTo>
                      <a:pt x="652" y="694"/>
                      <a:pt x="627" y="669"/>
                      <a:pt x="610" y="644"/>
                    </a:cubicBezTo>
                    <a:cubicBezTo>
                      <a:pt x="610" y="636"/>
                      <a:pt x="610" y="619"/>
                      <a:pt x="610" y="611"/>
                    </a:cubicBezTo>
                    <a:cubicBezTo>
                      <a:pt x="744" y="502"/>
                      <a:pt x="744" y="502"/>
                      <a:pt x="744" y="502"/>
                    </a:cubicBezTo>
                    <a:cubicBezTo>
                      <a:pt x="685" y="435"/>
                      <a:pt x="685" y="435"/>
                      <a:pt x="685" y="435"/>
                    </a:cubicBezTo>
                    <a:cubicBezTo>
                      <a:pt x="643" y="443"/>
                      <a:pt x="643" y="443"/>
                      <a:pt x="643" y="443"/>
                    </a:cubicBezTo>
                    <a:cubicBezTo>
                      <a:pt x="484" y="385"/>
                      <a:pt x="484" y="385"/>
                      <a:pt x="484" y="385"/>
                    </a:cubicBezTo>
                    <a:cubicBezTo>
                      <a:pt x="526" y="477"/>
                      <a:pt x="526" y="477"/>
                      <a:pt x="526" y="477"/>
                    </a:cubicBezTo>
                    <a:cubicBezTo>
                      <a:pt x="434" y="468"/>
                      <a:pt x="434" y="468"/>
                      <a:pt x="434" y="468"/>
                    </a:cubicBezTo>
                    <a:cubicBezTo>
                      <a:pt x="434" y="468"/>
                      <a:pt x="367" y="293"/>
                      <a:pt x="426" y="310"/>
                    </a:cubicBezTo>
                    <a:cubicBezTo>
                      <a:pt x="434" y="310"/>
                      <a:pt x="443" y="310"/>
                      <a:pt x="443" y="318"/>
                    </a:cubicBezTo>
                    <a:cubicBezTo>
                      <a:pt x="468" y="326"/>
                      <a:pt x="468" y="326"/>
                      <a:pt x="468" y="326"/>
                    </a:cubicBezTo>
                    <a:lnTo>
                      <a:pt x="476" y="326"/>
                    </a:lnTo>
                    <a:cubicBezTo>
                      <a:pt x="660" y="376"/>
                      <a:pt x="660" y="376"/>
                      <a:pt x="660" y="376"/>
                    </a:cubicBezTo>
                    <a:cubicBezTo>
                      <a:pt x="602" y="285"/>
                      <a:pt x="602" y="285"/>
                      <a:pt x="602" y="285"/>
                    </a:cubicBezTo>
                    <a:cubicBezTo>
                      <a:pt x="677" y="260"/>
                      <a:pt x="760" y="226"/>
                      <a:pt x="836" y="193"/>
                    </a:cubicBezTo>
                    <a:cubicBezTo>
                      <a:pt x="836" y="218"/>
                      <a:pt x="836" y="218"/>
                      <a:pt x="836" y="218"/>
                    </a:cubicBezTo>
                    <a:cubicBezTo>
                      <a:pt x="877" y="218"/>
                      <a:pt x="877" y="218"/>
                      <a:pt x="877" y="218"/>
                    </a:cubicBezTo>
                    <a:cubicBezTo>
                      <a:pt x="877" y="301"/>
                      <a:pt x="877" y="301"/>
                      <a:pt x="877" y="301"/>
                    </a:cubicBezTo>
                    <a:cubicBezTo>
                      <a:pt x="1103" y="301"/>
                      <a:pt x="1103" y="301"/>
                      <a:pt x="1103" y="301"/>
                    </a:cubicBezTo>
                    <a:cubicBezTo>
                      <a:pt x="1103" y="0"/>
                      <a:pt x="1103" y="0"/>
                      <a:pt x="1103" y="0"/>
                    </a:cubicBezTo>
                    <a:lnTo>
                      <a:pt x="877" y="0"/>
                    </a:lnTo>
                    <a:close/>
                    <a:moveTo>
                      <a:pt x="877" y="193"/>
                    </a:moveTo>
                    <a:cubicBezTo>
                      <a:pt x="860" y="193"/>
                      <a:pt x="860" y="193"/>
                      <a:pt x="860" y="193"/>
                    </a:cubicBezTo>
                    <a:cubicBezTo>
                      <a:pt x="860" y="176"/>
                      <a:pt x="860" y="176"/>
                      <a:pt x="860" y="176"/>
                    </a:cubicBezTo>
                    <a:cubicBezTo>
                      <a:pt x="860" y="167"/>
                      <a:pt x="860" y="151"/>
                      <a:pt x="860" y="142"/>
                    </a:cubicBezTo>
                    <a:cubicBezTo>
                      <a:pt x="860" y="109"/>
                      <a:pt x="860" y="109"/>
                      <a:pt x="860" y="109"/>
                    </a:cubicBezTo>
                    <a:cubicBezTo>
                      <a:pt x="877" y="109"/>
                      <a:pt x="877" y="109"/>
                      <a:pt x="877" y="109"/>
                    </a:cubicBezTo>
                    <a:lnTo>
                      <a:pt x="877" y="193"/>
                    </a:lnTo>
                    <a:close/>
                    <a:moveTo>
                      <a:pt x="877" y="193"/>
                    </a:moveTo>
                    <a:lnTo>
                      <a:pt x="877" y="19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701" dirty="0">
                  <a:latin typeface="Lato Light"/>
                  <a:ea typeface="SimSun" charset="0"/>
                </a:endParaRPr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>
            <a:off x="7668343" y="116632"/>
            <a:ext cx="1368153" cy="1716701"/>
            <a:chOff x="6316933" y="4003298"/>
            <a:chExt cx="5639850" cy="7076646"/>
          </a:xfrm>
        </p:grpSpPr>
        <p:sp>
          <p:nvSpPr>
            <p:cNvPr id="22" name="Freeform 33"/>
            <p:cNvSpPr>
              <a:spLocks/>
            </p:cNvSpPr>
            <p:nvPr/>
          </p:nvSpPr>
          <p:spPr bwMode="auto">
            <a:xfrm rot="20192702" flipH="1">
              <a:off x="9327908" y="4398233"/>
              <a:ext cx="1078539" cy="895537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3" name="Freeform 36"/>
            <p:cNvSpPr>
              <a:spLocks/>
            </p:cNvSpPr>
            <p:nvPr/>
          </p:nvSpPr>
          <p:spPr bwMode="auto">
            <a:xfrm rot="1695130">
              <a:off x="11183914" y="5389394"/>
              <a:ext cx="510129" cy="654883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auto">
            <a:xfrm rot="19798984">
              <a:off x="9454650" y="4655982"/>
              <a:ext cx="1864425" cy="1401878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20742510">
              <a:off x="9002117" y="5385559"/>
              <a:ext cx="510129" cy="654883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auto">
            <a:xfrm rot="1666479" flipH="1">
              <a:off x="6905128" y="4003298"/>
              <a:ext cx="1687545" cy="1268880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6316933" y="5715711"/>
              <a:ext cx="2133156" cy="1963674"/>
            </a:xfrm>
            <a:custGeom>
              <a:avLst/>
              <a:gdLst>
                <a:gd name="T0" fmla="*/ 105 w 164"/>
                <a:gd name="T1" fmla="*/ 85 h 151"/>
                <a:gd name="T2" fmla="*/ 149 w 164"/>
                <a:gd name="T3" fmla="*/ 140 h 151"/>
                <a:gd name="T4" fmla="*/ 60 w 164"/>
                <a:gd name="T5" fmla="*/ 126 h 151"/>
                <a:gd name="T6" fmla="*/ 33 w 164"/>
                <a:gd name="T7" fmla="*/ 0 h 151"/>
                <a:gd name="T8" fmla="*/ 126 w 164"/>
                <a:gd name="T9" fmla="*/ 54 h 151"/>
                <a:gd name="T10" fmla="*/ 164 w 164"/>
                <a:gd name="T11" fmla="*/ 127 h 151"/>
                <a:gd name="T12" fmla="*/ 105 w 164"/>
                <a:gd name="T13" fmla="*/ 8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151">
                  <a:moveTo>
                    <a:pt x="105" y="85"/>
                  </a:moveTo>
                  <a:cubicBezTo>
                    <a:pt x="105" y="85"/>
                    <a:pt x="156" y="110"/>
                    <a:pt x="149" y="140"/>
                  </a:cubicBezTo>
                  <a:cubicBezTo>
                    <a:pt x="134" y="131"/>
                    <a:pt x="88" y="151"/>
                    <a:pt x="60" y="126"/>
                  </a:cubicBezTo>
                  <a:cubicBezTo>
                    <a:pt x="0" y="69"/>
                    <a:pt x="33" y="0"/>
                    <a:pt x="33" y="0"/>
                  </a:cubicBezTo>
                  <a:cubicBezTo>
                    <a:pt x="39" y="49"/>
                    <a:pt x="90" y="22"/>
                    <a:pt x="126" y="54"/>
                  </a:cubicBezTo>
                  <a:cubicBezTo>
                    <a:pt x="159" y="83"/>
                    <a:pt x="162" y="111"/>
                    <a:pt x="164" y="127"/>
                  </a:cubicBezTo>
                  <a:cubicBezTo>
                    <a:pt x="162" y="121"/>
                    <a:pt x="142" y="91"/>
                    <a:pt x="105" y="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9873457" y="5766788"/>
              <a:ext cx="2083326" cy="1566471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r>
                <a:rPr lang="id-ID" sz="2701" dirty="0">
                  <a:latin typeface="Lato Light"/>
                </a:rPr>
                <a:t> </a:t>
              </a: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8086219" y="5260095"/>
              <a:ext cx="3438915" cy="5819849"/>
              <a:chOff x="5390813" y="2553387"/>
              <a:chExt cx="2292610" cy="3878889"/>
            </a:xfrm>
            <a:solidFill>
              <a:schemeClr val="tx2"/>
            </a:solidFill>
          </p:grpSpPr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6408694" y="3371498"/>
                <a:ext cx="1274729" cy="868054"/>
              </a:xfrm>
              <a:custGeom>
                <a:avLst/>
                <a:gdLst>
                  <a:gd name="T0" fmla="*/ 129 w 226"/>
                  <a:gd name="T1" fmla="*/ 12 h 154"/>
                  <a:gd name="T2" fmla="*/ 7 w 226"/>
                  <a:gd name="T3" fmla="*/ 154 h 154"/>
                  <a:gd name="T4" fmla="*/ 0 w 226"/>
                  <a:gd name="T5" fmla="*/ 142 h 154"/>
                  <a:gd name="T6" fmla="*/ 120 w 226"/>
                  <a:gd name="T7" fmla="*/ 8 h 154"/>
                  <a:gd name="T8" fmla="*/ 226 w 226"/>
                  <a:gd name="T9" fmla="*/ 19 h 154"/>
                  <a:gd name="T10" fmla="*/ 129 w 226"/>
                  <a:gd name="T11" fmla="*/ 1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6" h="154">
                    <a:moveTo>
                      <a:pt x="129" y="12"/>
                    </a:moveTo>
                    <a:cubicBezTo>
                      <a:pt x="55" y="28"/>
                      <a:pt x="4" y="90"/>
                      <a:pt x="7" y="154"/>
                    </a:cubicBezTo>
                    <a:cubicBezTo>
                      <a:pt x="4" y="151"/>
                      <a:pt x="3" y="145"/>
                      <a:pt x="0" y="142"/>
                    </a:cubicBezTo>
                    <a:cubicBezTo>
                      <a:pt x="0" y="80"/>
                      <a:pt x="48" y="24"/>
                      <a:pt x="120" y="8"/>
                    </a:cubicBezTo>
                    <a:cubicBezTo>
                      <a:pt x="157" y="0"/>
                      <a:pt x="195" y="5"/>
                      <a:pt x="226" y="19"/>
                    </a:cubicBezTo>
                    <a:cubicBezTo>
                      <a:pt x="197" y="8"/>
                      <a:pt x="163" y="5"/>
                      <a:pt x="129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1" name="Freeform 31"/>
              <p:cNvSpPr>
                <a:spLocks/>
              </p:cNvSpPr>
              <p:nvPr/>
            </p:nvSpPr>
            <p:spPr bwMode="auto">
              <a:xfrm>
                <a:off x="5752304" y="2553387"/>
                <a:ext cx="118912" cy="789180"/>
              </a:xfrm>
              <a:custGeom>
                <a:avLst/>
                <a:gdLst>
                  <a:gd name="T0" fmla="*/ 12 w 21"/>
                  <a:gd name="T1" fmla="*/ 80 h 81"/>
                  <a:gd name="T2" fmla="*/ 3 w 21"/>
                  <a:gd name="T3" fmla="*/ 81 h 81"/>
                  <a:gd name="T4" fmla="*/ 3 w 21"/>
                  <a:gd name="T5" fmla="*/ 32 h 81"/>
                  <a:gd name="T6" fmla="*/ 5 w 21"/>
                  <a:gd name="T7" fmla="*/ 0 h 81"/>
                  <a:gd name="T8" fmla="*/ 14 w 21"/>
                  <a:gd name="T9" fmla="*/ 28 h 81"/>
                  <a:gd name="T10" fmla="*/ 12 w 21"/>
                  <a:gd name="T11" fmla="*/ 8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81">
                    <a:moveTo>
                      <a:pt x="12" y="80"/>
                    </a:moveTo>
                    <a:cubicBezTo>
                      <a:pt x="9" y="81"/>
                      <a:pt x="6" y="81"/>
                      <a:pt x="3" y="81"/>
                    </a:cubicBezTo>
                    <a:cubicBezTo>
                      <a:pt x="3" y="55"/>
                      <a:pt x="3" y="36"/>
                      <a:pt x="3" y="32"/>
                    </a:cubicBezTo>
                    <a:cubicBezTo>
                      <a:pt x="0" y="8"/>
                      <a:pt x="1" y="0"/>
                      <a:pt x="5" y="0"/>
                    </a:cubicBezTo>
                    <a:cubicBezTo>
                      <a:pt x="9" y="0"/>
                      <a:pt x="21" y="3"/>
                      <a:pt x="14" y="28"/>
                    </a:cubicBezTo>
                    <a:cubicBezTo>
                      <a:pt x="13" y="33"/>
                      <a:pt x="12" y="52"/>
                      <a:pt x="12" y="8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2" name="Freeform 24"/>
              <p:cNvSpPr>
                <a:spLocks/>
              </p:cNvSpPr>
              <p:nvPr/>
            </p:nvSpPr>
            <p:spPr bwMode="auto">
              <a:xfrm>
                <a:off x="5390813" y="4008863"/>
                <a:ext cx="168853" cy="1674272"/>
              </a:xfrm>
              <a:custGeom>
                <a:avLst/>
                <a:gdLst>
                  <a:gd name="T0" fmla="*/ 21 w 30"/>
                  <a:gd name="T1" fmla="*/ 297 h 297"/>
                  <a:gd name="T2" fmla="*/ 29 w 30"/>
                  <a:gd name="T3" fmla="*/ 290 h 297"/>
                  <a:gd name="T4" fmla="*/ 29 w 30"/>
                  <a:gd name="T5" fmla="*/ 13 h 297"/>
                  <a:gd name="T6" fmla="*/ 21 w 30"/>
                  <a:gd name="T7" fmla="*/ 2 h 297"/>
                  <a:gd name="T8" fmla="*/ 22 w 30"/>
                  <a:gd name="T9" fmla="*/ 7 h 297"/>
                  <a:gd name="T10" fmla="*/ 14 w 30"/>
                  <a:gd name="T11" fmla="*/ 290 h 297"/>
                  <a:gd name="T12" fmla="*/ 21 w 30"/>
                  <a:gd name="T13" fmla="*/ 297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7">
                    <a:moveTo>
                      <a:pt x="21" y="297"/>
                    </a:moveTo>
                    <a:cubicBezTo>
                      <a:pt x="25" y="297"/>
                      <a:pt x="29" y="294"/>
                      <a:pt x="29" y="290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9"/>
                      <a:pt x="25" y="2"/>
                      <a:pt x="21" y="2"/>
                    </a:cubicBezTo>
                    <a:cubicBezTo>
                      <a:pt x="17" y="2"/>
                      <a:pt x="0" y="0"/>
                      <a:pt x="22" y="7"/>
                    </a:cubicBezTo>
                    <a:cubicBezTo>
                      <a:pt x="30" y="9"/>
                      <a:pt x="14" y="290"/>
                      <a:pt x="14" y="290"/>
                    </a:cubicBezTo>
                    <a:cubicBezTo>
                      <a:pt x="14" y="294"/>
                      <a:pt x="17" y="297"/>
                      <a:pt x="21" y="29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3" name="Freeform 25"/>
              <p:cNvSpPr>
                <a:spLocks/>
              </p:cNvSpPr>
              <p:nvPr/>
            </p:nvSpPr>
            <p:spPr bwMode="auto">
              <a:xfrm>
                <a:off x="6651273" y="4329923"/>
                <a:ext cx="145071" cy="1353212"/>
              </a:xfrm>
              <a:custGeom>
                <a:avLst/>
                <a:gdLst>
                  <a:gd name="T0" fmla="*/ 8 w 26"/>
                  <a:gd name="T1" fmla="*/ 240 h 240"/>
                  <a:gd name="T2" fmla="*/ 16 w 26"/>
                  <a:gd name="T3" fmla="*/ 233 h 240"/>
                  <a:gd name="T4" fmla="*/ 17 w 26"/>
                  <a:gd name="T5" fmla="*/ 34 h 240"/>
                  <a:gd name="T6" fmla="*/ 12 w 26"/>
                  <a:gd name="T7" fmla="*/ 33 h 240"/>
                  <a:gd name="T8" fmla="*/ 1 w 26"/>
                  <a:gd name="T9" fmla="*/ 233 h 240"/>
                  <a:gd name="T10" fmla="*/ 8 w 26"/>
                  <a:gd name="T11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240">
                    <a:moveTo>
                      <a:pt x="8" y="240"/>
                    </a:moveTo>
                    <a:cubicBezTo>
                      <a:pt x="12" y="240"/>
                      <a:pt x="16" y="237"/>
                      <a:pt x="16" y="233"/>
                    </a:cubicBezTo>
                    <a:cubicBezTo>
                      <a:pt x="16" y="233"/>
                      <a:pt x="8" y="68"/>
                      <a:pt x="17" y="34"/>
                    </a:cubicBezTo>
                    <a:cubicBezTo>
                      <a:pt x="26" y="0"/>
                      <a:pt x="15" y="30"/>
                      <a:pt x="12" y="33"/>
                    </a:cubicBezTo>
                    <a:cubicBezTo>
                      <a:pt x="0" y="53"/>
                      <a:pt x="1" y="233"/>
                      <a:pt x="1" y="233"/>
                    </a:cubicBezTo>
                    <a:cubicBezTo>
                      <a:pt x="1" y="237"/>
                      <a:pt x="4" y="240"/>
                      <a:pt x="8" y="24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4" name="Freeform 26"/>
              <p:cNvSpPr>
                <a:spLocks/>
              </p:cNvSpPr>
              <p:nvPr/>
            </p:nvSpPr>
            <p:spPr bwMode="auto">
              <a:xfrm>
                <a:off x="6373019" y="3951786"/>
                <a:ext cx="114155" cy="1481636"/>
              </a:xfrm>
              <a:custGeom>
                <a:avLst/>
                <a:gdLst>
                  <a:gd name="T0" fmla="*/ 9 w 20"/>
                  <a:gd name="T1" fmla="*/ 263 h 263"/>
                  <a:gd name="T2" fmla="*/ 17 w 20"/>
                  <a:gd name="T3" fmla="*/ 256 h 263"/>
                  <a:gd name="T4" fmla="*/ 17 w 20"/>
                  <a:gd name="T5" fmla="*/ 19 h 263"/>
                  <a:gd name="T6" fmla="*/ 9 w 20"/>
                  <a:gd name="T7" fmla="*/ 12 h 263"/>
                  <a:gd name="T8" fmla="*/ 2 w 20"/>
                  <a:gd name="T9" fmla="*/ 256 h 263"/>
                  <a:gd name="T10" fmla="*/ 9 w 20"/>
                  <a:gd name="T11" fmla="*/ 263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" h="263">
                    <a:moveTo>
                      <a:pt x="9" y="263"/>
                    </a:moveTo>
                    <a:cubicBezTo>
                      <a:pt x="13" y="263"/>
                      <a:pt x="17" y="260"/>
                      <a:pt x="17" y="256"/>
                    </a:cubicBezTo>
                    <a:cubicBezTo>
                      <a:pt x="17" y="256"/>
                      <a:pt x="8" y="67"/>
                      <a:pt x="17" y="19"/>
                    </a:cubicBezTo>
                    <a:cubicBezTo>
                      <a:pt x="20" y="0"/>
                      <a:pt x="12" y="9"/>
                      <a:pt x="9" y="12"/>
                    </a:cubicBezTo>
                    <a:cubicBezTo>
                      <a:pt x="0" y="22"/>
                      <a:pt x="2" y="256"/>
                      <a:pt x="2" y="256"/>
                    </a:cubicBezTo>
                    <a:cubicBezTo>
                      <a:pt x="2" y="260"/>
                      <a:pt x="5" y="263"/>
                      <a:pt x="9" y="26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5" name="Freeform 27"/>
              <p:cNvSpPr>
                <a:spLocks noEditPoints="1"/>
              </p:cNvSpPr>
              <p:nvPr/>
            </p:nvSpPr>
            <p:spPr bwMode="auto">
              <a:xfrm>
                <a:off x="5464537" y="5333535"/>
                <a:ext cx="1277107" cy="1098741"/>
              </a:xfrm>
              <a:custGeom>
                <a:avLst/>
                <a:gdLst>
                  <a:gd name="T0" fmla="*/ 2 w 226"/>
                  <a:gd name="T1" fmla="*/ 61 h 195"/>
                  <a:gd name="T2" fmla="*/ 56 w 226"/>
                  <a:gd name="T3" fmla="*/ 128 h 195"/>
                  <a:gd name="T4" fmla="*/ 56 w 226"/>
                  <a:gd name="T5" fmla="*/ 128 h 195"/>
                  <a:gd name="T6" fmla="*/ 108 w 226"/>
                  <a:gd name="T7" fmla="*/ 192 h 195"/>
                  <a:gd name="T8" fmla="*/ 113 w 226"/>
                  <a:gd name="T9" fmla="*/ 195 h 195"/>
                  <a:gd name="T10" fmla="*/ 119 w 226"/>
                  <a:gd name="T11" fmla="*/ 192 h 195"/>
                  <a:gd name="T12" fmla="*/ 171 w 226"/>
                  <a:gd name="T13" fmla="*/ 128 h 195"/>
                  <a:gd name="T14" fmla="*/ 171 w 226"/>
                  <a:gd name="T15" fmla="*/ 128 h 195"/>
                  <a:gd name="T16" fmla="*/ 224 w 226"/>
                  <a:gd name="T17" fmla="*/ 61 h 195"/>
                  <a:gd name="T18" fmla="*/ 225 w 226"/>
                  <a:gd name="T19" fmla="*/ 54 h 195"/>
                  <a:gd name="T20" fmla="*/ 219 w 226"/>
                  <a:gd name="T21" fmla="*/ 49 h 195"/>
                  <a:gd name="T22" fmla="*/ 178 w 226"/>
                  <a:gd name="T23" fmla="*/ 7 h 195"/>
                  <a:gd name="T24" fmla="*/ 177 w 226"/>
                  <a:gd name="T25" fmla="*/ 5 h 195"/>
                  <a:gd name="T26" fmla="*/ 169 w 226"/>
                  <a:gd name="T27" fmla="*/ 1 h 195"/>
                  <a:gd name="T28" fmla="*/ 166 w 226"/>
                  <a:gd name="T29" fmla="*/ 2 h 195"/>
                  <a:gd name="T30" fmla="*/ 163 w 226"/>
                  <a:gd name="T31" fmla="*/ 7 h 195"/>
                  <a:gd name="T32" fmla="*/ 113 w 226"/>
                  <a:gd name="T33" fmla="*/ 50 h 195"/>
                  <a:gd name="T34" fmla="*/ 64 w 226"/>
                  <a:gd name="T35" fmla="*/ 7 h 195"/>
                  <a:gd name="T36" fmla="*/ 56 w 226"/>
                  <a:gd name="T37" fmla="*/ 1 h 195"/>
                  <a:gd name="T38" fmla="*/ 56 w 226"/>
                  <a:gd name="T39" fmla="*/ 1 h 195"/>
                  <a:gd name="T40" fmla="*/ 53 w 226"/>
                  <a:gd name="T41" fmla="*/ 2 h 195"/>
                  <a:gd name="T42" fmla="*/ 50 w 226"/>
                  <a:gd name="T43" fmla="*/ 5 h 195"/>
                  <a:gd name="T44" fmla="*/ 49 w 226"/>
                  <a:gd name="T45" fmla="*/ 7 h 195"/>
                  <a:gd name="T46" fmla="*/ 7 w 226"/>
                  <a:gd name="T47" fmla="*/ 49 h 195"/>
                  <a:gd name="T48" fmla="*/ 1 w 226"/>
                  <a:gd name="T49" fmla="*/ 54 h 195"/>
                  <a:gd name="T50" fmla="*/ 2 w 226"/>
                  <a:gd name="T51" fmla="*/ 61 h 195"/>
                  <a:gd name="T52" fmla="*/ 75 w 226"/>
                  <a:gd name="T53" fmla="*/ 128 h 195"/>
                  <a:gd name="T54" fmla="*/ 152 w 226"/>
                  <a:gd name="T55" fmla="*/ 128 h 195"/>
                  <a:gd name="T56" fmla="*/ 113 w 226"/>
                  <a:gd name="T57" fmla="*/ 175 h 195"/>
                  <a:gd name="T58" fmla="*/ 75 w 226"/>
                  <a:gd name="T59" fmla="*/ 128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26" h="195">
                    <a:moveTo>
                      <a:pt x="2" y="61"/>
                    </a:moveTo>
                    <a:cubicBezTo>
                      <a:pt x="56" y="128"/>
                      <a:pt x="56" y="128"/>
                      <a:pt x="56" y="128"/>
                    </a:cubicBezTo>
                    <a:cubicBezTo>
                      <a:pt x="56" y="128"/>
                      <a:pt x="56" y="128"/>
                      <a:pt x="56" y="128"/>
                    </a:cubicBezTo>
                    <a:cubicBezTo>
                      <a:pt x="108" y="192"/>
                      <a:pt x="108" y="192"/>
                      <a:pt x="108" y="192"/>
                    </a:cubicBezTo>
                    <a:cubicBezTo>
                      <a:pt x="109" y="194"/>
                      <a:pt x="111" y="195"/>
                      <a:pt x="113" y="195"/>
                    </a:cubicBezTo>
                    <a:cubicBezTo>
                      <a:pt x="116" y="195"/>
                      <a:pt x="118" y="194"/>
                      <a:pt x="119" y="192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171" y="128"/>
                      <a:pt x="171" y="128"/>
                      <a:pt x="171" y="128"/>
                    </a:cubicBezTo>
                    <a:cubicBezTo>
                      <a:pt x="224" y="61"/>
                      <a:pt x="224" y="61"/>
                      <a:pt x="224" y="61"/>
                    </a:cubicBezTo>
                    <a:cubicBezTo>
                      <a:pt x="226" y="59"/>
                      <a:pt x="226" y="56"/>
                      <a:pt x="225" y="54"/>
                    </a:cubicBezTo>
                    <a:cubicBezTo>
                      <a:pt x="224" y="51"/>
                      <a:pt x="222" y="50"/>
                      <a:pt x="219" y="49"/>
                    </a:cubicBezTo>
                    <a:cubicBezTo>
                      <a:pt x="198" y="46"/>
                      <a:pt x="180" y="29"/>
                      <a:pt x="178" y="7"/>
                    </a:cubicBezTo>
                    <a:cubicBezTo>
                      <a:pt x="178" y="6"/>
                      <a:pt x="177" y="5"/>
                      <a:pt x="177" y="5"/>
                    </a:cubicBezTo>
                    <a:cubicBezTo>
                      <a:pt x="175" y="2"/>
                      <a:pt x="172" y="0"/>
                      <a:pt x="169" y="1"/>
                    </a:cubicBezTo>
                    <a:cubicBezTo>
                      <a:pt x="168" y="1"/>
                      <a:pt x="167" y="1"/>
                      <a:pt x="166" y="2"/>
                    </a:cubicBezTo>
                    <a:cubicBezTo>
                      <a:pt x="164" y="3"/>
                      <a:pt x="163" y="5"/>
                      <a:pt x="163" y="7"/>
                    </a:cubicBezTo>
                    <a:cubicBezTo>
                      <a:pt x="160" y="31"/>
                      <a:pt x="138" y="50"/>
                      <a:pt x="113" y="50"/>
                    </a:cubicBezTo>
                    <a:cubicBezTo>
                      <a:pt x="88" y="50"/>
                      <a:pt x="67" y="31"/>
                      <a:pt x="64" y="7"/>
                    </a:cubicBezTo>
                    <a:cubicBezTo>
                      <a:pt x="63" y="3"/>
                      <a:pt x="60" y="1"/>
                      <a:pt x="56" y="1"/>
                    </a:cubicBezTo>
                    <a:cubicBezTo>
                      <a:pt x="56" y="1"/>
                      <a:pt x="56" y="1"/>
                      <a:pt x="56" y="1"/>
                    </a:cubicBezTo>
                    <a:cubicBezTo>
                      <a:pt x="55" y="1"/>
                      <a:pt x="54" y="1"/>
                      <a:pt x="53" y="2"/>
                    </a:cubicBezTo>
                    <a:cubicBezTo>
                      <a:pt x="51" y="2"/>
                      <a:pt x="50" y="3"/>
                      <a:pt x="50" y="5"/>
                    </a:cubicBezTo>
                    <a:cubicBezTo>
                      <a:pt x="49" y="5"/>
                      <a:pt x="49" y="6"/>
                      <a:pt x="49" y="7"/>
                    </a:cubicBezTo>
                    <a:cubicBezTo>
                      <a:pt x="46" y="29"/>
                      <a:pt x="29" y="46"/>
                      <a:pt x="7" y="49"/>
                    </a:cubicBezTo>
                    <a:cubicBezTo>
                      <a:pt x="4" y="50"/>
                      <a:pt x="2" y="51"/>
                      <a:pt x="1" y="54"/>
                    </a:cubicBezTo>
                    <a:cubicBezTo>
                      <a:pt x="0" y="56"/>
                      <a:pt x="1" y="59"/>
                      <a:pt x="2" y="61"/>
                    </a:cubicBezTo>
                    <a:close/>
                    <a:moveTo>
                      <a:pt x="75" y="128"/>
                    </a:moveTo>
                    <a:cubicBezTo>
                      <a:pt x="101" y="123"/>
                      <a:pt x="126" y="123"/>
                      <a:pt x="152" y="128"/>
                    </a:cubicBezTo>
                    <a:cubicBezTo>
                      <a:pt x="113" y="175"/>
                      <a:pt x="113" y="175"/>
                      <a:pt x="113" y="175"/>
                    </a:cubicBezTo>
                    <a:lnTo>
                      <a:pt x="75" y="12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  <p:sp>
            <p:nvSpPr>
              <p:cNvPr id="36" name="Freeform 32"/>
              <p:cNvSpPr>
                <a:spLocks/>
              </p:cNvSpPr>
              <p:nvPr/>
            </p:nvSpPr>
            <p:spPr bwMode="auto">
              <a:xfrm>
                <a:off x="5740412" y="3611455"/>
                <a:ext cx="85616" cy="1821968"/>
              </a:xfrm>
              <a:custGeom>
                <a:avLst/>
                <a:gdLst>
                  <a:gd name="T0" fmla="*/ 13 w 15"/>
                  <a:gd name="T1" fmla="*/ 4 h 300"/>
                  <a:gd name="T2" fmla="*/ 15 w 15"/>
                  <a:gd name="T3" fmla="*/ 293 h 300"/>
                  <a:gd name="T4" fmla="*/ 7 w 15"/>
                  <a:gd name="T5" fmla="*/ 300 h 300"/>
                  <a:gd name="T6" fmla="*/ 0 w 15"/>
                  <a:gd name="T7" fmla="*/ 293 h 300"/>
                  <a:gd name="T8" fmla="*/ 4 w 15"/>
                  <a:gd name="T9" fmla="*/ 0 h 300"/>
                  <a:gd name="T10" fmla="*/ 13 w 15"/>
                  <a:gd name="T11" fmla="*/ 4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" h="300">
                    <a:moveTo>
                      <a:pt x="13" y="4"/>
                    </a:moveTo>
                    <a:cubicBezTo>
                      <a:pt x="13" y="137"/>
                      <a:pt x="15" y="293"/>
                      <a:pt x="15" y="293"/>
                    </a:cubicBezTo>
                    <a:cubicBezTo>
                      <a:pt x="15" y="297"/>
                      <a:pt x="11" y="300"/>
                      <a:pt x="7" y="300"/>
                    </a:cubicBezTo>
                    <a:cubicBezTo>
                      <a:pt x="3" y="300"/>
                      <a:pt x="0" y="297"/>
                      <a:pt x="0" y="293"/>
                    </a:cubicBezTo>
                    <a:cubicBezTo>
                      <a:pt x="0" y="293"/>
                      <a:pt x="3" y="134"/>
                      <a:pt x="4" y="0"/>
                    </a:cubicBezTo>
                    <a:cubicBezTo>
                      <a:pt x="7" y="2"/>
                      <a:pt x="10" y="3"/>
                      <a:pt x="13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2701" dirty="0">
                  <a:latin typeface="Lato Light"/>
                </a:endParaRPr>
              </a:p>
            </p:txBody>
          </p:sp>
        </p:grp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8567186" y="6301483"/>
              <a:ext cx="1281297" cy="1063893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8" name="Freeform 34"/>
            <p:cNvSpPr>
              <a:spLocks/>
            </p:cNvSpPr>
            <p:nvPr/>
          </p:nvSpPr>
          <p:spPr bwMode="auto">
            <a:xfrm>
              <a:off x="7621104" y="5364273"/>
              <a:ext cx="659957" cy="881364"/>
            </a:xfrm>
            <a:custGeom>
              <a:avLst/>
              <a:gdLst>
                <a:gd name="T0" fmla="*/ 23 w 78"/>
                <a:gd name="T1" fmla="*/ 85 h 104"/>
                <a:gd name="T2" fmla="*/ 18 w 78"/>
                <a:gd name="T3" fmla="*/ 31 h 104"/>
                <a:gd name="T4" fmla="*/ 45 w 78"/>
                <a:gd name="T5" fmla="*/ 0 h 104"/>
                <a:gd name="T6" fmla="*/ 57 w 78"/>
                <a:gd name="T7" fmla="*/ 17 h 104"/>
                <a:gd name="T8" fmla="*/ 75 w 78"/>
                <a:gd name="T9" fmla="*/ 57 h 104"/>
                <a:gd name="T10" fmla="*/ 70 w 78"/>
                <a:gd name="T11" fmla="*/ 79 h 104"/>
                <a:gd name="T12" fmla="*/ 76 w 78"/>
                <a:gd name="T13" fmla="*/ 72 h 104"/>
                <a:gd name="T14" fmla="*/ 73 w 78"/>
                <a:gd name="T15" fmla="*/ 104 h 104"/>
                <a:gd name="T16" fmla="*/ 62 w 78"/>
                <a:gd name="T17" fmla="*/ 95 h 104"/>
                <a:gd name="T18" fmla="*/ 33 w 78"/>
                <a:gd name="T19" fmla="*/ 30 h 104"/>
                <a:gd name="T20" fmla="*/ 57 w 78"/>
                <a:gd name="T21" fmla="*/ 104 h 104"/>
                <a:gd name="T22" fmla="*/ 19 w 78"/>
                <a:gd name="T23" fmla="*/ 85 h 104"/>
                <a:gd name="T24" fmla="*/ 23 w 78"/>
                <a:gd name="T25" fmla="*/ 8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104">
                  <a:moveTo>
                    <a:pt x="23" y="85"/>
                  </a:moveTo>
                  <a:cubicBezTo>
                    <a:pt x="23" y="85"/>
                    <a:pt x="0" y="66"/>
                    <a:pt x="18" y="31"/>
                  </a:cubicBezTo>
                  <a:cubicBezTo>
                    <a:pt x="31" y="5"/>
                    <a:pt x="45" y="0"/>
                    <a:pt x="45" y="0"/>
                  </a:cubicBezTo>
                  <a:cubicBezTo>
                    <a:pt x="45" y="0"/>
                    <a:pt x="40" y="8"/>
                    <a:pt x="57" y="17"/>
                  </a:cubicBezTo>
                  <a:cubicBezTo>
                    <a:pt x="67" y="22"/>
                    <a:pt x="78" y="40"/>
                    <a:pt x="75" y="57"/>
                  </a:cubicBezTo>
                  <a:cubicBezTo>
                    <a:pt x="71" y="75"/>
                    <a:pt x="70" y="79"/>
                    <a:pt x="70" y="79"/>
                  </a:cubicBezTo>
                  <a:cubicBezTo>
                    <a:pt x="76" y="72"/>
                    <a:pt x="76" y="72"/>
                    <a:pt x="76" y="72"/>
                  </a:cubicBezTo>
                  <a:cubicBezTo>
                    <a:pt x="76" y="72"/>
                    <a:pt x="66" y="96"/>
                    <a:pt x="73" y="104"/>
                  </a:cubicBezTo>
                  <a:cubicBezTo>
                    <a:pt x="69" y="101"/>
                    <a:pt x="66" y="98"/>
                    <a:pt x="62" y="95"/>
                  </a:cubicBezTo>
                  <a:cubicBezTo>
                    <a:pt x="41" y="76"/>
                    <a:pt x="31" y="51"/>
                    <a:pt x="33" y="30"/>
                  </a:cubicBezTo>
                  <a:cubicBezTo>
                    <a:pt x="27" y="50"/>
                    <a:pt x="29" y="77"/>
                    <a:pt x="57" y="104"/>
                  </a:cubicBezTo>
                  <a:cubicBezTo>
                    <a:pt x="48" y="104"/>
                    <a:pt x="31" y="101"/>
                    <a:pt x="19" y="85"/>
                  </a:cubicBezTo>
                  <a:lnTo>
                    <a:pt x="23" y="8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9" name="Freeform 35"/>
            <p:cNvSpPr>
              <a:spLocks/>
            </p:cNvSpPr>
            <p:nvPr/>
          </p:nvSpPr>
          <p:spPr bwMode="auto">
            <a:xfrm>
              <a:off x="10001881" y="7654405"/>
              <a:ext cx="788380" cy="752907"/>
            </a:xfrm>
            <a:custGeom>
              <a:avLst/>
              <a:gdLst>
                <a:gd name="T0" fmla="*/ 9 w 93"/>
                <a:gd name="T1" fmla="*/ 37 h 89"/>
                <a:gd name="T2" fmla="*/ 52 w 93"/>
                <a:gd name="T3" fmla="*/ 3 h 89"/>
                <a:gd name="T4" fmla="*/ 93 w 93"/>
                <a:gd name="T5" fmla="*/ 9 h 89"/>
                <a:gd name="T6" fmla="*/ 85 w 93"/>
                <a:gd name="T7" fmla="*/ 28 h 89"/>
                <a:gd name="T8" fmla="*/ 60 w 93"/>
                <a:gd name="T9" fmla="*/ 65 h 89"/>
                <a:gd name="T10" fmla="*/ 40 w 93"/>
                <a:gd name="T11" fmla="*/ 73 h 89"/>
                <a:gd name="T12" fmla="*/ 49 w 93"/>
                <a:gd name="T13" fmla="*/ 74 h 89"/>
                <a:gd name="T14" fmla="*/ 21 w 93"/>
                <a:gd name="T15" fmla="*/ 89 h 89"/>
                <a:gd name="T16" fmla="*/ 22 w 93"/>
                <a:gd name="T17" fmla="*/ 74 h 89"/>
                <a:gd name="T18" fmla="*/ 60 w 93"/>
                <a:gd name="T19" fmla="*/ 15 h 89"/>
                <a:gd name="T20" fmla="*/ 12 w 93"/>
                <a:gd name="T21" fmla="*/ 76 h 89"/>
                <a:gd name="T22" fmla="*/ 7 w 93"/>
                <a:gd name="T23" fmla="*/ 33 h 89"/>
                <a:gd name="T24" fmla="*/ 9 w 93"/>
                <a:gd name="T25" fmla="*/ 3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" h="89">
                  <a:moveTo>
                    <a:pt x="9" y="37"/>
                  </a:moveTo>
                  <a:cubicBezTo>
                    <a:pt x="9" y="37"/>
                    <a:pt x="13" y="7"/>
                    <a:pt x="52" y="3"/>
                  </a:cubicBezTo>
                  <a:cubicBezTo>
                    <a:pt x="80" y="0"/>
                    <a:pt x="93" y="9"/>
                    <a:pt x="93" y="9"/>
                  </a:cubicBezTo>
                  <a:cubicBezTo>
                    <a:pt x="93" y="9"/>
                    <a:pt x="83" y="9"/>
                    <a:pt x="85" y="28"/>
                  </a:cubicBezTo>
                  <a:cubicBezTo>
                    <a:pt x="86" y="39"/>
                    <a:pt x="77" y="58"/>
                    <a:pt x="60" y="65"/>
                  </a:cubicBezTo>
                  <a:cubicBezTo>
                    <a:pt x="44" y="71"/>
                    <a:pt x="40" y="73"/>
                    <a:pt x="40" y="73"/>
                  </a:cubicBezTo>
                  <a:cubicBezTo>
                    <a:pt x="49" y="74"/>
                    <a:pt x="49" y="74"/>
                    <a:pt x="49" y="74"/>
                  </a:cubicBezTo>
                  <a:cubicBezTo>
                    <a:pt x="49" y="74"/>
                    <a:pt x="23" y="78"/>
                    <a:pt x="21" y="89"/>
                  </a:cubicBezTo>
                  <a:cubicBezTo>
                    <a:pt x="21" y="84"/>
                    <a:pt x="21" y="79"/>
                    <a:pt x="22" y="74"/>
                  </a:cubicBezTo>
                  <a:cubicBezTo>
                    <a:pt x="27" y="47"/>
                    <a:pt x="42" y="25"/>
                    <a:pt x="60" y="15"/>
                  </a:cubicBezTo>
                  <a:cubicBezTo>
                    <a:pt x="41" y="21"/>
                    <a:pt x="19" y="37"/>
                    <a:pt x="12" y="76"/>
                  </a:cubicBezTo>
                  <a:cubicBezTo>
                    <a:pt x="7" y="68"/>
                    <a:pt x="0" y="52"/>
                    <a:pt x="7" y="3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0" name="Freeform 36"/>
            <p:cNvSpPr>
              <a:spLocks/>
            </p:cNvSpPr>
            <p:nvPr/>
          </p:nvSpPr>
          <p:spPr bwMode="auto">
            <a:xfrm>
              <a:off x="9570232" y="5445647"/>
              <a:ext cx="667092" cy="856386"/>
            </a:xfrm>
            <a:custGeom>
              <a:avLst/>
              <a:gdLst>
                <a:gd name="T0" fmla="*/ 4 w 79"/>
                <a:gd name="T1" fmla="*/ 55 h 101"/>
                <a:gd name="T2" fmla="*/ 37 w 79"/>
                <a:gd name="T3" fmla="*/ 10 h 101"/>
                <a:gd name="T4" fmla="*/ 77 w 79"/>
                <a:gd name="T5" fmla="*/ 5 h 101"/>
                <a:gd name="T6" fmla="*/ 75 w 79"/>
                <a:gd name="T7" fmla="*/ 25 h 101"/>
                <a:gd name="T8" fmla="*/ 61 w 79"/>
                <a:gd name="T9" fmla="*/ 67 h 101"/>
                <a:gd name="T10" fmla="*/ 43 w 79"/>
                <a:gd name="T11" fmla="*/ 81 h 101"/>
                <a:gd name="T12" fmla="*/ 52 w 79"/>
                <a:gd name="T13" fmla="*/ 80 h 101"/>
                <a:gd name="T14" fmla="*/ 30 w 79"/>
                <a:gd name="T15" fmla="*/ 101 h 101"/>
                <a:gd name="T16" fmla="*/ 27 w 79"/>
                <a:gd name="T17" fmla="*/ 87 h 101"/>
                <a:gd name="T18" fmla="*/ 48 w 79"/>
                <a:gd name="T19" fmla="*/ 20 h 101"/>
                <a:gd name="T20" fmla="*/ 18 w 79"/>
                <a:gd name="T21" fmla="*/ 91 h 101"/>
                <a:gd name="T22" fmla="*/ 1 w 79"/>
                <a:gd name="T23" fmla="*/ 51 h 101"/>
                <a:gd name="T24" fmla="*/ 4 w 79"/>
                <a:gd name="T25" fmla="*/ 5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9" h="101">
                  <a:moveTo>
                    <a:pt x="4" y="55"/>
                  </a:moveTo>
                  <a:cubicBezTo>
                    <a:pt x="4" y="55"/>
                    <a:pt x="0" y="25"/>
                    <a:pt x="37" y="10"/>
                  </a:cubicBezTo>
                  <a:cubicBezTo>
                    <a:pt x="63" y="0"/>
                    <a:pt x="77" y="5"/>
                    <a:pt x="77" y="5"/>
                  </a:cubicBezTo>
                  <a:cubicBezTo>
                    <a:pt x="77" y="5"/>
                    <a:pt x="67" y="7"/>
                    <a:pt x="75" y="25"/>
                  </a:cubicBezTo>
                  <a:cubicBezTo>
                    <a:pt x="79" y="35"/>
                    <a:pt x="76" y="57"/>
                    <a:pt x="61" y="67"/>
                  </a:cubicBezTo>
                  <a:cubicBezTo>
                    <a:pt x="47" y="78"/>
                    <a:pt x="43" y="81"/>
                    <a:pt x="43" y="81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2" y="80"/>
                    <a:pt x="29" y="91"/>
                    <a:pt x="30" y="101"/>
                  </a:cubicBezTo>
                  <a:cubicBezTo>
                    <a:pt x="28" y="97"/>
                    <a:pt x="28" y="92"/>
                    <a:pt x="27" y="87"/>
                  </a:cubicBezTo>
                  <a:cubicBezTo>
                    <a:pt x="24" y="59"/>
                    <a:pt x="33" y="34"/>
                    <a:pt x="48" y="20"/>
                  </a:cubicBezTo>
                  <a:cubicBezTo>
                    <a:pt x="30" y="31"/>
                    <a:pt x="14" y="52"/>
                    <a:pt x="18" y="91"/>
                  </a:cubicBezTo>
                  <a:cubicBezTo>
                    <a:pt x="11" y="85"/>
                    <a:pt x="0" y="71"/>
                    <a:pt x="1" y="51"/>
                  </a:cubicBezTo>
                  <a:lnTo>
                    <a:pt x="4" y="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1" name="Freeform 37"/>
            <p:cNvSpPr>
              <a:spLocks/>
            </p:cNvSpPr>
            <p:nvPr/>
          </p:nvSpPr>
          <p:spPr bwMode="auto">
            <a:xfrm>
              <a:off x="8214645" y="4489349"/>
              <a:ext cx="938209" cy="1227485"/>
            </a:xfrm>
            <a:custGeom>
              <a:avLst/>
              <a:gdLst>
                <a:gd name="T0" fmla="*/ 15 w 111"/>
                <a:gd name="T1" fmla="*/ 90 h 145"/>
                <a:gd name="T2" fmla="*/ 45 w 111"/>
                <a:gd name="T3" fmla="*/ 21 h 145"/>
                <a:gd name="T4" fmla="*/ 98 w 111"/>
                <a:gd name="T5" fmla="*/ 2 h 145"/>
                <a:gd name="T6" fmla="*/ 101 w 111"/>
                <a:gd name="T7" fmla="*/ 31 h 145"/>
                <a:gd name="T8" fmla="*/ 94 w 111"/>
                <a:gd name="T9" fmla="*/ 91 h 145"/>
                <a:gd name="T10" fmla="*/ 74 w 111"/>
                <a:gd name="T11" fmla="*/ 114 h 145"/>
                <a:gd name="T12" fmla="*/ 86 w 111"/>
                <a:gd name="T13" fmla="*/ 110 h 145"/>
                <a:gd name="T14" fmla="*/ 61 w 111"/>
                <a:gd name="T15" fmla="*/ 145 h 145"/>
                <a:gd name="T16" fmla="*/ 54 w 111"/>
                <a:gd name="T17" fmla="*/ 126 h 145"/>
                <a:gd name="T18" fmla="*/ 63 w 111"/>
                <a:gd name="T19" fmla="*/ 30 h 145"/>
                <a:gd name="T20" fmla="*/ 42 w 111"/>
                <a:gd name="T21" fmla="*/ 134 h 145"/>
                <a:gd name="T22" fmla="*/ 9 w 111"/>
                <a:gd name="T23" fmla="*/ 86 h 145"/>
                <a:gd name="T24" fmla="*/ 15 w 111"/>
                <a:gd name="T25" fmla="*/ 9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45">
                  <a:moveTo>
                    <a:pt x="15" y="90"/>
                  </a:moveTo>
                  <a:cubicBezTo>
                    <a:pt x="15" y="90"/>
                    <a:pt x="0" y="50"/>
                    <a:pt x="45" y="21"/>
                  </a:cubicBezTo>
                  <a:cubicBezTo>
                    <a:pt x="78" y="0"/>
                    <a:pt x="98" y="2"/>
                    <a:pt x="98" y="2"/>
                  </a:cubicBezTo>
                  <a:cubicBezTo>
                    <a:pt x="98" y="2"/>
                    <a:pt x="86" y="9"/>
                    <a:pt x="101" y="31"/>
                  </a:cubicBezTo>
                  <a:cubicBezTo>
                    <a:pt x="109" y="43"/>
                    <a:pt x="111" y="72"/>
                    <a:pt x="94" y="91"/>
                  </a:cubicBezTo>
                  <a:cubicBezTo>
                    <a:pt x="78" y="109"/>
                    <a:pt x="74" y="114"/>
                    <a:pt x="74" y="114"/>
                  </a:cubicBezTo>
                  <a:cubicBezTo>
                    <a:pt x="86" y="110"/>
                    <a:pt x="86" y="110"/>
                    <a:pt x="86" y="110"/>
                  </a:cubicBezTo>
                  <a:cubicBezTo>
                    <a:pt x="86" y="110"/>
                    <a:pt x="58" y="131"/>
                    <a:pt x="61" y="145"/>
                  </a:cubicBezTo>
                  <a:cubicBezTo>
                    <a:pt x="59" y="139"/>
                    <a:pt x="56" y="133"/>
                    <a:pt x="54" y="126"/>
                  </a:cubicBezTo>
                  <a:cubicBezTo>
                    <a:pt x="42" y="90"/>
                    <a:pt x="47" y="53"/>
                    <a:pt x="63" y="30"/>
                  </a:cubicBezTo>
                  <a:cubicBezTo>
                    <a:pt x="43" y="50"/>
                    <a:pt x="27" y="84"/>
                    <a:pt x="42" y="134"/>
                  </a:cubicBezTo>
                  <a:cubicBezTo>
                    <a:pt x="32" y="128"/>
                    <a:pt x="14" y="113"/>
                    <a:pt x="9" y="86"/>
                  </a:cubicBezTo>
                  <a:lnTo>
                    <a:pt x="15" y="9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621675" y="5189164"/>
              <a:ext cx="944392" cy="784154"/>
            </a:xfrm>
            <a:custGeom>
              <a:avLst/>
              <a:gdLst>
                <a:gd name="T0" fmla="*/ 167 w 196"/>
                <a:gd name="T1" fmla="*/ 142 h 163"/>
                <a:gd name="T2" fmla="*/ 170 w 196"/>
                <a:gd name="T3" fmla="*/ 48 h 163"/>
                <a:gd name="T4" fmla="*/ 167 w 196"/>
                <a:gd name="T5" fmla="*/ 57 h 163"/>
                <a:gd name="T6" fmla="*/ 75 w 196"/>
                <a:gd name="T7" fmla="*/ 3 h 163"/>
                <a:gd name="T8" fmla="*/ 0 w 196"/>
                <a:gd name="T9" fmla="*/ 26 h 163"/>
                <a:gd name="T10" fmla="*/ 20 w 196"/>
                <a:gd name="T11" fmla="*/ 60 h 163"/>
                <a:gd name="T12" fmla="*/ 77 w 196"/>
                <a:gd name="T13" fmla="*/ 124 h 163"/>
                <a:gd name="T14" fmla="*/ 119 w 196"/>
                <a:gd name="T15" fmla="*/ 134 h 163"/>
                <a:gd name="T16" fmla="*/ 102 w 196"/>
                <a:gd name="T17" fmla="*/ 139 h 163"/>
                <a:gd name="T18" fmla="*/ 161 w 196"/>
                <a:gd name="T19" fmla="*/ 163 h 163"/>
                <a:gd name="T20" fmla="*/ 81 w 196"/>
                <a:gd name="T21" fmla="*/ 35 h 163"/>
                <a:gd name="T22" fmla="*/ 167 w 196"/>
                <a:gd name="T23" fmla="*/ 14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6" h="163">
                  <a:moveTo>
                    <a:pt x="167" y="142"/>
                  </a:moveTo>
                  <a:cubicBezTo>
                    <a:pt x="167" y="142"/>
                    <a:pt x="196" y="98"/>
                    <a:pt x="170" y="48"/>
                  </a:cubicBezTo>
                  <a:cubicBezTo>
                    <a:pt x="167" y="57"/>
                    <a:pt x="167" y="57"/>
                    <a:pt x="167" y="57"/>
                  </a:cubicBezTo>
                  <a:cubicBezTo>
                    <a:pt x="167" y="57"/>
                    <a:pt x="152" y="0"/>
                    <a:pt x="75" y="3"/>
                  </a:cubicBezTo>
                  <a:cubicBezTo>
                    <a:pt x="21" y="6"/>
                    <a:pt x="0" y="26"/>
                    <a:pt x="0" y="26"/>
                  </a:cubicBezTo>
                  <a:cubicBezTo>
                    <a:pt x="0" y="26"/>
                    <a:pt x="19" y="23"/>
                    <a:pt x="20" y="60"/>
                  </a:cubicBezTo>
                  <a:cubicBezTo>
                    <a:pt x="21" y="81"/>
                    <a:pt x="43" y="116"/>
                    <a:pt x="77" y="124"/>
                  </a:cubicBezTo>
                  <a:cubicBezTo>
                    <a:pt x="111" y="131"/>
                    <a:pt x="119" y="134"/>
                    <a:pt x="119" y="134"/>
                  </a:cubicBezTo>
                  <a:cubicBezTo>
                    <a:pt x="102" y="139"/>
                    <a:pt x="102" y="139"/>
                    <a:pt x="102" y="139"/>
                  </a:cubicBezTo>
                  <a:cubicBezTo>
                    <a:pt x="102" y="139"/>
                    <a:pt x="159" y="140"/>
                    <a:pt x="161" y="163"/>
                  </a:cubicBezTo>
                  <a:cubicBezTo>
                    <a:pt x="161" y="163"/>
                    <a:pt x="157" y="56"/>
                    <a:pt x="81" y="35"/>
                  </a:cubicBezTo>
                  <a:cubicBezTo>
                    <a:pt x="81" y="35"/>
                    <a:pt x="153" y="45"/>
                    <a:pt x="167" y="1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1801016" flipH="1">
              <a:off x="8560529" y="7425486"/>
              <a:ext cx="1212723" cy="911858"/>
            </a:xfrm>
            <a:custGeom>
              <a:avLst/>
              <a:gdLst>
                <a:gd name="T0" fmla="*/ 9 w 246"/>
                <a:gd name="T1" fmla="*/ 121 h 185"/>
                <a:gd name="T2" fmla="*/ 73 w 246"/>
                <a:gd name="T3" fmla="*/ 31 h 185"/>
                <a:gd name="T4" fmla="*/ 69 w 246"/>
                <a:gd name="T5" fmla="*/ 42 h 185"/>
                <a:gd name="T6" fmla="*/ 192 w 246"/>
                <a:gd name="T7" fmla="*/ 58 h 185"/>
                <a:gd name="T8" fmla="*/ 246 w 246"/>
                <a:gd name="T9" fmla="*/ 133 h 185"/>
                <a:gd name="T10" fmla="*/ 203 w 246"/>
                <a:gd name="T11" fmla="*/ 150 h 185"/>
                <a:gd name="T12" fmla="*/ 105 w 246"/>
                <a:gd name="T13" fmla="*/ 168 h 185"/>
                <a:gd name="T14" fmla="*/ 59 w 246"/>
                <a:gd name="T15" fmla="*/ 147 h 185"/>
                <a:gd name="T16" fmla="*/ 71 w 246"/>
                <a:gd name="T17" fmla="*/ 164 h 185"/>
                <a:gd name="T18" fmla="*/ 0 w 246"/>
                <a:gd name="T19" fmla="*/ 145 h 185"/>
                <a:gd name="T20" fmla="*/ 165 w 246"/>
                <a:gd name="T21" fmla="*/ 83 h 185"/>
                <a:gd name="T22" fmla="*/ 9 w 246"/>
                <a:gd name="T23" fmla="*/ 121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6" h="185">
                  <a:moveTo>
                    <a:pt x="9" y="121"/>
                  </a:moveTo>
                  <a:cubicBezTo>
                    <a:pt x="9" y="121"/>
                    <a:pt x="14" y="59"/>
                    <a:pt x="73" y="31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69" y="42"/>
                    <a:pt x="124" y="0"/>
                    <a:pt x="192" y="58"/>
                  </a:cubicBezTo>
                  <a:cubicBezTo>
                    <a:pt x="241" y="99"/>
                    <a:pt x="246" y="133"/>
                    <a:pt x="246" y="133"/>
                  </a:cubicBezTo>
                  <a:cubicBezTo>
                    <a:pt x="246" y="133"/>
                    <a:pt x="230" y="116"/>
                    <a:pt x="203" y="150"/>
                  </a:cubicBezTo>
                  <a:cubicBezTo>
                    <a:pt x="187" y="169"/>
                    <a:pt x="142" y="185"/>
                    <a:pt x="105" y="168"/>
                  </a:cubicBezTo>
                  <a:cubicBezTo>
                    <a:pt x="68" y="151"/>
                    <a:pt x="59" y="147"/>
                    <a:pt x="59" y="147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1" y="164"/>
                    <a:pt x="17" y="124"/>
                    <a:pt x="0" y="145"/>
                  </a:cubicBezTo>
                  <a:cubicBezTo>
                    <a:pt x="0" y="145"/>
                    <a:pt x="79" y="49"/>
                    <a:pt x="165" y="83"/>
                  </a:cubicBezTo>
                  <a:cubicBezTo>
                    <a:pt x="165" y="83"/>
                    <a:pt x="91" y="41"/>
                    <a:pt x="9" y="12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491880" y="0"/>
            <a:ext cx="352181" cy="11247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853910" y="1620084"/>
            <a:ext cx="4814433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smtClean="0">
                <a:solidFill>
                  <a:schemeClr val="tx2"/>
                </a:solidFill>
                <a:latin typeface="Lato Regular"/>
                <a:cs typeface="Lato Regular"/>
              </a:rPr>
              <a:t>Ikhtisar Profesi/Jabatan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62935" y="1974963"/>
            <a:ext cx="5867402" cy="1169535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sz="1600" dirty="0" err="1"/>
              <a:t>Menerapkan</a:t>
            </a:r>
            <a:r>
              <a:rPr lang="en-ID" sz="1600" dirty="0"/>
              <a:t> K3 </a:t>
            </a:r>
            <a:r>
              <a:rPr lang="en-ID" sz="1600" dirty="0" err="1"/>
              <a:t>pada</a:t>
            </a:r>
            <a:r>
              <a:rPr lang="en-ID" sz="1600" dirty="0"/>
              <a:t> </a:t>
            </a:r>
            <a:r>
              <a:rPr lang="en-ID" sz="1600" dirty="0" err="1"/>
              <a:t>kegiatan</a:t>
            </a:r>
            <a:r>
              <a:rPr lang="en-ID" sz="1600" dirty="0"/>
              <a:t> </a:t>
            </a:r>
            <a:r>
              <a:rPr lang="en-ID" sz="1600" dirty="0" err="1"/>
              <a:t>pengeboran</a:t>
            </a:r>
            <a:r>
              <a:rPr lang="en-ID" sz="1600" dirty="0"/>
              <a:t>, </a:t>
            </a:r>
            <a:r>
              <a:rPr lang="en-ID" sz="1600" dirty="0" err="1"/>
              <a:t>mengoperasikan</a:t>
            </a:r>
            <a:r>
              <a:rPr lang="en-ID" sz="1600" dirty="0"/>
              <a:t> </a:t>
            </a:r>
            <a:r>
              <a:rPr lang="en-ID" sz="1600" dirty="0" err="1"/>
              <a:t>peralatan</a:t>
            </a:r>
            <a:r>
              <a:rPr lang="en-ID" sz="1600" dirty="0"/>
              <a:t> </a:t>
            </a:r>
            <a:r>
              <a:rPr lang="en-ID" sz="1600" dirty="0" err="1"/>
              <a:t>pengeboran</a:t>
            </a:r>
            <a:r>
              <a:rPr lang="en-ID" sz="1600" dirty="0"/>
              <a:t>, </a:t>
            </a:r>
            <a:r>
              <a:rPr lang="en-ID" sz="1600" dirty="0" err="1"/>
              <a:t>melakukan</a:t>
            </a:r>
            <a:r>
              <a:rPr lang="en-ID" sz="1600" dirty="0"/>
              <a:t> </a:t>
            </a:r>
            <a:r>
              <a:rPr lang="en-ID" sz="1600" dirty="0" err="1"/>
              <a:t>tindakan</a:t>
            </a:r>
            <a:r>
              <a:rPr lang="en-ID" sz="1600" dirty="0"/>
              <a:t> </a:t>
            </a:r>
            <a:r>
              <a:rPr lang="en-ID" sz="1600" dirty="0" err="1"/>
              <a:t>pencegahan</a:t>
            </a:r>
            <a:r>
              <a:rPr lang="en-ID" sz="1600" dirty="0"/>
              <a:t> </a:t>
            </a:r>
            <a:r>
              <a:rPr lang="en-ID" sz="1600" dirty="0" err="1"/>
              <a:t>terjadinya</a:t>
            </a:r>
            <a:r>
              <a:rPr lang="en-ID" sz="1600" dirty="0"/>
              <a:t> </a:t>
            </a:r>
            <a:r>
              <a:rPr lang="en-ID" sz="1600" dirty="0" err="1"/>
              <a:t>semburan</a:t>
            </a:r>
            <a:r>
              <a:rPr lang="en-ID" sz="1600" dirty="0"/>
              <a:t> liar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melakukan</a:t>
            </a:r>
            <a:r>
              <a:rPr lang="en-ID" sz="1600" dirty="0"/>
              <a:t> </a:t>
            </a:r>
            <a:r>
              <a:rPr lang="en-ID" sz="1600" dirty="0" err="1"/>
              <a:t>tindakan</a:t>
            </a:r>
            <a:r>
              <a:rPr lang="en-ID" sz="1600" dirty="0"/>
              <a:t> lain yang </a:t>
            </a:r>
            <a:r>
              <a:rPr lang="en-ID" sz="1600" dirty="0" err="1"/>
              <a:t>diperlukan</a:t>
            </a:r>
            <a:r>
              <a:rPr lang="en-ID" sz="1600" dirty="0"/>
              <a:t> agar </a:t>
            </a:r>
            <a:r>
              <a:rPr lang="en-ID" sz="1600" dirty="0" err="1"/>
              <a:t>kegiatan</a:t>
            </a:r>
            <a:r>
              <a:rPr lang="en-ID" sz="1600" dirty="0"/>
              <a:t> </a:t>
            </a:r>
            <a:r>
              <a:rPr lang="en-ID" sz="1600" dirty="0" err="1"/>
              <a:t>pengeboran</a:t>
            </a:r>
            <a:r>
              <a:rPr lang="en-ID" sz="1600" dirty="0"/>
              <a:t> </a:t>
            </a:r>
            <a:r>
              <a:rPr lang="en-ID" sz="1600" dirty="0" err="1"/>
              <a:t>sesuai</a:t>
            </a:r>
            <a:r>
              <a:rPr lang="en-ID" sz="1600" dirty="0"/>
              <a:t> SOP </a:t>
            </a:r>
            <a:r>
              <a:rPr lang="en-ID" sz="1600" dirty="0" err="1"/>
              <a:t>dan</a:t>
            </a:r>
            <a:r>
              <a:rPr lang="en-ID" sz="1600" dirty="0"/>
              <a:t> </a:t>
            </a:r>
            <a:r>
              <a:rPr lang="en-ID" sz="1600" dirty="0" err="1"/>
              <a:t>petnjuk</a:t>
            </a:r>
            <a:r>
              <a:rPr lang="en-ID" sz="1600" dirty="0"/>
              <a:t> </a:t>
            </a:r>
            <a:r>
              <a:rPr lang="en-ID" sz="1600" dirty="0" err="1"/>
              <a:t>teknis</a:t>
            </a:r>
            <a:endParaRPr lang="en-US" sz="1600" dirty="0">
              <a:latin typeface="Lato Light"/>
              <a:cs typeface="Lato Ligh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87861" y="3493115"/>
            <a:ext cx="4814433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smtClean="0">
                <a:solidFill>
                  <a:schemeClr val="tx2"/>
                </a:solidFill>
                <a:latin typeface="Lato Regular"/>
                <a:cs typeface="Lato Regular"/>
              </a:rPr>
              <a:t>Uraian Pekerjaan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296885" y="3861048"/>
            <a:ext cx="5219331" cy="190819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AutoNum type="arabicPeriod"/>
            </a:pPr>
            <a:r>
              <a:rPr lang="sv-SE" sz="1600" dirty="0">
                <a:latin typeface="+mj-lt"/>
              </a:rPr>
              <a:t>Melakukan pemeriksaan peralatan pengeboran</a:t>
            </a:r>
            <a:endParaRPr lang="en-US" sz="16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fi-FI" sz="1600" dirty="0">
                <a:latin typeface="+mj-lt"/>
              </a:rPr>
              <a:t>Membantu dan menerima perintah dari Juru Bor terkait operasi </a:t>
            </a:r>
            <a:r>
              <a:rPr lang="fi-FI" sz="1600" dirty="0" smtClean="0">
                <a:latin typeface="+mj-lt"/>
              </a:rPr>
              <a:t>pengeboran</a:t>
            </a:r>
            <a:endParaRPr lang="id-ID" sz="1600" dirty="0" smtClean="0">
              <a:latin typeface="+mj-lt"/>
            </a:endParaRPr>
          </a:p>
          <a:p>
            <a:pPr marL="357188" indent="-357188">
              <a:buAutoNum type="arabicPeriod"/>
            </a:pPr>
            <a:r>
              <a:rPr lang="fi-FI" sz="1600" dirty="0">
                <a:latin typeface="+mj-lt"/>
              </a:rPr>
              <a:t>Melakukan perawatan rutin dan non rutin peralatan </a:t>
            </a:r>
            <a:r>
              <a:rPr lang="fi-FI" sz="1600" dirty="0" smtClean="0">
                <a:latin typeface="+mj-lt"/>
              </a:rPr>
              <a:t>bor</a:t>
            </a:r>
            <a:endParaRPr lang="id-ID" sz="16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sv-SE" sz="1600" dirty="0">
                <a:latin typeface="+mj-lt"/>
              </a:rPr>
              <a:t>Mencatat dan melaporkan hasil kegiatan secara berkala kepada pimpinan</a:t>
            </a:r>
            <a:endParaRPr lang="en-US" sz="1600" dirty="0">
              <a:latin typeface="+mj-lt"/>
              <a:cs typeface="Lato Light"/>
            </a:endParaRPr>
          </a:p>
        </p:txBody>
      </p:sp>
      <p:cxnSp>
        <p:nvCxnSpPr>
          <p:cNvPr id="64" name="Straight Connector 63"/>
          <p:cNvCxnSpPr>
            <a:stCxn id="53" idx="3"/>
            <a:endCxn id="56" idx="7"/>
          </p:cNvCxnSpPr>
          <p:nvPr/>
        </p:nvCxnSpPr>
        <p:spPr>
          <a:xfrm flipH="1">
            <a:off x="1121942" y="2283388"/>
            <a:ext cx="982402" cy="114262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2" name="Group 51"/>
          <p:cNvGrpSpPr/>
          <p:nvPr/>
        </p:nvGrpSpPr>
        <p:grpSpPr>
          <a:xfrm>
            <a:off x="1979712" y="1556792"/>
            <a:ext cx="851038" cy="851260"/>
            <a:chOff x="15270472" y="4509046"/>
            <a:chExt cx="1592106" cy="1591898"/>
          </a:xfrm>
        </p:grpSpPr>
        <p:sp>
          <p:nvSpPr>
            <p:cNvPr id="53" name="Oval 52"/>
            <p:cNvSpPr/>
            <p:nvPr/>
          </p:nvSpPr>
          <p:spPr>
            <a:xfrm>
              <a:off x="15270472" y="4509046"/>
              <a:ext cx="1592106" cy="159189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301" dirty="0">
                <a:latin typeface="Lato Light"/>
                <a:cs typeface="Lato Light"/>
              </a:endParaRPr>
            </a:p>
          </p:txBody>
        </p:sp>
        <p:sp>
          <p:nvSpPr>
            <p:cNvPr id="54" name="AutoShape 81"/>
            <p:cNvSpPr>
              <a:spLocks/>
            </p:cNvSpPr>
            <p:nvPr/>
          </p:nvSpPr>
          <p:spPr bwMode="auto">
            <a:xfrm>
              <a:off x="15630214" y="4980611"/>
              <a:ext cx="841202" cy="61628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782" y="15633"/>
                  </a:moveTo>
                  <a:cubicBezTo>
                    <a:pt x="11211" y="15633"/>
                    <a:pt x="11622" y="15565"/>
                    <a:pt x="12011" y="15416"/>
                  </a:cubicBezTo>
                  <a:cubicBezTo>
                    <a:pt x="12403" y="15272"/>
                    <a:pt x="12778" y="15084"/>
                    <a:pt x="13138" y="14855"/>
                  </a:cubicBezTo>
                  <a:cubicBezTo>
                    <a:pt x="13498" y="14626"/>
                    <a:pt x="13845" y="14361"/>
                    <a:pt x="14181" y="14073"/>
                  </a:cubicBezTo>
                  <a:cubicBezTo>
                    <a:pt x="14516" y="13774"/>
                    <a:pt x="14844" y="13471"/>
                    <a:pt x="15168" y="13160"/>
                  </a:cubicBezTo>
                  <a:cubicBezTo>
                    <a:pt x="16142" y="12226"/>
                    <a:pt x="17126" y="11306"/>
                    <a:pt x="18120" y="10410"/>
                  </a:cubicBezTo>
                  <a:cubicBezTo>
                    <a:pt x="19112" y="9515"/>
                    <a:pt x="20113" y="8616"/>
                    <a:pt x="21120" y="7714"/>
                  </a:cubicBezTo>
                  <a:cubicBezTo>
                    <a:pt x="21198" y="7640"/>
                    <a:pt x="21279" y="7570"/>
                    <a:pt x="21360" y="7496"/>
                  </a:cubicBezTo>
                  <a:cubicBezTo>
                    <a:pt x="21443" y="7429"/>
                    <a:pt x="21524" y="7347"/>
                    <a:pt x="21599" y="7250"/>
                  </a:cubicBezTo>
                  <a:lnTo>
                    <a:pt x="21599" y="19981"/>
                  </a:lnTo>
                  <a:cubicBezTo>
                    <a:pt x="21599" y="20416"/>
                    <a:pt x="21470" y="20800"/>
                    <a:pt x="21208" y="21118"/>
                  </a:cubicBezTo>
                  <a:cubicBezTo>
                    <a:pt x="20946" y="21438"/>
                    <a:pt x="20632" y="21599"/>
                    <a:pt x="20265" y="21599"/>
                  </a:cubicBezTo>
                  <a:lnTo>
                    <a:pt x="1346" y="21599"/>
                  </a:lnTo>
                  <a:cubicBezTo>
                    <a:pt x="979" y="21599"/>
                    <a:pt x="663" y="21438"/>
                    <a:pt x="396" y="21118"/>
                  </a:cubicBezTo>
                  <a:cubicBezTo>
                    <a:pt x="132" y="20803"/>
                    <a:pt x="0" y="20419"/>
                    <a:pt x="0" y="19981"/>
                  </a:cubicBezTo>
                  <a:lnTo>
                    <a:pt x="0" y="7250"/>
                  </a:lnTo>
                  <a:cubicBezTo>
                    <a:pt x="75" y="7347"/>
                    <a:pt x="156" y="7429"/>
                    <a:pt x="239" y="7496"/>
                  </a:cubicBezTo>
                  <a:cubicBezTo>
                    <a:pt x="320" y="7570"/>
                    <a:pt x="401" y="7640"/>
                    <a:pt x="479" y="7714"/>
                  </a:cubicBezTo>
                  <a:cubicBezTo>
                    <a:pt x="1488" y="8616"/>
                    <a:pt x="2487" y="9514"/>
                    <a:pt x="3481" y="10410"/>
                  </a:cubicBezTo>
                  <a:cubicBezTo>
                    <a:pt x="4473" y="11306"/>
                    <a:pt x="5457" y="12223"/>
                    <a:pt x="6434" y="13160"/>
                  </a:cubicBezTo>
                  <a:cubicBezTo>
                    <a:pt x="6738" y="13454"/>
                    <a:pt x="7058" y="13744"/>
                    <a:pt x="7394" y="14038"/>
                  </a:cubicBezTo>
                  <a:cubicBezTo>
                    <a:pt x="7729" y="14338"/>
                    <a:pt x="8079" y="14599"/>
                    <a:pt x="8437" y="14840"/>
                  </a:cubicBezTo>
                  <a:cubicBezTo>
                    <a:pt x="8797" y="15075"/>
                    <a:pt x="9174" y="15269"/>
                    <a:pt x="9568" y="15413"/>
                  </a:cubicBezTo>
                  <a:cubicBezTo>
                    <a:pt x="9965" y="15563"/>
                    <a:pt x="10371" y="15633"/>
                    <a:pt x="10782" y="15633"/>
                  </a:cubicBezTo>
                  <a:moveTo>
                    <a:pt x="10782" y="12413"/>
                  </a:moveTo>
                  <a:cubicBezTo>
                    <a:pt x="10540" y="12413"/>
                    <a:pt x="10278" y="12334"/>
                    <a:pt x="9996" y="12167"/>
                  </a:cubicBezTo>
                  <a:cubicBezTo>
                    <a:pt x="9715" y="12005"/>
                    <a:pt x="9441" y="11806"/>
                    <a:pt x="9171" y="11576"/>
                  </a:cubicBezTo>
                  <a:cubicBezTo>
                    <a:pt x="8900" y="11347"/>
                    <a:pt x="8638" y="11106"/>
                    <a:pt x="8380" y="10854"/>
                  </a:cubicBezTo>
                  <a:cubicBezTo>
                    <a:pt x="8121" y="10601"/>
                    <a:pt x="7896" y="10390"/>
                    <a:pt x="7700" y="10222"/>
                  </a:cubicBezTo>
                  <a:cubicBezTo>
                    <a:pt x="6752" y="9356"/>
                    <a:pt x="5819" y="8507"/>
                    <a:pt x="4891" y="7664"/>
                  </a:cubicBezTo>
                  <a:cubicBezTo>
                    <a:pt x="3966" y="6815"/>
                    <a:pt x="3023" y="5960"/>
                    <a:pt x="2061" y="5087"/>
                  </a:cubicBezTo>
                  <a:cubicBezTo>
                    <a:pt x="1882" y="4920"/>
                    <a:pt x="1672" y="4691"/>
                    <a:pt x="1434" y="4406"/>
                  </a:cubicBezTo>
                  <a:cubicBezTo>
                    <a:pt x="1194" y="4118"/>
                    <a:pt x="974" y="3804"/>
                    <a:pt x="766" y="3460"/>
                  </a:cubicBezTo>
                  <a:cubicBezTo>
                    <a:pt x="560" y="3110"/>
                    <a:pt x="384" y="2761"/>
                    <a:pt x="239" y="2405"/>
                  </a:cubicBezTo>
                  <a:cubicBezTo>
                    <a:pt x="95" y="2050"/>
                    <a:pt x="22" y="1724"/>
                    <a:pt x="22" y="1436"/>
                  </a:cubicBezTo>
                  <a:cubicBezTo>
                    <a:pt x="22" y="1051"/>
                    <a:pt x="164" y="713"/>
                    <a:pt x="443" y="425"/>
                  </a:cubicBezTo>
                  <a:cubicBezTo>
                    <a:pt x="727" y="143"/>
                    <a:pt x="1025" y="0"/>
                    <a:pt x="1346" y="0"/>
                  </a:cubicBezTo>
                  <a:lnTo>
                    <a:pt x="20265" y="0"/>
                  </a:lnTo>
                  <a:cubicBezTo>
                    <a:pt x="20583" y="0"/>
                    <a:pt x="20882" y="143"/>
                    <a:pt x="21161" y="425"/>
                  </a:cubicBezTo>
                  <a:cubicBezTo>
                    <a:pt x="21438" y="713"/>
                    <a:pt x="21577" y="1051"/>
                    <a:pt x="21577" y="1436"/>
                  </a:cubicBezTo>
                  <a:cubicBezTo>
                    <a:pt x="21577" y="1724"/>
                    <a:pt x="21504" y="2050"/>
                    <a:pt x="21360" y="2405"/>
                  </a:cubicBezTo>
                  <a:cubicBezTo>
                    <a:pt x="21215" y="2761"/>
                    <a:pt x="21039" y="3110"/>
                    <a:pt x="20833" y="3460"/>
                  </a:cubicBezTo>
                  <a:cubicBezTo>
                    <a:pt x="20627" y="3804"/>
                    <a:pt x="20402" y="4121"/>
                    <a:pt x="20165" y="4406"/>
                  </a:cubicBezTo>
                  <a:cubicBezTo>
                    <a:pt x="19927" y="4691"/>
                    <a:pt x="19717" y="4923"/>
                    <a:pt x="19538" y="5087"/>
                  </a:cubicBezTo>
                  <a:cubicBezTo>
                    <a:pt x="18578" y="5948"/>
                    <a:pt x="17633" y="6803"/>
                    <a:pt x="16708" y="7652"/>
                  </a:cubicBezTo>
                  <a:cubicBezTo>
                    <a:pt x="15782" y="8501"/>
                    <a:pt x="14844" y="9356"/>
                    <a:pt x="13899" y="10222"/>
                  </a:cubicBezTo>
                  <a:cubicBezTo>
                    <a:pt x="13703" y="10390"/>
                    <a:pt x="13481" y="10601"/>
                    <a:pt x="13226" y="10854"/>
                  </a:cubicBezTo>
                  <a:cubicBezTo>
                    <a:pt x="12971" y="11106"/>
                    <a:pt x="12709" y="11347"/>
                    <a:pt x="12435" y="11576"/>
                  </a:cubicBezTo>
                  <a:cubicBezTo>
                    <a:pt x="12161" y="11806"/>
                    <a:pt x="11884" y="12005"/>
                    <a:pt x="11603" y="12167"/>
                  </a:cubicBezTo>
                  <a:cubicBezTo>
                    <a:pt x="11321" y="12334"/>
                    <a:pt x="11064" y="12413"/>
                    <a:pt x="10829" y="12413"/>
                  </a:cubicBezTo>
                  <a:lnTo>
                    <a:pt x="10804" y="12413"/>
                  </a:lnTo>
                  <a:lnTo>
                    <a:pt x="10782" y="124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28582" tIns="28582" rIns="28582" bIns="28582" anchor="ctr"/>
            <a:lstStyle/>
            <a:p>
              <a:pPr defTabSz="257141">
                <a:defRPr/>
              </a:pPr>
              <a:endParaRPr lang="es-ES" sz="165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95536" y="3301349"/>
            <a:ext cx="851038" cy="851261"/>
            <a:chOff x="15251383" y="6852908"/>
            <a:chExt cx="1592106" cy="1591899"/>
          </a:xfrm>
        </p:grpSpPr>
        <p:sp>
          <p:nvSpPr>
            <p:cNvPr id="56" name="Oval 55"/>
            <p:cNvSpPr/>
            <p:nvPr/>
          </p:nvSpPr>
          <p:spPr>
            <a:xfrm>
              <a:off x="15251383" y="6852908"/>
              <a:ext cx="1592106" cy="159189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301" dirty="0">
                <a:latin typeface="Lato Light"/>
                <a:cs typeface="Lato Light"/>
              </a:endParaRPr>
            </a:p>
          </p:txBody>
        </p:sp>
        <p:sp>
          <p:nvSpPr>
            <p:cNvPr id="57" name="AutoShape 104"/>
            <p:cNvSpPr>
              <a:spLocks/>
            </p:cNvSpPr>
            <p:nvPr/>
          </p:nvSpPr>
          <p:spPr bwMode="auto">
            <a:xfrm>
              <a:off x="15604797" y="7287590"/>
              <a:ext cx="861467" cy="694250"/>
            </a:xfrm>
            <a:custGeom>
              <a:avLst/>
              <a:gdLst>
                <a:gd name="T0" fmla="+- 0 10800 41"/>
                <a:gd name="T1" fmla="*/ T0 w 21518"/>
                <a:gd name="T2" fmla="+- 0 10800 84"/>
                <a:gd name="T3" fmla="*/ 10800 h 21432"/>
                <a:gd name="T4" fmla="+- 0 10800 41"/>
                <a:gd name="T5" fmla="*/ T4 w 21518"/>
                <a:gd name="T6" fmla="+- 0 10800 84"/>
                <a:gd name="T7" fmla="*/ 10800 h 21432"/>
                <a:gd name="T8" fmla="+- 0 10800 41"/>
                <a:gd name="T9" fmla="*/ T8 w 21518"/>
                <a:gd name="T10" fmla="+- 0 10800 84"/>
                <a:gd name="T11" fmla="*/ 10800 h 21432"/>
                <a:gd name="T12" fmla="+- 0 10800 41"/>
                <a:gd name="T13" fmla="*/ T12 w 21518"/>
                <a:gd name="T14" fmla="+- 0 10800 84"/>
                <a:gd name="T15" fmla="*/ 10800 h 2143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518" h="21432">
                  <a:moveTo>
                    <a:pt x="18959" y="13478"/>
                  </a:moveTo>
                  <a:cubicBezTo>
                    <a:pt x="19078" y="13531"/>
                    <a:pt x="19165" y="13624"/>
                    <a:pt x="19216" y="13755"/>
                  </a:cubicBezTo>
                  <a:cubicBezTo>
                    <a:pt x="19268" y="13884"/>
                    <a:pt x="19272" y="14021"/>
                    <a:pt x="19228" y="14164"/>
                  </a:cubicBezTo>
                  <a:cubicBezTo>
                    <a:pt x="18832" y="15579"/>
                    <a:pt x="18235" y="16805"/>
                    <a:pt x="17439" y="17841"/>
                  </a:cubicBezTo>
                  <a:cubicBezTo>
                    <a:pt x="16642" y="18886"/>
                    <a:pt x="15731" y="19706"/>
                    <a:pt x="14707" y="20308"/>
                  </a:cubicBezTo>
                  <a:cubicBezTo>
                    <a:pt x="13684" y="20911"/>
                    <a:pt x="12578" y="21275"/>
                    <a:pt x="11389" y="21395"/>
                  </a:cubicBezTo>
                  <a:cubicBezTo>
                    <a:pt x="10201" y="21516"/>
                    <a:pt x="9023" y="21336"/>
                    <a:pt x="7856" y="20866"/>
                  </a:cubicBezTo>
                  <a:cubicBezTo>
                    <a:pt x="6847" y="20443"/>
                    <a:pt x="5945" y="19849"/>
                    <a:pt x="5149" y="19068"/>
                  </a:cubicBezTo>
                  <a:cubicBezTo>
                    <a:pt x="4353" y="18292"/>
                    <a:pt x="3683" y="17362"/>
                    <a:pt x="3137" y="16281"/>
                  </a:cubicBezTo>
                  <a:lnTo>
                    <a:pt x="839" y="17623"/>
                  </a:lnTo>
                  <a:cubicBezTo>
                    <a:pt x="518" y="17827"/>
                    <a:pt x="282" y="17853"/>
                    <a:pt x="129" y="17693"/>
                  </a:cubicBezTo>
                  <a:cubicBezTo>
                    <a:pt x="-25" y="17539"/>
                    <a:pt x="-41" y="17250"/>
                    <a:pt x="78" y="16828"/>
                  </a:cubicBezTo>
                  <a:lnTo>
                    <a:pt x="1760" y="10972"/>
                  </a:lnTo>
                  <a:cubicBezTo>
                    <a:pt x="1835" y="10675"/>
                    <a:pt x="1985" y="10476"/>
                    <a:pt x="2200" y="10370"/>
                  </a:cubicBezTo>
                  <a:cubicBezTo>
                    <a:pt x="2416" y="10260"/>
                    <a:pt x="2638" y="10244"/>
                    <a:pt x="2863" y="10314"/>
                  </a:cubicBezTo>
                  <a:lnTo>
                    <a:pt x="7772" y="12327"/>
                  </a:lnTo>
                  <a:cubicBezTo>
                    <a:pt x="8109" y="12470"/>
                    <a:pt x="8280" y="12649"/>
                    <a:pt x="8287" y="12868"/>
                  </a:cubicBezTo>
                  <a:cubicBezTo>
                    <a:pt x="8297" y="13089"/>
                    <a:pt x="8140" y="13302"/>
                    <a:pt x="7819" y="13506"/>
                  </a:cubicBezTo>
                  <a:lnTo>
                    <a:pt x="5552" y="14845"/>
                  </a:lnTo>
                  <a:cubicBezTo>
                    <a:pt x="5948" y="15542"/>
                    <a:pt x="6409" y="16144"/>
                    <a:pt x="6938" y="16648"/>
                  </a:cubicBezTo>
                  <a:cubicBezTo>
                    <a:pt x="7465" y="17155"/>
                    <a:pt x="8063" y="17539"/>
                    <a:pt x="8739" y="17808"/>
                  </a:cubicBezTo>
                  <a:cubicBezTo>
                    <a:pt x="9569" y="18141"/>
                    <a:pt x="10395" y="18264"/>
                    <a:pt x="11222" y="18186"/>
                  </a:cubicBezTo>
                  <a:cubicBezTo>
                    <a:pt x="12049" y="18105"/>
                    <a:pt x="12827" y="17855"/>
                    <a:pt x="13543" y="17432"/>
                  </a:cubicBezTo>
                  <a:cubicBezTo>
                    <a:pt x="14265" y="17015"/>
                    <a:pt x="14900" y="16438"/>
                    <a:pt x="15448" y="15702"/>
                  </a:cubicBezTo>
                  <a:cubicBezTo>
                    <a:pt x="15998" y="14971"/>
                    <a:pt x="16410" y="14111"/>
                    <a:pt x="16687" y="13114"/>
                  </a:cubicBezTo>
                  <a:cubicBezTo>
                    <a:pt x="16734" y="12971"/>
                    <a:pt x="16808" y="12873"/>
                    <a:pt x="16919" y="12823"/>
                  </a:cubicBezTo>
                  <a:cubicBezTo>
                    <a:pt x="17026" y="12767"/>
                    <a:pt x="17141" y="12758"/>
                    <a:pt x="17261" y="12795"/>
                  </a:cubicBezTo>
                  <a:lnTo>
                    <a:pt x="18959" y="13478"/>
                  </a:lnTo>
                  <a:close/>
                  <a:moveTo>
                    <a:pt x="20675" y="3811"/>
                  </a:moveTo>
                  <a:cubicBezTo>
                    <a:pt x="20999" y="3609"/>
                    <a:pt x="21235" y="3581"/>
                    <a:pt x="21390" y="3741"/>
                  </a:cubicBezTo>
                  <a:cubicBezTo>
                    <a:pt x="21542" y="3895"/>
                    <a:pt x="21558" y="4175"/>
                    <a:pt x="21439" y="4576"/>
                  </a:cubicBezTo>
                  <a:lnTo>
                    <a:pt x="19755" y="10462"/>
                  </a:lnTo>
                  <a:cubicBezTo>
                    <a:pt x="19682" y="10756"/>
                    <a:pt x="19535" y="10961"/>
                    <a:pt x="19317" y="11064"/>
                  </a:cubicBezTo>
                  <a:cubicBezTo>
                    <a:pt x="19099" y="11173"/>
                    <a:pt x="18879" y="11190"/>
                    <a:pt x="18656" y="11117"/>
                  </a:cubicBezTo>
                  <a:lnTo>
                    <a:pt x="13745" y="9109"/>
                  </a:lnTo>
                  <a:cubicBezTo>
                    <a:pt x="13408" y="8964"/>
                    <a:pt x="13234" y="8782"/>
                    <a:pt x="13227" y="8563"/>
                  </a:cubicBezTo>
                  <a:cubicBezTo>
                    <a:pt x="13220" y="8345"/>
                    <a:pt x="13370" y="8132"/>
                    <a:pt x="13675" y="7928"/>
                  </a:cubicBezTo>
                  <a:lnTo>
                    <a:pt x="15942" y="6586"/>
                  </a:lnTo>
                  <a:cubicBezTo>
                    <a:pt x="15560" y="5889"/>
                    <a:pt x="15103" y="5287"/>
                    <a:pt x="14569" y="4786"/>
                  </a:cubicBezTo>
                  <a:cubicBezTo>
                    <a:pt x="14033" y="4279"/>
                    <a:pt x="13438" y="3892"/>
                    <a:pt x="12778" y="3626"/>
                  </a:cubicBezTo>
                  <a:cubicBezTo>
                    <a:pt x="11948" y="3293"/>
                    <a:pt x="11119" y="3170"/>
                    <a:pt x="10292" y="3248"/>
                  </a:cubicBezTo>
                  <a:cubicBezTo>
                    <a:pt x="9466" y="3329"/>
                    <a:pt x="8693" y="3581"/>
                    <a:pt x="7974" y="3999"/>
                  </a:cubicBezTo>
                  <a:cubicBezTo>
                    <a:pt x="7252" y="4421"/>
                    <a:pt x="6615" y="4998"/>
                    <a:pt x="6067" y="5732"/>
                  </a:cubicBezTo>
                  <a:cubicBezTo>
                    <a:pt x="5519" y="6463"/>
                    <a:pt x="5107" y="7326"/>
                    <a:pt x="4830" y="8317"/>
                  </a:cubicBezTo>
                  <a:cubicBezTo>
                    <a:pt x="4784" y="8460"/>
                    <a:pt x="4706" y="8558"/>
                    <a:pt x="4598" y="8614"/>
                  </a:cubicBezTo>
                  <a:cubicBezTo>
                    <a:pt x="4491" y="8664"/>
                    <a:pt x="4376" y="8672"/>
                    <a:pt x="4257" y="8639"/>
                  </a:cubicBezTo>
                  <a:lnTo>
                    <a:pt x="2549" y="7953"/>
                  </a:lnTo>
                  <a:cubicBezTo>
                    <a:pt x="2430" y="7902"/>
                    <a:pt x="2345" y="7810"/>
                    <a:pt x="2294" y="7681"/>
                  </a:cubicBezTo>
                  <a:cubicBezTo>
                    <a:pt x="2242" y="7552"/>
                    <a:pt x="2238" y="7415"/>
                    <a:pt x="2282" y="7270"/>
                  </a:cubicBezTo>
                  <a:cubicBezTo>
                    <a:pt x="2678" y="5878"/>
                    <a:pt x="3275" y="4654"/>
                    <a:pt x="4071" y="3604"/>
                  </a:cubicBezTo>
                  <a:cubicBezTo>
                    <a:pt x="4868" y="2554"/>
                    <a:pt x="5779" y="1727"/>
                    <a:pt x="6800" y="1125"/>
                  </a:cubicBezTo>
                  <a:cubicBezTo>
                    <a:pt x="7826" y="520"/>
                    <a:pt x="8927" y="156"/>
                    <a:pt x="10107" y="36"/>
                  </a:cubicBezTo>
                  <a:cubicBezTo>
                    <a:pt x="11290" y="-84"/>
                    <a:pt x="12471" y="95"/>
                    <a:pt x="13654" y="568"/>
                  </a:cubicBezTo>
                  <a:cubicBezTo>
                    <a:pt x="14647" y="988"/>
                    <a:pt x="15548" y="1587"/>
                    <a:pt x="16349" y="2363"/>
                  </a:cubicBezTo>
                  <a:cubicBezTo>
                    <a:pt x="17153" y="3144"/>
                    <a:pt x="17827" y="4071"/>
                    <a:pt x="18373" y="5152"/>
                  </a:cubicBezTo>
                  <a:lnTo>
                    <a:pt x="20675" y="3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/>
          </p:spPr>
          <p:txBody>
            <a:bodyPr lIns="28582" tIns="28582" rIns="28582" bIns="28582" anchor="ctr"/>
            <a:lstStyle/>
            <a:p>
              <a:pPr defTabSz="257141">
                <a:defRPr/>
              </a:pPr>
              <a:endParaRPr lang="es-ES" sz="1650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6660232" y="3493115"/>
            <a:ext cx="2483768" cy="3364885"/>
          </a:xfrm>
          <a:prstGeom prst="rect">
            <a:avLst/>
          </a:prstGeom>
          <a:solidFill>
            <a:srgbClr val="3CB63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6660232" y="3789040"/>
            <a:ext cx="249828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D" b="1" smtClean="0">
                <a:solidFill>
                  <a:srgbClr val="002060"/>
                </a:solidFill>
              </a:rPr>
              <a:t>Sektor Terkait</a:t>
            </a:r>
            <a:endParaRPr lang="en-US" b="1">
              <a:solidFill>
                <a:srgbClr val="00206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06794" y="4285545"/>
            <a:ext cx="20517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700" b="1" dirty="0" err="1" smtClean="0">
                <a:solidFill>
                  <a:schemeClr val="bg1"/>
                </a:solidFill>
              </a:rPr>
              <a:t>Konstruksi</a:t>
            </a:r>
            <a:r>
              <a:rPr lang="en-ID" sz="1700" b="1" dirty="0" smtClean="0">
                <a:solidFill>
                  <a:schemeClr val="bg1"/>
                </a:solidFill>
              </a:rPr>
              <a:t> </a:t>
            </a:r>
            <a:endParaRPr lang="en-US" sz="1700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106794" y="4645585"/>
            <a:ext cx="205172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700" b="1" dirty="0" smtClean="0">
                <a:solidFill>
                  <a:srgbClr val="FFFF00"/>
                </a:solidFill>
              </a:rPr>
              <a:t>Industri Manufaktur</a:t>
            </a:r>
            <a:endParaRPr lang="en-US" sz="1700" b="1" dirty="0">
              <a:solidFill>
                <a:srgbClr val="FFFF00"/>
              </a:solidFill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971" y="4347632"/>
            <a:ext cx="379060" cy="284295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312" y="6093296"/>
            <a:ext cx="272968" cy="2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39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085673" y="72008"/>
            <a:ext cx="1022831" cy="764704"/>
            <a:chOff x="12477748" y="4556125"/>
            <a:chExt cx="10271124" cy="7679046"/>
          </a:xfrm>
        </p:grpSpPr>
        <p:sp>
          <p:nvSpPr>
            <p:cNvPr id="19" name="그림 개체 틀 8"/>
            <p:cNvSpPr txBox="1">
              <a:spLocks/>
            </p:cNvSpPr>
            <p:nvPr/>
          </p:nvSpPr>
          <p:spPr>
            <a:xfrm>
              <a:off x="16090900" y="6704013"/>
              <a:ext cx="1814513" cy="1816100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그림 개체 틀 8"/>
            <p:cNvSpPr txBox="1">
              <a:spLocks/>
            </p:cNvSpPr>
            <p:nvPr/>
          </p:nvSpPr>
          <p:spPr>
            <a:xfrm>
              <a:off x="17438688" y="9601200"/>
              <a:ext cx="1444625" cy="1444625"/>
            </a:xfrm>
            <a:prstGeom prst="ellipse">
              <a:avLst/>
            </a:prstGeom>
            <a:solidFill>
              <a:schemeClr val="accent2">
                <a:lumMod val="75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그림 개체 틀 8"/>
            <p:cNvSpPr txBox="1">
              <a:spLocks/>
            </p:cNvSpPr>
            <p:nvPr/>
          </p:nvSpPr>
          <p:spPr>
            <a:xfrm>
              <a:off x="17500600" y="7046913"/>
              <a:ext cx="1123950" cy="1123950"/>
            </a:xfrm>
            <a:prstGeom prst="ellipse">
              <a:avLst/>
            </a:prstGeom>
            <a:solidFill>
              <a:schemeClr val="accent2">
                <a:lumMod val="50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그림 개체 틀 8"/>
            <p:cNvSpPr txBox="1">
              <a:spLocks/>
            </p:cNvSpPr>
            <p:nvPr/>
          </p:nvSpPr>
          <p:spPr>
            <a:xfrm>
              <a:off x="15344775" y="7359650"/>
              <a:ext cx="733425" cy="735013"/>
            </a:xfrm>
            <a:prstGeom prst="ellipse">
              <a:avLst/>
            </a:prstGeom>
            <a:solidFill>
              <a:schemeClr val="accent2">
                <a:lumMod val="50000"/>
                <a:alpha val="67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그림 개체 틀 8"/>
            <p:cNvSpPr txBox="1">
              <a:spLocks/>
            </p:cNvSpPr>
            <p:nvPr/>
          </p:nvSpPr>
          <p:spPr>
            <a:xfrm>
              <a:off x="15641638" y="8370888"/>
              <a:ext cx="2217737" cy="2219325"/>
            </a:xfrm>
            <a:prstGeom prst="ellipse">
              <a:avLst/>
            </a:prstGeom>
            <a:solidFill>
              <a:schemeClr val="accent2"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그림 개체 틀 8"/>
            <p:cNvSpPr txBox="1">
              <a:spLocks/>
            </p:cNvSpPr>
            <p:nvPr/>
          </p:nvSpPr>
          <p:spPr>
            <a:xfrm>
              <a:off x="18062575" y="7667625"/>
              <a:ext cx="1444625" cy="1444625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그림 개체 틀 8"/>
            <p:cNvSpPr txBox="1">
              <a:spLocks/>
            </p:cNvSpPr>
            <p:nvPr/>
          </p:nvSpPr>
          <p:spPr>
            <a:xfrm>
              <a:off x="14455775" y="7648575"/>
              <a:ext cx="1444625" cy="1444625"/>
            </a:xfrm>
            <a:prstGeom prst="ellipse">
              <a:avLst/>
            </a:prstGeom>
            <a:solidFill>
              <a:schemeClr val="accent2">
                <a:lumMod val="75000"/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그림 개체 틀 8"/>
            <p:cNvSpPr txBox="1">
              <a:spLocks/>
            </p:cNvSpPr>
            <p:nvPr/>
          </p:nvSpPr>
          <p:spPr>
            <a:xfrm>
              <a:off x="19202400" y="7683500"/>
              <a:ext cx="1008063" cy="1009650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그림 개체 틀 8"/>
            <p:cNvSpPr txBox="1">
              <a:spLocks/>
            </p:cNvSpPr>
            <p:nvPr/>
          </p:nvSpPr>
          <p:spPr>
            <a:xfrm>
              <a:off x="15335250" y="8877300"/>
              <a:ext cx="504825" cy="504825"/>
            </a:xfrm>
            <a:prstGeom prst="ellipse">
              <a:avLst/>
            </a:prstGeom>
            <a:solidFill>
              <a:schemeClr val="tx2">
                <a:alpha val="49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그림 개체 틀 8"/>
            <p:cNvSpPr txBox="1">
              <a:spLocks/>
            </p:cNvSpPr>
            <p:nvPr/>
          </p:nvSpPr>
          <p:spPr>
            <a:xfrm>
              <a:off x="17343438" y="6192838"/>
              <a:ext cx="1008062" cy="100965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9" name="그림 개체 틀 8"/>
            <p:cNvSpPr txBox="1">
              <a:spLocks/>
            </p:cNvSpPr>
            <p:nvPr/>
          </p:nvSpPr>
          <p:spPr>
            <a:xfrm>
              <a:off x="14093825" y="5975350"/>
              <a:ext cx="1443038" cy="1444625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5161153" y="7240275"/>
              <a:ext cx="4903500" cy="4994896"/>
              <a:chOff x="15161153" y="7240275"/>
              <a:chExt cx="4903500" cy="4994896"/>
            </a:xfrm>
            <a:solidFill>
              <a:schemeClr val="accent1"/>
            </a:solidFill>
          </p:grpSpPr>
          <p:sp>
            <p:nvSpPr>
              <p:cNvPr id="31" name="도넛 9"/>
              <p:cNvSpPr/>
              <p:nvPr/>
            </p:nvSpPr>
            <p:spPr>
              <a:xfrm rot="5400000" flipH="1" flipV="1">
                <a:off x="18553410" y="780731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32" name="직사각형 217"/>
              <p:cNvSpPr/>
              <p:nvPr/>
            </p:nvSpPr>
            <p:spPr>
              <a:xfrm rot="16200000" flipH="1" flipV="1">
                <a:off x="17926769" y="8815353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3" name="도넛 9"/>
              <p:cNvSpPr/>
              <p:nvPr/>
            </p:nvSpPr>
            <p:spPr>
              <a:xfrm rot="5400000">
                <a:off x="18364073" y="963418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34" name="직사각형 220"/>
              <p:cNvSpPr/>
              <p:nvPr/>
            </p:nvSpPr>
            <p:spPr>
              <a:xfrm rot="10800000" flipH="1" flipV="1">
                <a:off x="17994135" y="9826250"/>
                <a:ext cx="369997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5" name="도넛 9"/>
              <p:cNvSpPr/>
              <p:nvPr/>
            </p:nvSpPr>
            <p:spPr>
              <a:xfrm rot="16200000" flipV="1">
                <a:off x="16282571" y="772724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직사각형 223"/>
              <p:cNvSpPr/>
              <p:nvPr/>
            </p:nvSpPr>
            <p:spPr>
              <a:xfrm rot="5400000" flipV="1">
                <a:off x="16012008" y="8574184"/>
                <a:ext cx="1117502" cy="19209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7" name="도넛 9"/>
              <p:cNvSpPr/>
              <p:nvPr/>
            </p:nvSpPr>
            <p:spPr>
              <a:xfrm rot="16200000" flipH="1">
                <a:off x="15899574" y="7535269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직사각형 226"/>
              <p:cNvSpPr/>
              <p:nvPr/>
            </p:nvSpPr>
            <p:spPr>
              <a:xfrm rot="5400000" flipV="1">
                <a:off x="15848193" y="7291702"/>
                <a:ext cx="294946" cy="19209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39" name="도넛 9"/>
              <p:cNvSpPr/>
              <p:nvPr/>
            </p:nvSpPr>
            <p:spPr>
              <a:xfrm rot="16200000" flipH="1">
                <a:off x="16471910" y="9229032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직사각형 228"/>
              <p:cNvSpPr/>
              <p:nvPr/>
            </p:nvSpPr>
            <p:spPr>
              <a:xfrm rot="10800000" flipV="1">
                <a:off x="16856141" y="9421124"/>
                <a:ext cx="144069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1" name="직사각형 202"/>
              <p:cNvSpPr/>
              <p:nvPr/>
            </p:nvSpPr>
            <p:spPr>
              <a:xfrm flipV="1">
                <a:off x="15161153" y="8179223"/>
                <a:ext cx="647635" cy="19214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2" name="도넛 9"/>
              <p:cNvSpPr/>
              <p:nvPr/>
            </p:nvSpPr>
            <p:spPr>
              <a:xfrm rot="16200000" flipV="1">
                <a:off x="15808742" y="8179279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한쪽 모서리가 둥근 사각형 194"/>
              <p:cNvSpPr/>
              <p:nvPr/>
            </p:nvSpPr>
            <p:spPr>
              <a:xfrm>
                <a:off x="17000219" y="9421116"/>
                <a:ext cx="993901" cy="2814055"/>
              </a:xfrm>
              <a:prstGeom prst="round1Rect">
                <a:avLst>
                  <a:gd name="adj" fmla="val 27451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4" name="직사각형 217"/>
              <p:cNvSpPr/>
              <p:nvPr/>
            </p:nvSpPr>
            <p:spPr>
              <a:xfrm rot="16200000" flipH="1" flipV="1">
                <a:off x="18382831" y="9755899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5" name="도넛 9"/>
              <p:cNvSpPr/>
              <p:nvPr/>
            </p:nvSpPr>
            <p:spPr>
              <a:xfrm rot="5400000">
                <a:off x="18820135" y="10574731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6" name="직사각형 220"/>
              <p:cNvSpPr/>
              <p:nvPr/>
            </p:nvSpPr>
            <p:spPr>
              <a:xfrm rot="10800000" flipH="1" flipV="1">
                <a:off x="17994133" y="10766795"/>
                <a:ext cx="826050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7" name="도넛 9"/>
              <p:cNvSpPr/>
              <p:nvPr/>
            </p:nvSpPr>
            <p:spPr>
              <a:xfrm rot="16200000" flipH="1">
                <a:off x="16000831" y="10006625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48" name="직사각형 220"/>
              <p:cNvSpPr/>
              <p:nvPr/>
            </p:nvSpPr>
            <p:spPr>
              <a:xfrm rot="10800000" flipV="1">
                <a:off x="16387813" y="10198689"/>
                <a:ext cx="612404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49" name="직사각형 217"/>
              <p:cNvSpPr/>
              <p:nvPr/>
            </p:nvSpPr>
            <p:spPr>
              <a:xfrm rot="16200000" flipH="1" flipV="1">
                <a:off x="15374193" y="9190204"/>
                <a:ext cx="1445470" cy="192093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50" name="도넛 9"/>
              <p:cNvSpPr/>
              <p:nvPr/>
            </p:nvSpPr>
            <p:spPr>
              <a:xfrm rot="5400000" flipH="1" flipV="1">
                <a:off x="19009470" y="8744974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  <p:sp>
            <p:nvSpPr>
              <p:cNvPr id="51" name="직사각형 215"/>
              <p:cNvSpPr/>
              <p:nvPr/>
            </p:nvSpPr>
            <p:spPr>
              <a:xfrm flipH="1" flipV="1">
                <a:off x="19393705" y="8744924"/>
                <a:ext cx="670948" cy="192141"/>
              </a:xfrm>
              <a:prstGeom prst="rect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ko-KR" dirty="0"/>
                  <a:t> </a:t>
                </a:r>
                <a:endParaRPr lang="ko-KR" altLang="en-US" dirty="0"/>
              </a:p>
            </p:txBody>
          </p:sp>
          <p:sp>
            <p:nvSpPr>
              <p:cNvPr id="52" name="도넛 9"/>
              <p:cNvSpPr/>
              <p:nvPr/>
            </p:nvSpPr>
            <p:spPr>
              <a:xfrm rot="5400000">
                <a:off x="18929747" y="7611757"/>
                <a:ext cx="384285" cy="384185"/>
              </a:xfrm>
              <a:custGeom>
                <a:avLst/>
                <a:gdLst/>
                <a:ahLst/>
                <a:cxnLst/>
                <a:rect l="l" t="t" r="r" b="b"/>
                <a:pathLst>
                  <a:path w="900000" h="900000">
                    <a:moveTo>
                      <a:pt x="0" y="0"/>
                    </a:moveTo>
                    <a:cubicBezTo>
                      <a:pt x="497056" y="0"/>
                      <a:pt x="900000" y="402944"/>
                      <a:pt x="900000" y="900000"/>
                    </a:cubicBezTo>
                    <a:lnTo>
                      <a:pt x="450000" y="900000"/>
                    </a:lnTo>
                    <a:cubicBezTo>
                      <a:pt x="450000" y="651472"/>
                      <a:pt x="248528" y="450000"/>
                      <a:pt x="0" y="450000"/>
                    </a:cubicBez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828434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ko-KR" altLang="en-US" dirty="0"/>
              </a:p>
            </p:txBody>
          </p:sp>
        </p:grpSp>
        <p:sp>
          <p:nvSpPr>
            <p:cNvPr id="53" name="그림 개체 틀 8"/>
            <p:cNvSpPr txBox="1">
              <a:spLocks/>
            </p:cNvSpPr>
            <p:nvPr/>
          </p:nvSpPr>
          <p:spPr>
            <a:xfrm>
              <a:off x="17621250" y="8504238"/>
              <a:ext cx="744538" cy="744537"/>
            </a:xfrm>
            <a:prstGeom prst="ellipse">
              <a:avLst/>
            </a:prstGeom>
            <a:solidFill>
              <a:schemeClr val="accent2">
                <a:lumMod val="75000"/>
                <a:alpha val="52000"/>
              </a:schemeClr>
            </a:solidFill>
            <a:ln w="12700" cap="flat" cmpd="sng" algn="ctr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lang="ko-KR" altLang="en-US" sz="1000" kern="1200" dirty="0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12477748" y="6929437"/>
              <a:ext cx="2684463" cy="2684462"/>
              <a:chOff x="12477539" y="6928652"/>
              <a:chExt cx="2684024" cy="2685363"/>
            </a:xfrm>
          </p:grpSpPr>
          <p:sp>
            <p:nvSpPr>
              <p:cNvPr id="55" name="그림 개체 틀 8"/>
              <p:cNvSpPr txBox="1">
                <a:spLocks/>
              </p:cNvSpPr>
              <p:nvPr/>
            </p:nvSpPr>
            <p:spPr>
              <a:xfrm>
                <a:off x="12477539" y="6928652"/>
                <a:ext cx="2684024" cy="2685363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57" name="Group 56"/>
              <p:cNvGrpSpPr/>
              <p:nvPr/>
            </p:nvGrpSpPr>
            <p:grpSpPr>
              <a:xfrm>
                <a:off x="13426731" y="7426086"/>
                <a:ext cx="779645" cy="689549"/>
                <a:chOff x="6950300" y="2347916"/>
                <a:chExt cx="483524" cy="427536"/>
              </a:xfrm>
              <a:solidFill>
                <a:schemeClr val="bg1"/>
              </a:solidFill>
            </p:grpSpPr>
            <p:sp>
              <p:nvSpPr>
                <p:cNvPr id="58" name="Freeform 533"/>
                <p:cNvSpPr>
                  <a:spLocks noChangeArrowheads="1"/>
                </p:cNvSpPr>
                <p:nvPr/>
              </p:nvSpPr>
              <p:spPr bwMode="auto">
                <a:xfrm>
                  <a:off x="7018163" y="2563380"/>
                  <a:ext cx="45808" cy="42415"/>
                </a:xfrm>
                <a:custGeom>
                  <a:avLst/>
                  <a:gdLst>
                    <a:gd name="T0" fmla="*/ 0 w 118"/>
                    <a:gd name="T1" fmla="*/ 0 h 110"/>
                    <a:gd name="T2" fmla="*/ 117 w 118"/>
                    <a:gd name="T3" fmla="*/ 0 h 110"/>
                    <a:gd name="T4" fmla="*/ 117 w 118"/>
                    <a:gd name="T5" fmla="*/ 109 h 110"/>
                    <a:gd name="T6" fmla="*/ 0 w 118"/>
                    <a:gd name="T7" fmla="*/ 109 h 110"/>
                    <a:gd name="T8" fmla="*/ 0 w 118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110">
                      <a:moveTo>
                        <a:pt x="0" y="0"/>
                      </a:moveTo>
                      <a:lnTo>
                        <a:pt x="117" y="0"/>
                      </a:lnTo>
                      <a:lnTo>
                        <a:pt x="117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59" name="Freeform 534"/>
                <p:cNvSpPr>
                  <a:spLocks noChangeArrowheads="1"/>
                </p:cNvSpPr>
                <p:nvPr/>
              </p:nvSpPr>
              <p:spPr bwMode="auto">
                <a:xfrm>
                  <a:off x="7018163" y="2631243"/>
                  <a:ext cx="45808" cy="42415"/>
                </a:xfrm>
                <a:custGeom>
                  <a:avLst/>
                  <a:gdLst>
                    <a:gd name="T0" fmla="*/ 0 w 118"/>
                    <a:gd name="T1" fmla="*/ 0 h 110"/>
                    <a:gd name="T2" fmla="*/ 117 w 118"/>
                    <a:gd name="T3" fmla="*/ 0 h 110"/>
                    <a:gd name="T4" fmla="*/ 117 w 118"/>
                    <a:gd name="T5" fmla="*/ 109 h 110"/>
                    <a:gd name="T6" fmla="*/ 0 w 118"/>
                    <a:gd name="T7" fmla="*/ 109 h 110"/>
                    <a:gd name="T8" fmla="*/ 0 w 118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110">
                      <a:moveTo>
                        <a:pt x="0" y="0"/>
                      </a:moveTo>
                      <a:lnTo>
                        <a:pt x="117" y="0"/>
                      </a:lnTo>
                      <a:lnTo>
                        <a:pt x="117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0" name="Freeform 535"/>
                <p:cNvSpPr>
                  <a:spLocks noChangeArrowheads="1"/>
                </p:cNvSpPr>
                <p:nvPr/>
              </p:nvSpPr>
              <p:spPr bwMode="auto">
                <a:xfrm>
                  <a:off x="7092812" y="2495517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1" name="Freeform 536"/>
                <p:cNvSpPr>
                  <a:spLocks noChangeArrowheads="1"/>
                </p:cNvSpPr>
                <p:nvPr/>
              </p:nvSpPr>
              <p:spPr bwMode="auto">
                <a:xfrm>
                  <a:off x="7092812" y="2563380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2" name="Freeform 537"/>
                <p:cNvSpPr>
                  <a:spLocks noChangeArrowheads="1"/>
                </p:cNvSpPr>
                <p:nvPr/>
              </p:nvSpPr>
              <p:spPr bwMode="auto">
                <a:xfrm>
                  <a:off x="7092812" y="2631243"/>
                  <a:ext cx="42415" cy="42415"/>
                </a:xfrm>
                <a:custGeom>
                  <a:avLst/>
                  <a:gdLst>
                    <a:gd name="T0" fmla="*/ 0 w 110"/>
                    <a:gd name="T1" fmla="*/ 0 h 110"/>
                    <a:gd name="T2" fmla="*/ 109 w 110"/>
                    <a:gd name="T3" fmla="*/ 0 h 110"/>
                    <a:gd name="T4" fmla="*/ 109 w 110"/>
                    <a:gd name="T5" fmla="*/ 109 h 110"/>
                    <a:gd name="T6" fmla="*/ 0 w 110"/>
                    <a:gd name="T7" fmla="*/ 109 h 110"/>
                    <a:gd name="T8" fmla="*/ 0 w 110"/>
                    <a:gd name="T9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110">
                      <a:moveTo>
                        <a:pt x="0" y="0"/>
                      </a:moveTo>
                      <a:lnTo>
                        <a:pt x="109" y="0"/>
                      </a:lnTo>
                      <a:lnTo>
                        <a:pt x="109" y="109"/>
                      </a:lnTo>
                      <a:lnTo>
                        <a:pt x="0" y="109"/>
                      </a:lnTo>
                      <a:lnTo>
                        <a:pt x="0" y="0"/>
                      </a:lnTo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  <p:sp>
              <p:nvSpPr>
                <p:cNvPr id="63" name="Freeform 538"/>
                <p:cNvSpPr>
                  <a:spLocks noChangeArrowheads="1"/>
                </p:cNvSpPr>
                <p:nvPr/>
              </p:nvSpPr>
              <p:spPr bwMode="auto">
                <a:xfrm>
                  <a:off x="6950300" y="2347916"/>
                  <a:ext cx="483524" cy="427536"/>
                </a:xfrm>
                <a:custGeom>
                  <a:avLst/>
                  <a:gdLst>
                    <a:gd name="T0" fmla="*/ 1029 w 1255"/>
                    <a:gd name="T1" fmla="*/ 75 h 1113"/>
                    <a:gd name="T2" fmla="*/ 75 w 1255"/>
                    <a:gd name="T3" fmla="*/ 0 h 1113"/>
                    <a:gd name="T4" fmla="*/ 0 w 1255"/>
                    <a:gd name="T5" fmla="*/ 953 h 1113"/>
                    <a:gd name="T6" fmla="*/ 644 w 1255"/>
                    <a:gd name="T7" fmla="*/ 1029 h 1113"/>
                    <a:gd name="T8" fmla="*/ 1254 w 1255"/>
                    <a:gd name="T9" fmla="*/ 736 h 1113"/>
                    <a:gd name="T10" fmla="*/ 335 w 1255"/>
                    <a:gd name="T11" fmla="*/ 75 h 1113"/>
                    <a:gd name="T12" fmla="*/ 694 w 1255"/>
                    <a:gd name="T13" fmla="*/ 167 h 1113"/>
                    <a:gd name="T14" fmla="*/ 335 w 1255"/>
                    <a:gd name="T15" fmla="*/ 75 h 1113"/>
                    <a:gd name="T16" fmla="*/ 937 w 1255"/>
                    <a:gd name="T17" fmla="*/ 251 h 1113"/>
                    <a:gd name="T18" fmla="*/ 878 w 1255"/>
                    <a:gd name="T19" fmla="*/ 368 h 1113"/>
                    <a:gd name="T20" fmla="*/ 661 w 1255"/>
                    <a:gd name="T21" fmla="*/ 385 h 1113"/>
                    <a:gd name="T22" fmla="*/ 552 w 1255"/>
                    <a:gd name="T23" fmla="*/ 494 h 1113"/>
                    <a:gd name="T24" fmla="*/ 510 w 1255"/>
                    <a:gd name="T25" fmla="*/ 736 h 1113"/>
                    <a:gd name="T26" fmla="*/ 92 w 1255"/>
                    <a:gd name="T27" fmla="*/ 920 h 1113"/>
                    <a:gd name="T28" fmla="*/ 845 w 1255"/>
                    <a:gd name="T29" fmla="*/ 435 h 1113"/>
                    <a:gd name="T30" fmla="*/ 911 w 1255"/>
                    <a:gd name="T31" fmla="*/ 435 h 1113"/>
                    <a:gd name="T32" fmla="*/ 845 w 1255"/>
                    <a:gd name="T33" fmla="*/ 435 h 1113"/>
                    <a:gd name="T34" fmla="*/ 577 w 1255"/>
                    <a:gd name="T35" fmla="*/ 769 h 1113"/>
                    <a:gd name="T36" fmla="*/ 577 w 1255"/>
                    <a:gd name="T37" fmla="*/ 703 h 1113"/>
                    <a:gd name="T38" fmla="*/ 878 w 1255"/>
                    <a:gd name="T39" fmla="*/ 1079 h 1113"/>
                    <a:gd name="T40" fmla="*/ 878 w 1255"/>
                    <a:gd name="T41" fmla="*/ 1004 h 1113"/>
                    <a:gd name="T42" fmla="*/ 878 w 1255"/>
                    <a:gd name="T43" fmla="*/ 1079 h 1113"/>
                    <a:gd name="T44" fmla="*/ 945 w 1255"/>
                    <a:gd name="T45" fmla="*/ 728 h 1113"/>
                    <a:gd name="T46" fmla="*/ 878 w 1255"/>
                    <a:gd name="T47" fmla="*/ 803 h 1113"/>
                    <a:gd name="T48" fmla="*/ 661 w 1255"/>
                    <a:gd name="T49" fmla="*/ 627 h 1113"/>
                    <a:gd name="T50" fmla="*/ 694 w 1255"/>
                    <a:gd name="T51" fmla="*/ 585 h 1113"/>
                    <a:gd name="T52" fmla="*/ 878 w 1255"/>
                    <a:gd name="T53" fmla="*/ 669 h 1113"/>
                    <a:gd name="T54" fmla="*/ 1045 w 1255"/>
                    <a:gd name="T55" fmla="*/ 544 h 1113"/>
                    <a:gd name="T56" fmla="*/ 1087 w 1255"/>
                    <a:gd name="T57" fmla="*/ 585 h 1113"/>
                    <a:gd name="T58" fmla="*/ 1146 w 1255"/>
                    <a:gd name="T59" fmla="*/ 736 h 1113"/>
                    <a:gd name="T60" fmla="*/ 1221 w 1255"/>
                    <a:gd name="T61" fmla="*/ 736 h 1113"/>
                    <a:gd name="T62" fmla="*/ 1179 w 1255"/>
                    <a:gd name="T63" fmla="*/ 769 h 11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255" h="1113">
                      <a:moveTo>
                        <a:pt x="1029" y="402"/>
                      </a:moveTo>
                      <a:cubicBezTo>
                        <a:pt x="1029" y="75"/>
                        <a:pt x="1029" y="75"/>
                        <a:pt x="1029" y="75"/>
                      </a:cubicBezTo>
                      <a:cubicBezTo>
                        <a:pt x="1029" y="34"/>
                        <a:pt x="995" y="0"/>
                        <a:pt x="953" y="0"/>
                      </a:cubicBezTo>
                      <a:cubicBezTo>
                        <a:pt x="75" y="0"/>
                        <a:pt x="75" y="0"/>
                        <a:pt x="75" y="0"/>
                      </a:cubicBezTo>
                      <a:cubicBezTo>
                        <a:pt x="34" y="0"/>
                        <a:pt x="0" y="34"/>
                        <a:pt x="0" y="75"/>
                      </a:cubicBezTo>
                      <a:cubicBezTo>
                        <a:pt x="0" y="953"/>
                        <a:pt x="0" y="953"/>
                        <a:pt x="0" y="953"/>
                      </a:cubicBezTo>
                      <a:cubicBezTo>
                        <a:pt x="0" y="995"/>
                        <a:pt x="34" y="1029"/>
                        <a:pt x="75" y="1029"/>
                      </a:cubicBezTo>
                      <a:cubicBezTo>
                        <a:pt x="644" y="1029"/>
                        <a:pt x="644" y="1029"/>
                        <a:pt x="644" y="1029"/>
                      </a:cubicBezTo>
                      <a:cubicBezTo>
                        <a:pt x="711" y="1079"/>
                        <a:pt x="795" y="1112"/>
                        <a:pt x="878" y="1112"/>
                      </a:cubicBezTo>
                      <a:cubicBezTo>
                        <a:pt x="1087" y="1112"/>
                        <a:pt x="1254" y="945"/>
                        <a:pt x="1254" y="736"/>
                      </a:cubicBezTo>
                      <a:cubicBezTo>
                        <a:pt x="1254" y="585"/>
                        <a:pt x="1162" y="460"/>
                        <a:pt x="1029" y="402"/>
                      </a:cubicBezTo>
                      <a:close/>
                      <a:moveTo>
                        <a:pt x="335" y="75"/>
                      </a:moveTo>
                      <a:cubicBezTo>
                        <a:pt x="694" y="75"/>
                        <a:pt x="694" y="75"/>
                        <a:pt x="694" y="75"/>
                      </a:cubicBezTo>
                      <a:cubicBezTo>
                        <a:pt x="694" y="167"/>
                        <a:pt x="694" y="167"/>
                        <a:pt x="694" y="167"/>
                      </a:cubicBezTo>
                      <a:cubicBezTo>
                        <a:pt x="335" y="167"/>
                        <a:pt x="335" y="167"/>
                        <a:pt x="335" y="167"/>
                      </a:cubicBezTo>
                      <a:lnTo>
                        <a:pt x="335" y="75"/>
                      </a:lnTo>
                      <a:close/>
                      <a:moveTo>
                        <a:pt x="92" y="251"/>
                      </a:moveTo>
                      <a:cubicBezTo>
                        <a:pt x="937" y="251"/>
                        <a:pt x="937" y="251"/>
                        <a:pt x="937" y="251"/>
                      </a:cubicBezTo>
                      <a:cubicBezTo>
                        <a:pt x="937" y="368"/>
                        <a:pt x="937" y="368"/>
                        <a:pt x="937" y="368"/>
                      </a:cubicBezTo>
                      <a:cubicBezTo>
                        <a:pt x="920" y="368"/>
                        <a:pt x="895" y="368"/>
                        <a:pt x="878" y="368"/>
                      </a:cubicBezTo>
                      <a:cubicBezTo>
                        <a:pt x="795" y="368"/>
                        <a:pt x="719" y="393"/>
                        <a:pt x="661" y="435"/>
                      </a:cubicBezTo>
                      <a:cubicBezTo>
                        <a:pt x="661" y="385"/>
                        <a:pt x="661" y="385"/>
                        <a:pt x="661" y="385"/>
                      </a:cubicBezTo>
                      <a:cubicBezTo>
                        <a:pt x="552" y="385"/>
                        <a:pt x="552" y="385"/>
                        <a:pt x="552" y="385"/>
                      </a:cubicBezTo>
                      <a:cubicBezTo>
                        <a:pt x="552" y="494"/>
                        <a:pt x="552" y="494"/>
                        <a:pt x="552" y="494"/>
                      </a:cubicBezTo>
                      <a:cubicBezTo>
                        <a:pt x="602" y="494"/>
                        <a:pt x="602" y="494"/>
                        <a:pt x="602" y="494"/>
                      </a:cubicBezTo>
                      <a:cubicBezTo>
                        <a:pt x="544" y="560"/>
                        <a:pt x="510" y="644"/>
                        <a:pt x="510" y="736"/>
                      </a:cubicBezTo>
                      <a:cubicBezTo>
                        <a:pt x="510" y="803"/>
                        <a:pt x="527" y="870"/>
                        <a:pt x="560" y="920"/>
                      </a:cubicBezTo>
                      <a:cubicBezTo>
                        <a:pt x="92" y="920"/>
                        <a:pt x="92" y="920"/>
                        <a:pt x="92" y="920"/>
                      </a:cubicBezTo>
                      <a:lnTo>
                        <a:pt x="92" y="251"/>
                      </a:lnTo>
                      <a:close/>
                      <a:moveTo>
                        <a:pt x="845" y="435"/>
                      </a:moveTo>
                      <a:cubicBezTo>
                        <a:pt x="845" y="418"/>
                        <a:pt x="861" y="402"/>
                        <a:pt x="878" y="402"/>
                      </a:cubicBezTo>
                      <a:cubicBezTo>
                        <a:pt x="895" y="402"/>
                        <a:pt x="911" y="418"/>
                        <a:pt x="911" y="435"/>
                      </a:cubicBezTo>
                      <a:cubicBezTo>
                        <a:pt x="911" y="452"/>
                        <a:pt x="895" y="468"/>
                        <a:pt x="878" y="468"/>
                      </a:cubicBezTo>
                      <a:cubicBezTo>
                        <a:pt x="861" y="468"/>
                        <a:pt x="845" y="452"/>
                        <a:pt x="845" y="435"/>
                      </a:cubicBezTo>
                      <a:close/>
                      <a:moveTo>
                        <a:pt x="610" y="736"/>
                      </a:moveTo>
                      <a:cubicBezTo>
                        <a:pt x="610" y="761"/>
                        <a:pt x="594" y="769"/>
                        <a:pt x="577" y="769"/>
                      </a:cubicBezTo>
                      <a:cubicBezTo>
                        <a:pt x="560" y="769"/>
                        <a:pt x="544" y="761"/>
                        <a:pt x="544" y="736"/>
                      </a:cubicBezTo>
                      <a:cubicBezTo>
                        <a:pt x="544" y="719"/>
                        <a:pt x="560" y="703"/>
                        <a:pt x="577" y="703"/>
                      </a:cubicBezTo>
                      <a:cubicBezTo>
                        <a:pt x="594" y="703"/>
                        <a:pt x="610" y="719"/>
                        <a:pt x="610" y="736"/>
                      </a:cubicBezTo>
                      <a:close/>
                      <a:moveTo>
                        <a:pt x="878" y="1079"/>
                      </a:moveTo>
                      <a:cubicBezTo>
                        <a:pt x="861" y="1079"/>
                        <a:pt x="845" y="1062"/>
                        <a:pt x="845" y="1045"/>
                      </a:cubicBezTo>
                      <a:cubicBezTo>
                        <a:pt x="845" y="1020"/>
                        <a:pt x="861" y="1004"/>
                        <a:pt x="878" y="1004"/>
                      </a:cubicBezTo>
                      <a:cubicBezTo>
                        <a:pt x="895" y="1004"/>
                        <a:pt x="911" y="1020"/>
                        <a:pt x="911" y="1045"/>
                      </a:cubicBezTo>
                      <a:cubicBezTo>
                        <a:pt x="911" y="1062"/>
                        <a:pt x="895" y="1079"/>
                        <a:pt x="878" y="1079"/>
                      </a:cubicBezTo>
                      <a:close/>
                      <a:moveTo>
                        <a:pt x="1087" y="585"/>
                      </a:moveTo>
                      <a:cubicBezTo>
                        <a:pt x="945" y="728"/>
                        <a:pt x="945" y="728"/>
                        <a:pt x="945" y="728"/>
                      </a:cubicBezTo>
                      <a:lnTo>
                        <a:pt x="945" y="736"/>
                      </a:lnTo>
                      <a:cubicBezTo>
                        <a:pt x="945" y="778"/>
                        <a:pt x="920" y="803"/>
                        <a:pt x="878" y="803"/>
                      </a:cubicBezTo>
                      <a:cubicBezTo>
                        <a:pt x="845" y="803"/>
                        <a:pt x="811" y="778"/>
                        <a:pt x="811" y="744"/>
                      </a:cubicBezTo>
                      <a:cubicBezTo>
                        <a:pt x="661" y="627"/>
                        <a:pt x="661" y="627"/>
                        <a:pt x="661" y="627"/>
                      </a:cubicBezTo>
                      <a:cubicBezTo>
                        <a:pt x="652" y="619"/>
                        <a:pt x="644" y="594"/>
                        <a:pt x="652" y="585"/>
                      </a:cubicBezTo>
                      <a:cubicBezTo>
                        <a:pt x="661" y="577"/>
                        <a:pt x="686" y="569"/>
                        <a:pt x="694" y="585"/>
                      </a:cubicBezTo>
                      <a:cubicBezTo>
                        <a:pt x="836" y="686"/>
                        <a:pt x="836" y="686"/>
                        <a:pt x="836" y="686"/>
                      </a:cubicBezTo>
                      <a:cubicBezTo>
                        <a:pt x="845" y="677"/>
                        <a:pt x="861" y="669"/>
                        <a:pt x="878" y="669"/>
                      </a:cubicBezTo>
                      <a:cubicBezTo>
                        <a:pt x="895" y="669"/>
                        <a:pt x="903" y="677"/>
                        <a:pt x="911" y="677"/>
                      </a:cubicBezTo>
                      <a:cubicBezTo>
                        <a:pt x="1045" y="544"/>
                        <a:pt x="1045" y="544"/>
                        <a:pt x="1045" y="544"/>
                      </a:cubicBezTo>
                      <a:cubicBezTo>
                        <a:pt x="1062" y="535"/>
                        <a:pt x="1079" y="535"/>
                        <a:pt x="1087" y="544"/>
                      </a:cubicBezTo>
                      <a:cubicBezTo>
                        <a:pt x="1104" y="552"/>
                        <a:pt x="1096" y="569"/>
                        <a:pt x="1087" y="585"/>
                      </a:cubicBezTo>
                      <a:close/>
                      <a:moveTo>
                        <a:pt x="1179" y="769"/>
                      </a:moveTo>
                      <a:cubicBezTo>
                        <a:pt x="1162" y="769"/>
                        <a:pt x="1146" y="761"/>
                        <a:pt x="1146" y="736"/>
                      </a:cubicBezTo>
                      <a:cubicBezTo>
                        <a:pt x="1146" y="719"/>
                        <a:pt x="1162" y="703"/>
                        <a:pt x="1179" y="703"/>
                      </a:cubicBezTo>
                      <a:cubicBezTo>
                        <a:pt x="1204" y="703"/>
                        <a:pt x="1221" y="719"/>
                        <a:pt x="1221" y="736"/>
                      </a:cubicBezTo>
                      <a:cubicBezTo>
                        <a:pt x="1221" y="761"/>
                        <a:pt x="1204" y="769"/>
                        <a:pt x="1179" y="769"/>
                      </a:cubicBezTo>
                      <a:close/>
                      <a:moveTo>
                        <a:pt x="1179" y="769"/>
                      </a:moveTo>
                      <a:lnTo>
                        <a:pt x="1179" y="76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1828434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Lato Light"/>
                    <a:ea typeface="SimSun" charset="0"/>
                  </a:endParaRPr>
                </a:p>
              </p:txBody>
            </p:sp>
          </p:grpSp>
        </p:grpSp>
        <p:grpSp>
          <p:nvGrpSpPr>
            <p:cNvPr id="64" name="Group 63"/>
            <p:cNvGrpSpPr>
              <a:grpSpLocks/>
            </p:cNvGrpSpPr>
            <p:nvPr/>
          </p:nvGrpSpPr>
          <p:grpSpPr bwMode="auto">
            <a:xfrm>
              <a:off x="14658972" y="4556125"/>
              <a:ext cx="2682875" cy="2682875"/>
              <a:chOff x="14658348" y="4555655"/>
              <a:chExt cx="2683943" cy="2683891"/>
            </a:xfrm>
          </p:grpSpPr>
          <p:sp>
            <p:nvSpPr>
              <p:cNvPr id="65" name="그림 개체 틀 8"/>
              <p:cNvSpPr txBox="1">
                <a:spLocks/>
              </p:cNvSpPr>
              <p:nvPr/>
            </p:nvSpPr>
            <p:spPr>
              <a:xfrm>
                <a:off x="14658348" y="4555655"/>
                <a:ext cx="2683943" cy="2683891"/>
              </a:xfrm>
              <a:prstGeom prst="ellipse">
                <a:avLst/>
              </a:prstGeom>
              <a:solidFill>
                <a:schemeClr val="accent2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66" name="AutoShape 114"/>
              <p:cNvSpPr>
                <a:spLocks/>
              </p:cNvSpPr>
              <p:nvPr/>
            </p:nvSpPr>
            <p:spPr bwMode="auto">
              <a:xfrm>
                <a:off x="15731925" y="4971738"/>
                <a:ext cx="635253" cy="70035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050" y="9182"/>
                    </a:moveTo>
                    <a:cubicBezTo>
                      <a:pt x="21200" y="9182"/>
                      <a:pt x="21329" y="9229"/>
                      <a:pt x="21435" y="9326"/>
                    </a:cubicBezTo>
                    <a:cubicBezTo>
                      <a:pt x="21544" y="9426"/>
                      <a:pt x="21599" y="9549"/>
                      <a:pt x="21599" y="9699"/>
                    </a:cubicBezTo>
                    <a:lnTo>
                      <a:pt x="21599" y="11867"/>
                    </a:lnTo>
                    <a:cubicBezTo>
                      <a:pt x="21599" y="12232"/>
                      <a:pt x="21415" y="12414"/>
                      <a:pt x="21050" y="12414"/>
                    </a:cubicBezTo>
                    <a:lnTo>
                      <a:pt x="18746" y="12414"/>
                    </a:lnTo>
                    <a:cubicBezTo>
                      <a:pt x="18575" y="13204"/>
                      <a:pt x="18299" y="13947"/>
                      <a:pt x="17915" y="14646"/>
                    </a:cubicBezTo>
                    <a:cubicBezTo>
                      <a:pt x="17530" y="15342"/>
                      <a:pt x="17066" y="15965"/>
                      <a:pt x="16517" y="16514"/>
                    </a:cubicBezTo>
                    <a:cubicBezTo>
                      <a:pt x="15968" y="17061"/>
                      <a:pt x="15346" y="17528"/>
                      <a:pt x="14647" y="17913"/>
                    </a:cubicBezTo>
                    <a:cubicBezTo>
                      <a:pt x="13948" y="18298"/>
                      <a:pt x="13206" y="18577"/>
                      <a:pt x="12419" y="18741"/>
                    </a:cubicBezTo>
                    <a:lnTo>
                      <a:pt x="12419" y="21050"/>
                    </a:lnTo>
                    <a:cubicBezTo>
                      <a:pt x="12419" y="21197"/>
                      <a:pt x="12369" y="21329"/>
                      <a:pt x="12269" y="21435"/>
                    </a:cubicBezTo>
                    <a:cubicBezTo>
                      <a:pt x="12172" y="21544"/>
                      <a:pt x="12049" y="21599"/>
                      <a:pt x="11896" y="21599"/>
                    </a:cubicBezTo>
                    <a:lnTo>
                      <a:pt x="9732" y="21599"/>
                    </a:lnTo>
                    <a:cubicBezTo>
                      <a:pt x="9368" y="21599"/>
                      <a:pt x="9183" y="21417"/>
                      <a:pt x="9183" y="21050"/>
                    </a:cubicBezTo>
                    <a:lnTo>
                      <a:pt x="9183" y="18741"/>
                    </a:lnTo>
                    <a:cubicBezTo>
                      <a:pt x="8396" y="18577"/>
                      <a:pt x="7654" y="18298"/>
                      <a:pt x="6955" y="17913"/>
                    </a:cubicBezTo>
                    <a:cubicBezTo>
                      <a:pt x="6259" y="17528"/>
                      <a:pt x="5634" y="17061"/>
                      <a:pt x="5085" y="16514"/>
                    </a:cubicBezTo>
                    <a:cubicBezTo>
                      <a:pt x="4536" y="15965"/>
                      <a:pt x="4069" y="15342"/>
                      <a:pt x="3687" y="14646"/>
                    </a:cubicBezTo>
                    <a:cubicBezTo>
                      <a:pt x="3300" y="13947"/>
                      <a:pt x="3024" y="13204"/>
                      <a:pt x="2856" y="12414"/>
                    </a:cubicBezTo>
                    <a:lnTo>
                      <a:pt x="551" y="12414"/>
                    </a:lnTo>
                    <a:cubicBezTo>
                      <a:pt x="187" y="12414"/>
                      <a:pt x="0" y="12231"/>
                      <a:pt x="0" y="11867"/>
                    </a:cubicBezTo>
                    <a:lnTo>
                      <a:pt x="0" y="9699"/>
                    </a:lnTo>
                    <a:cubicBezTo>
                      <a:pt x="0" y="9549"/>
                      <a:pt x="58" y="9426"/>
                      <a:pt x="167" y="9326"/>
                    </a:cubicBezTo>
                    <a:cubicBezTo>
                      <a:pt x="273" y="9229"/>
                      <a:pt x="402" y="9182"/>
                      <a:pt x="551" y="9182"/>
                    </a:cubicBezTo>
                    <a:lnTo>
                      <a:pt x="2856" y="9182"/>
                    </a:lnTo>
                    <a:cubicBezTo>
                      <a:pt x="3026" y="8392"/>
                      <a:pt x="3300" y="7652"/>
                      <a:pt x="3687" y="6953"/>
                    </a:cubicBezTo>
                    <a:cubicBezTo>
                      <a:pt x="4069" y="6251"/>
                      <a:pt x="4536" y="5631"/>
                      <a:pt x="5085" y="5081"/>
                    </a:cubicBezTo>
                    <a:cubicBezTo>
                      <a:pt x="5634" y="4532"/>
                      <a:pt x="6256" y="4065"/>
                      <a:pt x="6955" y="3680"/>
                    </a:cubicBezTo>
                    <a:cubicBezTo>
                      <a:pt x="7654" y="3298"/>
                      <a:pt x="8396" y="3022"/>
                      <a:pt x="9183" y="2852"/>
                    </a:cubicBezTo>
                    <a:lnTo>
                      <a:pt x="9183" y="546"/>
                    </a:lnTo>
                    <a:cubicBezTo>
                      <a:pt x="9183" y="181"/>
                      <a:pt x="9365" y="0"/>
                      <a:pt x="9732" y="0"/>
                    </a:cubicBezTo>
                    <a:lnTo>
                      <a:pt x="11896" y="0"/>
                    </a:lnTo>
                    <a:cubicBezTo>
                      <a:pt x="12049" y="0"/>
                      <a:pt x="12172" y="50"/>
                      <a:pt x="12269" y="158"/>
                    </a:cubicBezTo>
                    <a:cubicBezTo>
                      <a:pt x="12369" y="267"/>
                      <a:pt x="12419" y="396"/>
                      <a:pt x="12419" y="546"/>
                    </a:cubicBezTo>
                    <a:lnTo>
                      <a:pt x="12419" y="2852"/>
                    </a:lnTo>
                    <a:cubicBezTo>
                      <a:pt x="13206" y="3022"/>
                      <a:pt x="13948" y="3298"/>
                      <a:pt x="14647" y="3680"/>
                    </a:cubicBezTo>
                    <a:cubicBezTo>
                      <a:pt x="15343" y="4065"/>
                      <a:pt x="15968" y="4532"/>
                      <a:pt x="16517" y="5082"/>
                    </a:cubicBezTo>
                    <a:cubicBezTo>
                      <a:pt x="17066" y="5631"/>
                      <a:pt x="17530" y="6251"/>
                      <a:pt x="17915" y="6953"/>
                    </a:cubicBezTo>
                    <a:cubicBezTo>
                      <a:pt x="18299" y="7652"/>
                      <a:pt x="18578" y="8392"/>
                      <a:pt x="18746" y="9182"/>
                    </a:cubicBezTo>
                    <a:lnTo>
                      <a:pt x="21050" y="9182"/>
                    </a:lnTo>
                    <a:close/>
                    <a:moveTo>
                      <a:pt x="12419" y="16465"/>
                    </a:moveTo>
                    <a:cubicBezTo>
                      <a:pt x="13411" y="16194"/>
                      <a:pt x="14268" y="15698"/>
                      <a:pt x="14991" y="14981"/>
                    </a:cubicBezTo>
                    <a:cubicBezTo>
                      <a:pt x="15710" y="14264"/>
                      <a:pt x="16203" y="13410"/>
                      <a:pt x="16467" y="12414"/>
                    </a:cubicBezTo>
                    <a:lnTo>
                      <a:pt x="14048" y="12414"/>
                    </a:lnTo>
                    <a:cubicBezTo>
                      <a:pt x="13684" y="12414"/>
                      <a:pt x="13505" y="12231"/>
                      <a:pt x="13514" y="11867"/>
                    </a:cubicBezTo>
                    <a:lnTo>
                      <a:pt x="13514" y="9699"/>
                    </a:lnTo>
                    <a:cubicBezTo>
                      <a:pt x="13514" y="9549"/>
                      <a:pt x="13567" y="9426"/>
                      <a:pt x="13669" y="9326"/>
                    </a:cubicBezTo>
                    <a:cubicBezTo>
                      <a:pt x="13772" y="9229"/>
                      <a:pt x="13898" y="9182"/>
                      <a:pt x="14048" y="9182"/>
                    </a:cubicBezTo>
                    <a:lnTo>
                      <a:pt x="16467" y="9182"/>
                    </a:lnTo>
                    <a:cubicBezTo>
                      <a:pt x="16194" y="8186"/>
                      <a:pt x="15698" y="7332"/>
                      <a:pt x="14982" y="6609"/>
                    </a:cubicBezTo>
                    <a:cubicBezTo>
                      <a:pt x="14265" y="5883"/>
                      <a:pt x="13411" y="5390"/>
                      <a:pt x="12419" y="5131"/>
                    </a:cubicBezTo>
                    <a:lnTo>
                      <a:pt x="12419" y="7549"/>
                    </a:lnTo>
                    <a:cubicBezTo>
                      <a:pt x="12419" y="7699"/>
                      <a:pt x="12369" y="7828"/>
                      <a:pt x="12269" y="7928"/>
                    </a:cubicBezTo>
                    <a:cubicBezTo>
                      <a:pt x="12172" y="8031"/>
                      <a:pt x="12049" y="8081"/>
                      <a:pt x="11896" y="8081"/>
                    </a:cubicBezTo>
                    <a:lnTo>
                      <a:pt x="9732" y="8081"/>
                    </a:lnTo>
                    <a:cubicBezTo>
                      <a:pt x="9368" y="8081"/>
                      <a:pt x="9183" y="7905"/>
                      <a:pt x="9183" y="7549"/>
                    </a:cubicBezTo>
                    <a:lnTo>
                      <a:pt x="9183" y="5131"/>
                    </a:lnTo>
                    <a:cubicBezTo>
                      <a:pt x="8191" y="5402"/>
                      <a:pt x="7334" y="5895"/>
                      <a:pt x="6608" y="6612"/>
                    </a:cubicBezTo>
                    <a:cubicBezTo>
                      <a:pt x="5889" y="7332"/>
                      <a:pt x="5399" y="8187"/>
                      <a:pt x="5135" y="9182"/>
                    </a:cubicBezTo>
                    <a:lnTo>
                      <a:pt x="7580" y="9182"/>
                    </a:lnTo>
                    <a:cubicBezTo>
                      <a:pt x="7733" y="9182"/>
                      <a:pt x="7853" y="9229"/>
                      <a:pt x="7947" y="9326"/>
                    </a:cubicBezTo>
                    <a:cubicBezTo>
                      <a:pt x="8038" y="9426"/>
                      <a:pt x="8088" y="9550"/>
                      <a:pt x="8088" y="9700"/>
                    </a:cubicBezTo>
                    <a:lnTo>
                      <a:pt x="8088" y="11867"/>
                    </a:lnTo>
                    <a:cubicBezTo>
                      <a:pt x="8088" y="12017"/>
                      <a:pt x="8038" y="12144"/>
                      <a:pt x="7947" y="12252"/>
                    </a:cubicBezTo>
                    <a:cubicBezTo>
                      <a:pt x="7853" y="12364"/>
                      <a:pt x="7733" y="12414"/>
                      <a:pt x="7580" y="12414"/>
                    </a:cubicBezTo>
                    <a:lnTo>
                      <a:pt x="5135" y="12414"/>
                    </a:lnTo>
                    <a:cubicBezTo>
                      <a:pt x="5408" y="13410"/>
                      <a:pt x="5904" y="14267"/>
                      <a:pt x="6620" y="14990"/>
                    </a:cubicBezTo>
                    <a:cubicBezTo>
                      <a:pt x="7337" y="15710"/>
                      <a:pt x="8191" y="16203"/>
                      <a:pt x="9183" y="16465"/>
                    </a:cubicBezTo>
                    <a:lnTo>
                      <a:pt x="9183" y="14018"/>
                    </a:lnTo>
                    <a:cubicBezTo>
                      <a:pt x="9183" y="13868"/>
                      <a:pt x="9239" y="13744"/>
                      <a:pt x="9348" y="13653"/>
                    </a:cubicBezTo>
                    <a:cubicBezTo>
                      <a:pt x="9453" y="13559"/>
                      <a:pt x="9583" y="13512"/>
                      <a:pt x="9732" y="13512"/>
                    </a:cubicBezTo>
                    <a:lnTo>
                      <a:pt x="11896" y="13512"/>
                    </a:lnTo>
                    <a:cubicBezTo>
                      <a:pt x="12049" y="13512"/>
                      <a:pt x="12172" y="13559"/>
                      <a:pt x="12269" y="13653"/>
                    </a:cubicBezTo>
                    <a:cubicBezTo>
                      <a:pt x="12369" y="13744"/>
                      <a:pt x="12419" y="13868"/>
                      <a:pt x="12419" y="14018"/>
                    </a:cubicBezTo>
                    <a:lnTo>
                      <a:pt x="12419" y="1646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  <p:grpSp>
          <p:nvGrpSpPr>
            <p:cNvPr id="68" name="Group 67"/>
            <p:cNvGrpSpPr>
              <a:grpSpLocks/>
            </p:cNvGrpSpPr>
            <p:nvPr/>
          </p:nvGrpSpPr>
          <p:grpSpPr bwMode="auto">
            <a:xfrm>
              <a:off x="17859373" y="4924425"/>
              <a:ext cx="2684463" cy="2684463"/>
              <a:chOff x="17859387" y="4924586"/>
              <a:chExt cx="2684024" cy="2684914"/>
            </a:xfrm>
          </p:grpSpPr>
          <p:sp>
            <p:nvSpPr>
              <p:cNvPr id="69" name="그림 개체 틀 8"/>
              <p:cNvSpPr txBox="1">
                <a:spLocks/>
              </p:cNvSpPr>
              <p:nvPr/>
            </p:nvSpPr>
            <p:spPr>
              <a:xfrm>
                <a:off x="17859387" y="4924586"/>
                <a:ext cx="2684024" cy="2684914"/>
              </a:xfrm>
              <a:prstGeom prst="ellipse">
                <a:avLst/>
              </a:prstGeom>
              <a:solidFill>
                <a:schemeClr val="accent3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0" name="AutoShape 125"/>
              <p:cNvSpPr>
                <a:spLocks/>
              </p:cNvSpPr>
              <p:nvPr/>
            </p:nvSpPr>
            <p:spPr bwMode="auto">
              <a:xfrm>
                <a:off x="18987915" y="5496182"/>
                <a:ext cx="568232" cy="566833"/>
              </a:xfrm>
              <a:custGeom>
                <a:avLst/>
                <a:gdLst>
                  <a:gd name="T0" fmla="+- 0 10797 26"/>
                  <a:gd name="T1" fmla="*/ T0 w 21542"/>
                  <a:gd name="T2" fmla="*/ 10800 h 21600"/>
                  <a:gd name="T3" fmla="+- 0 10797 26"/>
                  <a:gd name="T4" fmla="*/ T3 w 21542"/>
                  <a:gd name="T5" fmla="*/ 10800 h 21600"/>
                  <a:gd name="T6" fmla="+- 0 10797 26"/>
                  <a:gd name="T7" fmla="*/ T6 w 21542"/>
                  <a:gd name="T8" fmla="*/ 10800 h 21600"/>
                  <a:gd name="T9" fmla="+- 0 10797 26"/>
                  <a:gd name="T10" fmla="*/ T9 w 21542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542" h="21600">
                    <a:moveTo>
                      <a:pt x="11685" y="1798"/>
                    </a:moveTo>
                    <a:cubicBezTo>
                      <a:pt x="12903" y="1906"/>
                      <a:pt x="14055" y="2202"/>
                      <a:pt x="15143" y="2682"/>
                    </a:cubicBezTo>
                    <a:cubicBezTo>
                      <a:pt x="16233" y="3165"/>
                      <a:pt x="17213" y="3803"/>
                      <a:pt x="18089" y="4596"/>
                    </a:cubicBezTo>
                    <a:cubicBezTo>
                      <a:pt x="18964" y="5390"/>
                      <a:pt x="19696" y="6307"/>
                      <a:pt x="20286" y="7355"/>
                    </a:cubicBezTo>
                    <a:cubicBezTo>
                      <a:pt x="20875" y="8400"/>
                      <a:pt x="21290" y="9537"/>
                      <a:pt x="21528" y="10774"/>
                    </a:cubicBezTo>
                    <a:cubicBezTo>
                      <a:pt x="21573" y="11034"/>
                      <a:pt x="21497" y="11229"/>
                      <a:pt x="21299" y="11356"/>
                    </a:cubicBezTo>
                    <a:cubicBezTo>
                      <a:pt x="21223" y="11407"/>
                      <a:pt x="21151" y="11435"/>
                      <a:pt x="21077" y="11435"/>
                    </a:cubicBezTo>
                    <a:cubicBezTo>
                      <a:pt x="20930" y="11435"/>
                      <a:pt x="20822" y="11381"/>
                      <a:pt x="20760" y="11271"/>
                    </a:cubicBezTo>
                    <a:cubicBezTo>
                      <a:pt x="20016" y="10353"/>
                      <a:pt x="19186" y="9890"/>
                      <a:pt x="18272" y="9879"/>
                    </a:cubicBezTo>
                    <a:cubicBezTo>
                      <a:pt x="17616" y="9879"/>
                      <a:pt x="16994" y="10128"/>
                      <a:pt x="16402" y="10619"/>
                    </a:cubicBezTo>
                    <a:cubicBezTo>
                      <a:pt x="15813" y="11110"/>
                      <a:pt x="15320" y="11796"/>
                      <a:pt x="14912" y="12680"/>
                    </a:cubicBezTo>
                    <a:cubicBezTo>
                      <a:pt x="14840" y="12886"/>
                      <a:pt x="14704" y="12991"/>
                      <a:pt x="14516" y="12991"/>
                    </a:cubicBezTo>
                    <a:cubicBezTo>
                      <a:pt x="14323" y="12991"/>
                      <a:pt x="14191" y="12886"/>
                      <a:pt x="14115" y="12680"/>
                    </a:cubicBezTo>
                    <a:cubicBezTo>
                      <a:pt x="13490" y="11328"/>
                      <a:pt x="12679" y="10452"/>
                      <a:pt x="11682" y="10057"/>
                    </a:cubicBezTo>
                    <a:lnTo>
                      <a:pt x="11682" y="17164"/>
                    </a:lnTo>
                    <a:cubicBezTo>
                      <a:pt x="11682" y="17779"/>
                      <a:pt x="11594" y="18350"/>
                      <a:pt x="11415" y="18883"/>
                    </a:cubicBezTo>
                    <a:cubicBezTo>
                      <a:pt x="11234" y="19414"/>
                      <a:pt x="10993" y="19886"/>
                      <a:pt x="10690" y="20298"/>
                    </a:cubicBezTo>
                    <a:cubicBezTo>
                      <a:pt x="10385" y="20704"/>
                      <a:pt x="10029" y="21026"/>
                      <a:pt x="9621" y="21258"/>
                    </a:cubicBezTo>
                    <a:cubicBezTo>
                      <a:pt x="9214" y="21487"/>
                      <a:pt x="8777" y="21599"/>
                      <a:pt x="8314" y="21599"/>
                    </a:cubicBezTo>
                    <a:cubicBezTo>
                      <a:pt x="7852" y="21599"/>
                      <a:pt x="7410" y="21487"/>
                      <a:pt x="6995" y="21258"/>
                    </a:cubicBezTo>
                    <a:cubicBezTo>
                      <a:pt x="6580" y="21027"/>
                      <a:pt x="6220" y="20705"/>
                      <a:pt x="5915" y="20298"/>
                    </a:cubicBezTo>
                    <a:cubicBezTo>
                      <a:pt x="5612" y="19886"/>
                      <a:pt x="5369" y="19417"/>
                      <a:pt x="5190" y="18883"/>
                    </a:cubicBezTo>
                    <a:cubicBezTo>
                      <a:pt x="5011" y="18350"/>
                      <a:pt x="4923" y="17779"/>
                      <a:pt x="4923" y="17164"/>
                    </a:cubicBezTo>
                    <a:cubicBezTo>
                      <a:pt x="4923" y="16850"/>
                      <a:pt x="5011" y="16591"/>
                      <a:pt x="5190" y="16390"/>
                    </a:cubicBezTo>
                    <a:cubicBezTo>
                      <a:pt x="5369" y="16187"/>
                      <a:pt x="5583" y="16085"/>
                      <a:pt x="5836" y="16085"/>
                    </a:cubicBezTo>
                    <a:cubicBezTo>
                      <a:pt x="6103" y="16085"/>
                      <a:pt x="6320" y="16187"/>
                      <a:pt x="6492" y="16390"/>
                    </a:cubicBezTo>
                    <a:cubicBezTo>
                      <a:pt x="6661" y="16591"/>
                      <a:pt x="6747" y="16851"/>
                      <a:pt x="6747" y="17164"/>
                    </a:cubicBezTo>
                    <a:cubicBezTo>
                      <a:pt x="6747" y="17799"/>
                      <a:pt x="6900" y="18333"/>
                      <a:pt x="7203" y="18776"/>
                    </a:cubicBezTo>
                    <a:cubicBezTo>
                      <a:pt x="7508" y="19216"/>
                      <a:pt x="7878" y="19437"/>
                      <a:pt x="8312" y="19437"/>
                    </a:cubicBezTo>
                    <a:cubicBezTo>
                      <a:pt x="8732" y="19437"/>
                      <a:pt x="9092" y="19216"/>
                      <a:pt x="9397" y="18776"/>
                    </a:cubicBezTo>
                    <a:cubicBezTo>
                      <a:pt x="9700" y="18333"/>
                      <a:pt x="9853" y="17799"/>
                      <a:pt x="9853" y="17164"/>
                    </a:cubicBezTo>
                    <a:lnTo>
                      <a:pt x="9853" y="10057"/>
                    </a:lnTo>
                    <a:cubicBezTo>
                      <a:pt x="8856" y="10461"/>
                      <a:pt x="8042" y="11336"/>
                      <a:pt x="7420" y="12680"/>
                    </a:cubicBezTo>
                    <a:cubicBezTo>
                      <a:pt x="7344" y="12886"/>
                      <a:pt x="7210" y="12991"/>
                      <a:pt x="7019" y="12991"/>
                    </a:cubicBezTo>
                    <a:cubicBezTo>
                      <a:pt x="6828" y="12991"/>
                      <a:pt x="6700" y="12886"/>
                      <a:pt x="6631" y="12680"/>
                    </a:cubicBezTo>
                    <a:cubicBezTo>
                      <a:pt x="6227" y="11796"/>
                      <a:pt x="5734" y="11110"/>
                      <a:pt x="5147" y="10619"/>
                    </a:cubicBezTo>
                    <a:cubicBezTo>
                      <a:pt x="4560" y="10128"/>
                      <a:pt x="3940" y="9879"/>
                      <a:pt x="3284" y="9879"/>
                    </a:cubicBezTo>
                    <a:cubicBezTo>
                      <a:pt x="2363" y="9879"/>
                      <a:pt x="1541" y="10345"/>
                      <a:pt x="808" y="11271"/>
                    </a:cubicBezTo>
                    <a:cubicBezTo>
                      <a:pt x="718" y="11381"/>
                      <a:pt x="596" y="11435"/>
                      <a:pt x="455" y="11435"/>
                    </a:cubicBezTo>
                    <a:cubicBezTo>
                      <a:pt x="381" y="11435"/>
                      <a:pt x="305" y="11407"/>
                      <a:pt x="238" y="11356"/>
                    </a:cubicBezTo>
                    <a:cubicBezTo>
                      <a:pt x="47" y="11229"/>
                      <a:pt x="-26" y="11034"/>
                      <a:pt x="7" y="10774"/>
                    </a:cubicBezTo>
                    <a:cubicBezTo>
                      <a:pt x="245" y="9537"/>
                      <a:pt x="660" y="8400"/>
                      <a:pt x="1259" y="7355"/>
                    </a:cubicBezTo>
                    <a:cubicBezTo>
                      <a:pt x="1855" y="6307"/>
                      <a:pt x="2595" y="5390"/>
                      <a:pt x="3468" y="4596"/>
                    </a:cubicBezTo>
                    <a:cubicBezTo>
                      <a:pt x="4343" y="3803"/>
                      <a:pt x="5321" y="3168"/>
                      <a:pt x="6402" y="2688"/>
                    </a:cubicBezTo>
                    <a:cubicBezTo>
                      <a:pt x="7482" y="2213"/>
                      <a:pt x="8634" y="1917"/>
                      <a:pt x="9850" y="1798"/>
                    </a:cubicBezTo>
                    <a:lnTo>
                      <a:pt x="9850" y="1081"/>
                    </a:lnTo>
                    <a:cubicBezTo>
                      <a:pt x="9850" y="767"/>
                      <a:pt x="9936" y="508"/>
                      <a:pt x="10118" y="304"/>
                    </a:cubicBezTo>
                    <a:cubicBezTo>
                      <a:pt x="10296" y="101"/>
                      <a:pt x="10511" y="0"/>
                      <a:pt x="10764" y="0"/>
                    </a:cubicBezTo>
                    <a:cubicBezTo>
                      <a:pt x="11029" y="0"/>
                      <a:pt x="11248" y="101"/>
                      <a:pt x="11420" y="304"/>
                    </a:cubicBezTo>
                    <a:cubicBezTo>
                      <a:pt x="11589" y="508"/>
                      <a:pt x="11675" y="767"/>
                      <a:pt x="11675" y="1081"/>
                    </a:cubicBezTo>
                    <a:lnTo>
                      <a:pt x="11675" y="179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  <p:grpSp>
          <p:nvGrpSpPr>
            <p:cNvPr id="72" name="Group 71"/>
            <p:cNvGrpSpPr>
              <a:grpSpLocks/>
            </p:cNvGrpSpPr>
            <p:nvPr/>
          </p:nvGrpSpPr>
          <p:grpSpPr bwMode="auto">
            <a:xfrm>
              <a:off x="20065997" y="7507289"/>
              <a:ext cx="2682875" cy="2684462"/>
              <a:chOff x="20065361" y="7507908"/>
              <a:chExt cx="2683942" cy="2684258"/>
            </a:xfrm>
          </p:grpSpPr>
          <p:sp>
            <p:nvSpPr>
              <p:cNvPr id="73" name="그림 개체 틀 8"/>
              <p:cNvSpPr txBox="1">
                <a:spLocks/>
              </p:cNvSpPr>
              <p:nvPr/>
            </p:nvSpPr>
            <p:spPr>
              <a:xfrm>
                <a:off x="20065361" y="7507908"/>
                <a:ext cx="2683942" cy="268425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 algn="ctr" defTabSz="457200" rtl="0" eaLnBrk="1" latinLnBrk="0" hangingPunct="1">
                  <a:spcBef>
                    <a:spcPct val="20000"/>
                  </a:spcBef>
                  <a:buFont typeface="Arial"/>
                  <a:buNone/>
                  <a:defRPr lang="ko-KR" altLang="en-US" sz="1000" kern="1200" dirty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74" name="AutoShape 41"/>
              <p:cNvSpPr>
                <a:spLocks/>
              </p:cNvSpPr>
              <p:nvPr/>
            </p:nvSpPr>
            <p:spPr bwMode="auto">
              <a:xfrm>
                <a:off x="21075412" y="7930151"/>
                <a:ext cx="717835" cy="71432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7" y="0"/>
                    </a:moveTo>
                    <a:cubicBezTo>
                      <a:pt x="12301" y="0"/>
                      <a:pt x="13705" y="282"/>
                      <a:pt x="15011" y="847"/>
                    </a:cubicBezTo>
                    <a:cubicBezTo>
                      <a:pt x="16319" y="1408"/>
                      <a:pt x="17463" y="2176"/>
                      <a:pt x="18449" y="3156"/>
                    </a:cubicBezTo>
                    <a:cubicBezTo>
                      <a:pt x="19432" y="4133"/>
                      <a:pt x="20201" y="5277"/>
                      <a:pt x="20760" y="6590"/>
                    </a:cubicBezTo>
                    <a:cubicBezTo>
                      <a:pt x="21317" y="7900"/>
                      <a:pt x="21599" y="9306"/>
                      <a:pt x="21599" y="10800"/>
                    </a:cubicBezTo>
                    <a:cubicBezTo>
                      <a:pt x="21599" y="12293"/>
                      <a:pt x="21317" y="13699"/>
                      <a:pt x="20760" y="15009"/>
                    </a:cubicBezTo>
                    <a:cubicBezTo>
                      <a:pt x="20201" y="16320"/>
                      <a:pt x="19430" y="17466"/>
                      <a:pt x="18449" y="18443"/>
                    </a:cubicBezTo>
                    <a:cubicBezTo>
                      <a:pt x="17463" y="19423"/>
                      <a:pt x="16319" y="20191"/>
                      <a:pt x="15011" y="20752"/>
                    </a:cubicBezTo>
                    <a:cubicBezTo>
                      <a:pt x="13705" y="21317"/>
                      <a:pt x="12301" y="21599"/>
                      <a:pt x="10807" y="21599"/>
                    </a:cubicBezTo>
                    <a:cubicBezTo>
                      <a:pt x="9309" y="21599"/>
                      <a:pt x="7905" y="21317"/>
                      <a:pt x="6594" y="20752"/>
                    </a:cubicBezTo>
                    <a:cubicBezTo>
                      <a:pt x="5280" y="20191"/>
                      <a:pt x="4136" y="19423"/>
                      <a:pt x="3158" y="18443"/>
                    </a:cubicBezTo>
                    <a:cubicBezTo>
                      <a:pt x="2178" y="17466"/>
                      <a:pt x="1409" y="16320"/>
                      <a:pt x="847" y="15009"/>
                    </a:cubicBezTo>
                    <a:cubicBezTo>
                      <a:pt x="282" y="13699"/>
                      <a:pt x="0" y="12293"/>
                      <a:pt x="0" y="10800"/>
                    </a:cubicBezTo>
                    <a:cubicBezTo>
                      <a:pt x="0" y="9306"/>
                      <a:pt x="282" y="7900"/>
                      <a:pt x="847" y="6590"/>
                    </a:cubicBezTo>
                    <a:cubicBezTo>
                      <a:pt x="1409" y="5277"/>
                      <a:pt x="2181" y="4133"/>
                      <a:pt x="3158" y="3156"/>
                    </a:cubicBezTo>
                    <a:cubicBezTo>
                      <a:pt x="4136" y="2176"/>
                      <a:pt x="5280" y="1408"/>
                      <a:pt x="6594" y="847"/>
                    </a:cubicBezTo>
                    <a:cubicBezTo>
                      <a:pt x="7902" y="282"/>
                      <a:pt x="9306" y="0"/>
                      <a:pt x="10807" y="0"/>
                    </a:cubicBezTo>
                    <a:moveTo>
                      <a:pt x="18164" y="8812"/>
                    </a:moveTo>
                    <a:cubicBezTo>
                      <a:pt x="18288" y="8688"/>
                      <a:pt x="18353" y="8532"/>
                      <a:pt x="18359" y="8354"/>
                    </a:cubicBezTo>
                    <a:cubicBezTo>
                      <a:pt x="18362" y="8171"/>
                      <a:pt x="18299" y="8021"/>
                      <a:pt x="18164" y="7894"/>
                    </a:cubicBezTo>
                    <a:lnTo>
                      <a:pt x="16757" y="6448"/>
                    </a:lnTo>
                    <a:cubicBezTo>
                      <a:pt x="16613" y="6321"/>
                      <a:pt x="16454" y="6259"/>
                      <a:pt x="16276" y="6259"/>
                    </a:cubicBezTo>
                    <a:cubicBezTo>
                      <a:pt x="16099" y="6259"/>
                      <a:pt x="15946" y="6321"/>
                      <a:pt x="15810" y="6448"/>
                    </a:cubicBezTo>
                    <a:lnTo>
                      <a:pt x="9696" y="12570"/>
                    </a:lnTo>
                    <a:cubicBezTo>
                      <a:pt x="9569" y="12697"/>
                      <a:pt x="9416" y="12759"/>
                      <a:pt x="9244" y="12759"/>
                    </a:cubicBezTo>
                    <a:cubicBezTo>
                      <a:pt x="9069" y="12759"/>
                      <a:pt x="8914" y="12697"/>
                      <a:pt x="8778" y="12570"/>
                    </a:cubicBezTo>
                    <a:lnTo>
                      <a:pt x="5786" y="9583"/>
                    </a:lnTo>
                    <a:cubicBezTo>
                      <a:pt x="5659" y="9458"/>
                      <a:pt x="5506" y="9393"/>
                      <a:pt x="5334" y="9393"/>
                    </a:cubicBezTo>
                    <a:cubicBezTo>
                      <a:pt x="5156" y="9393"/>
                      <a:pt x="4995" y="9458"/>
                      <a:pt x="4839" y="9583"/>
                    </a:cubicBezTo>
                    <a:lnTo>
                      <a:pt x="3432" y="11014"/>
                    </a:lnTo>
                    <a:cubicBezTo>
                      <a:pt x="3305" y="11141"/>
                      <a:pt x="3246" y="11297"/>
                      <a:pt x="3246" y="11474"/>
                    </a:cubicBezTo>
                    <a:cubicBezTo>
                      <a:pt x="3246" y="11655"/>
                      <a:pt x="3305" y="11810"/>
                      <a:pt x="3432" y="11935"/>
                    </a:cubicBezTo>
                    <a:lnTo>
                      <a:pt x="7747" y="16249"/>
                    </a:lnTo>
                    <a:cubicBezTo>
                      <a:pt x="7874" y="16373"/>
                      <a:pt x="8043" y="16483"/>
                      <a:pt x="8261" y="16579"/>
                    </a:cubicBezTo>
                    <a:cubicBezTo>
                      <a:pt x="8478" y="16673"/>
                      <a:pt x="8676" y="16720"/>
                      <a:pt x="8857" y="16720"/>
                    </a:cubicBezTo>
                    <a:lnTo>
                      <a:pt x="9617" y="16720"/>
                    </a:lnTo>
                    <a:cubicBezTo>
                      <a:pt x="9795" y="16720"/>
                      <a:pt x="9993" y="16675"/>
                      <a:pt x="10205" y="16585"/>
                    </a:cubicBezTo>
                    <a:cubicBezTo>
                      <a:pt x="10417" y="16495"/>
                      <a:pt x="10592" y="16382"/>
                      <a:pt x="10727" y="16249"/>
                    </a:cubicBezTo>
                    <a:lnTo>
                      <a:pt x="18164" y="881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/>
            </p:spPr>
            <p:txBody>
              <a:bodyPr lIns="101578" tIns="101578" rIns="101578" bIns="101578" anchor="ctr"/>
              <a:lstStyle/>
              <a:p>
                <a:pPr defTabSz="914195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ES" sz="58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ea typeface="+mn-ea"/>
                  <a:cs typeface="Gill Sans" charset="0"/>
                  <a:sym typeface="Gill Sans" charset="0"/>
                </a:endParaRPr>
              </a:p>
            </p:txBody>
          </p:sp>
        </p:grpSp>
      </p:grpSp>
      <p:graphicFrame>
        <p:nvGraphicFramePr>
          <p:cNvPr id="104" name="Table 103"/>
          <p:cNvGraphicFramePr>
            <a:graphicFrameLocks noGrp="1"/>
          </p:cNvGraphicFramePr>
          <p:nvPr>
            <p:extLst/>
          </p:nvPr>
        </p:nvGraphicFramePr>
        <p:xfrm>
          <a:off x="384650" y="777840"/>
          <a:ext cx="8424936" cy="553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2736304"/>
                <a:gridCol w="49685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>
                          <a:latin typeface="+mj-lt"/>
                        </a:rPr>
                        <a:t>NO</a:t>
                      </a:r>
                      <a:endParaRPr lang="en-US" sz="15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500" dirty="0" smtClean="0">
                          <a:latin typeface="+mj-lt"/>
                        </a:rPr>
                        <a:t>URAIAN PEKERJAAN</a:t>
                      </a:r>
                      <a:endParaRPr lang="en-US" sz="15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500" smtClean="0">
                          <a:latin typeface="+mj-lt"/>
                        </a:rPr>
                        <a:t>TAHAPAN</a:t>
                      </a:r>
                      <a:endParaRPr lang="en-US" sz="1500">
                        <a:latin typeface="+mj-lt"/>
                      </a:endParaRPr>
                    </a:p>
                  </a:txBody>
                  <a:tcPr anchor="ctr"/>
                </a:tc>
              </a:tr>
              <a:tr h="133216">
                <a:tc>
                  <a:txBody>
                    <a:bodyPr/>
                    <a:lstStyle/>
                    <a:p>
                      <a:pPr algn="ctr"/>
                      <a:r>
                        <a:rPr lang="en-ID" sz="1500" smtClean="0">
                          <a:latin typeface="+mj-lt"/>
                        </a:rPr>
                        <a:t>1</a:t>
                      </a:r>
                      <a:endParaRPr lang="en-US" sz="15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Melakukan pemeriksaan peralatan pengeboran</a:t>
                      </a:r>
                      <a:endParaRPr lang="en-US" sz="15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Mengecek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kondisi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menara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bor</a:t>
                      </a:r>
                      <a:r>
                        <a:rPr lang="id-ID" sz="1500" dirty="0" smtClean="0">
                          <a:latin typeface="+mj-lt"/>
                        </a:rPr>
                        <a:t>,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kondisi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pipa</a:t>
                      </a:r>
                      <a:r>
                        <a:rPr lang="en-ID" sz="1500" dirty="0" smtClean="0">
                          <a:latin typeface="+mj-lt"/>
                        </a:rPr>
                        <a:t> – </a:t>
                      </a:r>
                      <a:r>
                        <a:rPr lang="en-ID" sz="1500" dirty="0" err="1" smtClean="0">
                          <a:latin typeface="+mj-lt"/>
                        </a:rPr>
                        <a:t>pipa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pengeboran</a:t>
                      </a:r>
                      <a:r>
                        <a:rPr lang="id-ID" sz="1500" dirty="0" smtClean="0">
                          <a:latin typeface="+mj-lt"/>
                        </a:rPr>
                        <a:t>, dan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kelengkapan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peralatan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lainnya</a:t>
                      </a:r>
                      <a:endParaRPr lang="en-ID" sz="15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Mencatat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dan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melakukan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pengecekan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sesuai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daftar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periksa</a:t>
                      </a:r>
                      <a:r>
                        <a:rPr lang="en-ID" sz="1500" dirty="0" smtClean="0">
                          <a:latin typeface="+mj-lt"/>
                        </a:rPr>
                        <a:t> (check list)</a:t>
                      </a:r>
                    </a:p>
                  </a:txBody>
                  <a:tcPr/>
                </a:tc>
              </a:tr>
              <a:tr h="131688">
                <a:tc>
                  <a:txBody>
                    <a:bodyPr/>
                    <a:lstStyle/>
                    <a:p>
                      <a:pPr algn="ctr"/>
                      <a:r>
                        <a:rPr lang="en-ID" sz="1500" smtClean="0">
                          <a:latin typeface="+mj-lt"/>
                        </a:rPr>
                        <a:t>2</a:t>
                      </a:r>
                      <a:endParaRPr lang="en-US" sz="15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Membantu dan menerima perintah dari Juru Bor terkait operasi pengeboran</a:t>
                      </a:r>
                      <a:endParaRPr lang="en-US" sz="15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Mengerjakan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cabut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masuk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pipa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bor</a:t>
                      </a:r>
                      <a:endParaRPr lang="en-ID" sz="15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Membantu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pelaksanaan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penurunan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rangkaian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pipa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selubung</a:t>
                      </a:r>
                      <a:r>
                        <a:rPr lang="en-ID" sz="1500" dirty="0" smtClean="0">
                          <a:latin typeface="+mj-lt"/>
                        </a:rPr>
                        <a:t> (casing) </a:t>
                      </a:r>
                      <a:r>
                        <a:rPr lang="en-ID" sz="1500" dirty="0" err="1" smtClean="0">
                          <a:latin typeface="+mj-lt"/>
                        </a:rPr>
                        <a:t>dan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penyemenan</a:t>
                      </a:r>
                      <a:endParaRPr lang="en-ID" sz="15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Mengerjakan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kegiatan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operasi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penyelesaian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sumur</a:t>
                      </a:r>
                      <a:r>
                        <a:rPr lang="en-ID" sz="1500" dirty="0" smtClean="0">
                          <a:latin typeface="+mj-lt"/>
                        </a:rPr>
                        <a:t> (well completion)</a:t>
                      </a:r>
                      <a:r>
                        <a:rPr lang="id-ID" sz="1500" dirty="0" smtClean="0">
                          <a:latin typeface="+mj-lt"/>
                        </a:rPr>
                        <a:t> serta</a:t>
                      </a:r>
                      <a:r>
                        <a:rPr lang="en-ID" sz="1500" dirty="0" smtClean="0">
                          <a:latin typeface="+mj-lt"/>
                        </a:rPr>
                        <a:t> rig-up </a:t>
                      </a:r>
                      <a:r>
                        <a:rPr lang="en-ID" sz="1500" dirty="0" err="1" smtClean="0">
                          <a:latin typeface="+mj-lt"/>
                        </a:rPr>
                        <a:t>dan</a:t>
                      </a:r>
                      <a:r>
                        <a:rPr lang="en-ID" sz="1500" dirty="0" smtClean="0">
                          <a:latin typeface="+mj-lt"/>
                        </a:rPr>
                        <a:t> rig-down</a:t>
                      </a: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Melaksanakan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bongkar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pasang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pencegah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semburan</a:t>
                      </a:r>
                      <a:r>
                        <a:rPr lang="en-ID" sz="1500" dirty="0" smtClean="0">
                          <a:latin typeface="+mj-lt"/>
                        </a:rPr>
                        <a:t> liar</a:t>
                      </a:r>
                      <a:r>
                        <a:rPr lang="id-ID" sz="1500" dirty="0" smtClean="0">
                          <a:latin typeface="+mj-lt"/>
                        </a:rPr>
                        <a:t>,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pencegahan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semburan</a:t>
                      </a:r>
                      <a:r>
                        <a:rPr lang="en-ID" sz="1500" dirty="0" smtClean="0">
                          <a:latin typeface="+mj-lt"/>
                        </a:rPr>
                        <a:t> liar</a:t>
                      </a:r>
                      <a:r>
                        <a:rPr lang="id-ID" sz="1500" dirty="0" smtClean="0">
                          <a:latin typeface="+mj-lt"/>
                        </a:rPr>
                        <a:t>, dan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pemeliharaan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peralatan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putar</a:t>
                      </a:r>
                      <a:endParaRPr lang="en-ID" sz="15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Membantu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perawatan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lumpur</a:t>
                      </a:r>
                      <a:endParaRPr lang="en-ID" sz="15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Mengoperasikan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pompa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lumpur</a:t>
                      </a:r>
                      <a:r>
                        <a:rPr lang="id-ID" sz="1500" dirty="0" smtClean="0">
                          <a:latin typeface="+mj-lt"/>
                        </a:rPr>
                        <a:t> dan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peralatan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sirkulasi</a:t>
                      </a:r>
                      <a:endParaRPr lang="en-ID" sz="1500" dirty="0" smtClean="0">
                        <a:latin typeface="+mj-lt"/>
                      </a:endParaRP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en-ID" sz="1500" smtClean="0">
                          <a:latin typeface="+mj-lt"/>
                        </a:rPr>
                        <a:t>3</a:t>
                      </a:r>
                      <a:endParaRPr lang="en-US" sz="15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Melakukan perawatan rutin dan non rutin peralatan bor</a:t>
                      </a:r>
                      <a:endParaRPr lang="en-US" sz="15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500" dirty="0" err="1" smtClean="0">
                          <a:latin typeface="+mj-lt"/>
                        </a:rPr>
                        <a:t>Melakukan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pelumasan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dan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perawatan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peralatan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pemboran</a:t>
                      </a:r>
                      <a:endParaRPr lang="en-ID" sz="15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500" dirty="0" err="1" smtClean="0">
                          <a:latin typeface="+mj-lt"/>
                        </a:rPr>
                        <a:t>Melakukan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penggantian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peralatan</a:t>
                      </a:r>
                      <a:r>
                        <a:rPr lang="en-ID" sz="1500" dirty="0" smtClean="0">
                          <a:latin typeface="+mj-lt"/>
                        </a:rPr>
                        <a:t> yang </a:t>
                      </a:r>
                      <a:r>
                        <a:rPr lang="en-ID" sz="1500" dirty="0" err="1" smtClean="0">
                          <a:latin typeface="+mj-lt"/>
                        </a:rPr>
                        <a:t>aus</a:t>
                      </a:r>
                      <a:endParaRPr lang="en-ID" sz="15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  <a:tabLst/>
                      </a:pPr>
                      <a:r>
                        <a:rPr lang="en-ID" sz="1500" dirty="0" err="1" smtClean="0">
                          <a:latin typeface="+mj-lt"/>
                        </a:rPr>
                        <a:t>Melakukan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pemotongan</a:t>
                      </a:r>
                      <a:r>
                        <a:rPr lang="en-ID" sz="1500" dirty="0" smtClean="0">
                          <a:latin typeface="+mj-lt"/>
                        </a:rPr>
                        <a:t>/</a:t>
                      </a:r>
                      <a:r>
                        <a:rPr lang="en-ID" sz="1500" dirty="0" err="1" smtClean="0">
                          <a:latin typeface="+mj-lt"/>
                        </a:rPr>
                        <a:t>penggantian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kabel</a:t>
                      </a:r>
                      <a:r>
                        <a:rPr lang="en-ID" sz="1500" dirty="0" smtClean="0">
                          <a:latin typeface="+mj-lt"/>
                        </a:rPr>
                        <a:t> yang </a:t>
                      </a:r>
                      <a:r>
                        <a:rPr lang="en-ID" sz="1500" dirty="0" err="1" smtClean="0">
                          <a:latin typeface="+mj-lt"/>
                        </a:rPr>
                        <a:t>rusak</a:t>
                      </a:r>
                      <a:endParaRPr lang="en-ID" sz="1500" dirty="0" smtClean="0">
                        <a:latin typeface="+mj-lt"/>
                      </a:endParaRPr>
                    </a:p>
                  </a:txBody>
                  <a:tcPr/>
                </a:tc>
              </a:tr>
              <a:tr h="130160">
                <a:tc>
                  <a:txBody>
                    <a:bodyPr/>
                    <a:lstStyle/>
                    <a:p>
                      <a:pPr algn="ctr"/>
                      <a:r>
                        <a:rPr lang="en-ID" sz="1500" smtClean="0">
                          <a:latin typeface="+mj-lt"/>
                        </a:rPr>
                        <a:t>4</a:t>
                      </a:r>
                      <a:endParaRPr lang="en-US" sz="15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Mencatat dan melaporkan hasil kegiatan secara berkala kepada pimpinan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Menyusun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laporan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berdasarkan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catatan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kegiatan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pekerjaan</a:t>
                      </a:r>
                      <a:endParaRPr lang="en-ID" sz="1500" dirty="0" smtClean="0">
                        <a:latin typeface="+mj-lt"/>
                      </a:endParaRPr>
                    </a:p>
                    <a:p>
                      <a:pPr marL="265113" indent="-265113">
                        <a:buFont typeface="+mj-lt"/>
                        <a:buAutoNum type="arabicPeriod"/>
                      </a:pPr>
                      <a:r>
                        <a:rPr lang="en-ID" sz="1500" dirty="0" err="1" smtClean="0">
                          <a:latin typeface="+mj-lt"/>
                        </a:rPr>
                        <a:t>Menyampaikan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laporan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kepada</a:t>
                      </a:r>
                      <a:r>
                        <a:rPr lang="en-ID" sz="1500" dirty="0" smtClean="0">
                          <a:latin typeface="+mj-lt"/>
                        </a:rPr>
                        <a:t> </a:t>
                      </a:r>
                      <a:r>
                        <a:rPr lang="en-ID" sz="1500" dirty="0" err="1" smtClean="0">
                          <a:latin typeface="+mj-lt"/>
                        </a:rPr>
                        <a:t>atasan</a:t>
                      </a:r>
                      <a:endParaRPr lang="en-ID" sz="1500" dirty="0" smtClean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5" name="TextBox 104"/>
          <p:cNvSpPr txBox="1"/>
          <p:nvPr/>
        </p:nvSpPr>
        <p:spPr>
          <a:xfrm>
            <a:off x="212170" y="303055"/>
            <a:ext cx="5727982" cy="461649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Tahapan</a:t>
            </a:r>
            <a:r>
              <a:rPr lang="en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</a:t>
            </a:r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Uraian</a:t>
            </a:r>
            <a:r>
              <a:rPr lang="en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</a:t>
            </a:r>
            <a:r>
              <a:rPr lang="en-ID" b="1" dirty="0" err="1" smtClean="0">
                <a:solidFill>
                  <a:schemeClr val="tx2"/>
                </a:solidFill>
                <a:latin typeface="Lato Regular"/>
                <a:cs typeface="Lato Regular"/>
              </a:rPr>
              <a:t>Pekerjaan</a:t>
            </a:r>
            <a:r>
              <a:rPr lang="id-ID" b="1" dirty="0" smtClean="0">
                <a:solidFill>
                  <a:schemeClr val="tx2"/>
                </a:solidFill>
                <a:latin typeface="Lato Regular"/>
                <a:cs typeface="Lato Regular"/>
              </a:rPr>
              <a:t> Operator Menara Bor</a:t>
            </a:r>
            <a:endParaRPr lang="en-US" b="1" dirty="0">
              <a:solidFill>
                <a:schemeClr val="tx2"/>
              </a:solidFill>
              <a:latin typeface="Lato Regular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29482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139952" y="548680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39952" y="5877272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4206609" y="5943834"/>
            <a:ext cx="730781" cy="730971"/>
            <a:chOff x="5823734" y="1656331"/>
            <a:chExt cx="2802115" cy="2802844"/>
          </a:xfrm>
        </p:grpSpPr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6084168" y="1916832"/>
              <a:ext cx="2282899" cy="228349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7887409" y="1862422"/>
              <a:ext cx="534051" cy="532541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7257757" y="1656331"/>
              <a:ext cx="641190" cy="286879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8339044" y="2386720"/>
              <a:ext cx="286805" cy="638059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8339044" y="3090727"/>
              <a:ext cx="286805" cy="641357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7887409" y="3720543"/>
              <a:ext cx="534051" cy="534190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7257757" y="4175592"/>
              <a:ext cx="641190" cy="283583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6553933" y="4175592"/>
              <a:ext cx="637893" cy="283583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029771" y="3720543"/>
              <a:ext cx="532403" cy="534190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23734" y="3090727"/>
              <a:ext cx="286805" cy="641357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823734" y="2386720"/>
              <a:ext cx="286805" cy="638059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6029771" y="1862422"/>
              <a:ext cx="532403" cy="532541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6553933" y="1656331"/>
              <a:ext cx="637893" cy="286879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chemeClr val="accent4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0" name="AutoShape 8"/>
            <p:cNvSpPr>
              <a:spLocks/>
            </p:cNvSpPr>
            <p:nvPr/>
          </p:nvSpPr>
          <p:spPr bwMode="auto">
            <a:xfrm>
              <a:off x="6796442" y="2605185"/>
              <a:ext cx="957263" cy="797927"/>
            </a:xfrm>
            <a:custGeom>
              <a:avLst/>
              <a:gdLst>
                <a:gd name="T0" fmla="*/ 75419876 w 21600"/>
                <a:gd name="T1" fmla="*/ 22815321 h 21579"/>
                <a:gd name="T2" fmla="*/ 74086090 w 21600"/>
                <a:gd name="T3" fmla="*/ 25988205 h 21579"/>
                <a:gd name="T4" fmla="*/ 70751508 w 21600"/>
                <a:gd name="T5" fmla="*/ 27764166 h 21579"/>
                <a:gd name="T6" fmla="*/ 70751508 w 21600"/>
                <a:gd name="T7" fmla="*/ 40356187 h 21579"/>
                <a:gd name="T8" fmla="*/ 68890459 w 21600"/>
                <a:gd name="T9" fmla="*/ 44041735 h 21579"/>
                <a:gd name="T10" fmla="*/ 64452543 w 21600"/>
                <a:gd name="T11" fmla="*/ 45574747 h 21579"/>
                <a:gd name="T12" fmla="*/ 57741601 w 21600"/>
                <a:gd name="T13" fmla="*/ 41068031 h 21579"/>
                <a:gd name="T14" fmla="*/ 49288264 w 21600"/>
                <a:gd name="T15" fmla="*/ 37061803 h 21579"/>
                <a:gd name="T16" fmla="*/ 39979537 w 21600"/>
                <a:gd name="T17" fmla="*/ 33937470 h 21579"/>
                <a:gd name="T18" fmla="*/ 30688181 w 21600"/>
                <a:gd name="T19" fmla="*/ 32234408 h 21579"/>
                <a:gd name="T20" fmla="*/ 27825021 w 21600"/>
                <a:gd name="T21" fmla="*/ 33597370 h 21579"/>
                <a:gd name="T22" fmla="*/ 26309651 w 21600"/>
                <a:gd name="T23" fmla="*/ 35728021 h 21579"/>
                <a:gd name="T24" fmla="*/ 26225861 w 21600"/>
                <a:gd name="T25" fmla="*/ 38138096 h 21579"/>
                <a:gd name="T26" fmla="*/ 27748204 w 21600"/>
                <a:gd name="T27" fmla="*/ 40356187 h 21579"/>
                <a:gd name="T28" fmla="*/ 26805477 w 21600"/>
                <a:gd name="T29" fmla="*/ 42936312 h 21579"/>
                <a:gd name="T30" fmla="*/ 27643496 w 21600"/>
                <a:gd name="T31" fmla="*/ 45203003 h 21579"/>
                <a:gd name="T32" fmla="*/ 29672124 w 21600"/>
                <a:gd name="T33" fmla="*/ 47299644 h 21579"/>
                <a:gd name="T34" fmla="*/ 32371191 w 21600"/>
                <a:gd name="T35" fmla="*/ 49296719 h 21579"/>
                <a:gd name="T36" fmla="*/ 29525462 w 21600"/>
                <a:gd name="T37" fmla="*/ 51536695 h 21579"/>
                <a:gd name="T38" fmla="*/ 25181854 w 21600"/>
                <a:gd name="T39" fmla="*/ 52406463 h 21579"/>
                <a:gd name="T40" fmla="*/ 20660147 w 21600"/>
                <a:gd name="T41" fmla="*/ 52049309 h 21579"/>
                <a:gd name="T42" fmla="*/ 17189421 w 21600"/>
                <a:gd name="T43" fmla="*/ 50560017 h 21579"/>
                <a:gd name="T44" fmla="*/ 15548366 w 21600"/>
                <a:gd name="T45" fmla="*/ 46296300 h 21579"/>
                <a:gd name="T46" fmla="*/ 14078377 w 21600"/>
                <a:gd name="T47" fmla="*/ 41845479 h 21579"/>
                <a:gd name="T48" fmla="*/ 13505733 w 21600"/>
                <a:gd name="T49" fmla="*/ 37124993 h 21579"/>
                <a:gd name="T50" fmla="*/ 14490413 w 21600"/>
                <a:gd name="T51" fmla="*/ 31957448 h 21579"/>
                <a:gd name="T52" fmla="*/ 6298965 w 21600"/>
                <a:gd name="T53" fmla="*/ 31957448 h 21579"/>
                <a:gd name="T54" fmla="*/ 1864535 w 21600"/>
                <a:gd name="T55" fmla="*/ 30424436 h 21579"/>
                <a:gd name="T56" fmla="*/ 0 w 21600"/>
                <a:gd name="T57" fmla="*/ 26702464 h 21579"/>
                <a:gd name="T58" fmla="*/ 0 w 21600"/>
                <a:gd name="T59" fmla="*/ 18886823 h 21579"/>
                <a:gd name="T60" fmla="*/ 1836585 w 21600"/>
                <a:gd name="T61" fmla="*/ 15172146 h 21579"/>
                <a:gd name="T62" fmla="*/ 6298965 w 21600"/>
                <a:gd name="T63" fmla="*/ 13617249 h 21579"/>
                <a:gd name="T64" fmla="*/ 26721687 w 21600"/>
                <a:gd name="T65" fmla="*/ 13617249 h 21579"/>
                <a:gd name="T66" fmla="*/ 36749721 w 21600"/>
                <a:gd name="T67" fmla="*/ 12477866 h 21579"/>
                <a:gd name="T68" fmla="*/ 47175846 w 21600"/>
                <a:gd name="T69" fmla="*/ 9411842 h 21579"/>
                <a:gd name="T70" fmla="*/ 56819793 w 21600"/>
                <a:gd name="T71" fmla="*/ 5033920 h 21579"/>
                <a:gd name="T72" fmla="*/ 64452543 w 21600"/>
                <a:gd name="T73" fmla="*/ 0 h 21579"/>
                <a:gd name="T74" fmla="*/ 68890459 w 21600"/>
                <a:gd name="T75" fmla="*/ 1540307 h 21579"/>
                <a:gd name="T76" fmla="*/ 70751508 w 21600"/>
                <a:gd name="T77" fmla="*/ 5262280 h 21579"/>
                <a:gd name="T78" fmla="*/ 70751508 w 21600"/>
                <a:gd name="T79" fmla="*/ 17817875 h 21579"/>
                <a:gd name="T80" fmla="*/ 74086090 w 21600"/>
                <a:gd name="T81" fmla="*/ 19608377 h 21579"/>
                <a:gd name="T82" fmla="*/ 75419876 w 21600"/>
                <a:gd name="T83" fmla="*/ 22815321 h 21579"/>
                <a:gd name="T84" fmla="*/ 64452543 w 21600"/>
                <a:gd name="T85" fmla="*/ 6936162 h 21579"/>
                <a:gd name="T86" fmla="*/ 57657811 w 21600"/>
                <a:gd name="T87" fmla="*/ 10816059 h 21579"/>
                <a:gd name="T88" fmla="*/ 49860908 w 21600"/>
                <a:gd name="T89" fmla="*/ 14173632 h 21579"/>
                <a:gd name="T90" fmla="*/ 41473930 w 21600"/>
                <a:gd name="T91" fmla="*/ 16819313 h 21579"/>
                <a:gd name="T92" fmla="*/ 33020652 w 21600"/>
                <a:gd name="T93" fmla="*/ 18473824 h 21579"/>
                <a:gd name="T94" fmla="*/ 33020652 w 21600"/>
                <a:gd name="T95" fmla="*/ 27144643 h 21579"/>
                <a:gd name="T96" fmla="*/ 41473930 w 21600"/>
                <a:gd name="T97" fmla="*/ 28818574 h 21579"/>
                <a:gd name="T98" fmla="*/ 49860908 w 21600"/>
                <a:gd name="T99" fmla="*/ 31478844 h 21579"/>
                <a:gd name="T100" fmla="*/ 57699706 w 21600"/>
                <a:gd name="T101" fmla="*/ 34858253 h 21579"/>
                <a:gd name="T102" fmla="*/ 64452543 w 21600"/>
                <a:gd name="T103" fmla="*/ 38679840 h 21579"/>
                <a:gd name="T104" fmla="*/ 64452543 w 21600"/>
                <a:gd name="T105" fmla="*/ 6936162 h 21579"/>
                <a:gd name="T106" fmla="*/ 64452543 w 21600"/>
                <a:gd name="T107" fmla="*/ 6936162 h 2157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1600" h="21579">
                  <a:moveTo>
                    <a:pt x="21600" y="9391"/>
                  </a:moveTo>
                  <a:cubicBezTo>
                    <a:pt x="21600" y="9887"/>
                    <a:pt x="21473" y="10321"/>
                    <a:pt x="21218" y="10697"/>
                  </a:cubicBezTo>
                  <a:cubicBezTo>
                    <a:pt x="20963" y="11073"/>
                    <a:pt x="20648" y="11313"/>
                    <a:pt x="20263" y="11428"/>
                  </a:cubicBezTo>
                  <a:lnTo>
                    <a:pt x="20263" y="16611"/>
                  </a:lnTo>
                  <a:cubicBezTo>
                    <a:pt x="20263" y="17201"/>
                    <a:pt x="20087" y="17708"/>
                    <a:pt x="19730" y="18128"/>
                  </a:cubicBezTo>
                  <a:cubicBezTo>
                    <a:pt x="19375" y="18551"/>
                    <a:pt x="18951" y="18759"/>
                    <a:pt x="18459" y="18759"/>
                  </a:cubicBezTo>
                  <a:cubicBezTo>
                    <a:pt x="17928" y="18122"/>
                    <a:pt x="17286" y="17506"/>
                    <a:pt x="16537" y="16904"/>
                  </a:cubicBezTo>
                  <a:cubicBezTo>
                    <a:pt x="15786" y="16306"/>
                    <a:pt x="14980" y="15757"/>
                    <a:pt x="14116" y="15255"/>
                  </a:cubicBezTo>
                  <a:cubicBezTo>
                    <a:pt x="13254" y="14756"/>
                    <a:pt x="12363" y="14325"/>
                    <a:pt x="11450" y="13969"/>
                  </a:cubicBezTo>
                  <a:cubicBezTo>
                    <a:pt x="10537" y="13614"/>
                    <a:pt x="9648" y="13380"/>
                    <a:pt x="8789" y="13268"/>
                  </a:cubicBezTo>
                  <a:cubicBezTo>
                    <a:pt x="8453" y="13379"/>
                    <a:pt x="8179" y="13564"/>
                    <a:pt x="7969" y="13829"/>
                  </a:cubicBezTo>
                  <a:cubicBezTo>
                    <a:pt x="7758" y="14093"/>
                    <a:pt x="7614" y="14386"/>
                    <a:pt x="7535" y="14706"/>
                  </a:cubicBezTo>
                  <a:cubicBezTo>
                    <a:pt x="7457" y="15029"/>
                    <a:pt x="7450" y="15361"/>
                    <a:pt x="7511" y="15698"/>
                  </a:cubicBezTo>
                  <a:cubicBezTo>
                    <a:pt x="7575" y="16036"/>
                    <a:pt x="7719" y="16341"/>
                    <a:pt x="7947" y="16611"/>
                  </a:cubicBezTo>
                  <a:cubicBezTo>
                    <a:pt x="7751" y="16992"/>
                    <a:pt x="7660" y="17347"/>
                    <a:pt x="7677" y="17673"/>
                  </a:cubicBezTo>
                  <a:cubicBezTo>
                    <a:pt x="7692" y="17993"/>
                    <a:pt x="7773" y="18307"/>
                    <a:pt x="7917" y="18606"/>
                  </a:cubicBezTo>
                  <a:cubicBezTo>
                    <a:pt x="8059" y="18909"/>
                    <a:pt x="8255" y="19193"/>
                    <a:pt x="8498" y="19469"/>
                  </a:cubicBezTo>
                  <a:cubicBezTo>
                    <a:pt x="8737" y="19745"/>
                    <a:pt x="8997" y="20021"/>
                    <a:pt x="9271" y="20291"/>
                  </a:cubicBezTo>
                  <a:cubicBezTo>
                    <a:pt x="9114" y="20696"/>
                    <a:pt x="8843" y="21001"/>
                    <a:pt x="8456" y="21213"/>
                  </a:cubicBezTo>
                  <a:cubicBezTo>
                    <a:pt x="8069" y="21424"/>
                    <a:pt x="7655" y="21541"/>
                    <a:pt x="7212" y="21571"/>
                  </a:cubicBezTo>
                  <a:cubicBezTo>
                    <a:pt x="6772" y="21600"/>
                    <a:pt x="6341" y="21550"/>
                    <a:pt x="5917" y="21424"/>
                  </a:cubicBezTo>
                  <a:cubicBezTo>
                    <a:pt x="5496" y="21295"/>
                    <a:pt x="5163" y="21092"/>
                    <a:pt x="4923" y="20811"/>
                  </a:cubicBezTo>
                  <a:cubicBezTo>
                    <a:pt x="4781" y="20241"/>
                    <a:pt x="4625" y="19657"/>
                    <a:pt x="4453" y="19056"/>
                  </a:cubicBezTo>
                  <a:cubicBezTo>
                    <a:pt x="4282" y="18454"/>
                    <a:pt x="4140" y="17843"/>
                    <a:pt x="4032" y="17224"/>
                  </a:cubicBezTo>
                  <a:cubicBezTo>
                    <a:pt x="3922" y="16599"/>
                    <a:pt x="3868" y="15953"/>
                    <a:pt x="3868" y="15281"/>
                  </a:cubicBezTo>
                  <a:cubicBezTo>
                    <a:pt x="3868" y="14615"/>
                    <a:pt x="3961" y="13905"/>
                    <a:pt x="4150" y="13154"/>
                  </a:cubicBezTo>
                  <a:lnTo>
                    <a:pt x="1804" y="13154"/>
                  </a:lnTo>
                  <a:cubicBezTo>
                    <a:pt x="1312" y="13154"/>
                    <a:pt x="889" y="12945"/>
                    <a:pt x="534" y="12523"/>
                  </a:cubicBezTo>
                  <a:cubicBezTo>
                    <a:pt x="176" y="12100"/>
                    <a:pt x="0" y="11592"/>
                    <a:pt x="0" y="10991"/>
                  </a:cubicBezTo>
                  <a:lnTo>
                    <a:pt x="0" y="7774"/>
                  </a:lnTo>
                  <a:cubicBezTo>
                    <a:pt x="0" y="7184"/>
                    <a:pt x="176" y="6677"/>
                    <a:pt x="526" y="6245"/>
                  </a:cubicBezTo>
                  <a:cubicBezTo>
                    <a:pt x="879" y="5820"/>
                    <a:pt x="1305" y="5605"/>
                    <a:pt x="1804" y="5605"/>
                  </a:cubicBezTo>
                  <a:lnTo>
                    <a:pt x="7653" y="5605"/>
                  </a:lnTo>
                  <a:cubicBezTo>
                    <a:pt x="8551" y="5605"/>
                    <a:pt x="9509" y="5450"/>
                    <a:pt x="10525" y="5136"/>
                  </a:cubicBezTo>
                  <a:cubicBezTo>
                    <a:pt x="11541" y="4822"/>
                    <a:pt x="12537" y="4399"/>
                    <a:pt x="13511" y="3874"/>
                  </a:cubicBezTo>
                  <a:cubicBezTo>
                    <a:pt x="14488" y="3343"/>
                    <a:pt x="15409" y="2744"/>
                    <a:pt x="16273" y="2072"/>
                  </a:cubicBezTo>
                  <a:cubicBezTo>
                    <a:pt x="17135" y="1406"/>
                    <a:pt x="17864" y="713"/>
                    <a:pt x="18459" y="0"/>
                  </a:cubicBezTo>
                  <a:cubicBezTo>
                    <a:pt x="18951" y="0"/>
                    <a:pt x="19375" y="214"/>
                    <a:pt x="19730" y="634"/>
                  </a:cubicBezTo>
                  <a:cubicBezTo>
                    <a:pt x="20087" y="1057"/>
                    <a:pt x="20263" y="1567"/>
                    <a:pt x="20263" y="2166"/>
                  </a:cubicBezTo>
                  <a:lnTo>
                    <a:pt x="20263" y="7334"/>
                  </a:lnTo>
                  <a:cubicBezTo>
                    <a:pt x="20648" y="7446"/>
                    <a:pt x="20963" y="7692"/>
                    <a:pt x="21218" y="8071"/>
                  </a:cubicBezTo>
                  <a:cubicBezTo>
                    <a:pt x="21473" y="8455"/>
                    <a:pt x="21600" y="8895"/>
                    <a:pt x="21600" y="9391"/>
                  </a:cubicBezTo>
                  <a:moveTo>
                    <a:pt x="18459" y="2855"/>
                  </a:moveTo>
                  <a:cubicBezTo>
                    <a:pt x="17864" y="3407"/>
                    <a:pt x="17215" y="3941"/>
                    <a:pt x="16513" y="4452"/>
                  </a:cubicBezTo>
                  <a:cubicBezTo>
                    <a:pt x="15810" y="4963"/>
                    <a:pt x="15066" y="5423"/>
                    <a:pt x="14280" y="5834"/>
                  </a:cubicBezTo>
                  <a:cubicBezTo>
                    <a:pt x="13494" y="6245"/>
                    <a:pt x="12694" y="6609"/>
                    <a:pt x="11878" y="6923"/>
                  </a:cubicBezTo>
                  <a:cubicBezTo>
                    <a:pt x="11061" y="7237"/>
                    <a:pt x="10255" y="7463"/>
                    <a:pt x="9457" y="7604"/>
                  </a:cubicBezTo>
                  <a:lnTo>
                    <a:pt x="9457" y="11173"/>
                  </a:lnTo>
                  <a:cubicBezTo>
                    <a:pt x="10255" y="11325"/>
                    <a:pt x="11061" y="11554"/>
                    <a:pt x="11878" y="11862"/>
                  </a:cubicBezTo>
                  <a:cubicBezTo>
                    <a:pt x="12694" y="12170"/>
                    <a:pt x="13494" y="12537"/>
                    <a:pt x="14280" y="12957"/>
                  </a:cubicBezTo>
                  <a:cubicBezTo>
                    <a:pt x="15066" y="13379"/>
                    <a:pt x="15813" y="13843"/>
                    <a:pt x="16525" y="14348"/>
                  </a:cubicBezTo>
                  <a:cubicBezTo>
                    <a:pt x="17235" y="14856"/>
                    <a:pt x="17881" y="15381"/>
                    <a:pt x="18459" y="15921"/>
                  </a:cubicBezTo>
                  <a:lnTo>
                    <a:pt x="18459" y="2855"/>
                  </a:lnTo>
                  <a:close/>
                  <a:moveTo>
                    <a:pt x="18459" y="2855"/>
                  </a:move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 sz="2701" dirty="0">
                <a:latin typeface="Lato Ligh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200052" y="615374"/>
            <a:ext cx="743896" cy="744090"/>
            <a:chOff x="4937729" y="1987480"/>
            <a:chExt cx="2802115" cy="2802844"/>
          </a:xfrm>
        </p:grpSpPr>
        <p:sp>
          <p:nvSpPr>
            <p:cNvPr id="22" name="Oval 5"/>
            <p:cNvSpPr>
              <a:spLocks noChangeArrowheads="1"/>
            </p:cNvSpPr>
            <p:nvPr/>
          </p:nvSpPr>
          <p:spPr bwMode="auto">
            <a:xfrm>
              <a:off x="5198163" y="2247981"/>
              <a:ext cx="2282899" cy="22834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137168" tIns="68584" rIns="137168" bIns="68584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auto">
            <a:xfrm>
              <a:off x="7001404" y="2193571"/>
              <a:ext cx="534051" cy="532541"/>
            </a:xfrm>
            <a:custGeom>
              <a:avLst/>
              <a:gdLst>
                <a:gd name="T0" fmla="*/ 207 w 207"/>
                <a:gd name="T1" fmla="*/ 181 h 206"/>
                <a:gd name="T2" fmla="*/ 26 w 207"/>
                <a:gd name="T3" fmla="*/ 0 h 206"/>
                <a:gd name="T4" fmla="*/ 0 w 207"/>
                <a:gd name="T5" fmla="*/ 44 h 206"/>
                <a:gd name="T6" fmla="*/ 163 w 207"/>
                <a:gd name="T7" fmla="*/ 206 h 206"/>
                <a:gd name="T8" fmla="*/ 207 w 207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6">
                  <a:moveTo>
                    <a:pt x="207" y="181"/>
                  </a:moveTo>
                  <a:cubicBezTo>
                    <a:pt x="162" y="107"/>
                    <a:pt x="100" y="45"/>
                    <a:pt x="26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66" y="85"/>
                    <a:pt x="122" y="140"/>
                    <a:pt x="163" y="206"/>
                  </a:cubicBezTo>
                  <a:lnTo>
                    <a:pt x="207" y="18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5" name="Freeform 7"/>
            <p:cNvSpPr>
              <a:spLocks/>
            </p:cNvSpPr>
            <p:nvPr/>
          </p:nvSpPr>
          <p:spPr bwMode="auto">
            <a:xfrm>
              <a:off x="6371752" y="1987480"/>
              <a:ext cx="641190" cy="286879"/>
            </a:xfrm>
            <a:custGeom>
              <a:avLst/>
              <a:gdLst>
                <a:gd name="T0" fmla="*/ 0 w 248"/>
                <a:gd name="T1" fmla="*/ 0 h 111"/>
                <a:gd name="T2" fmla="*/ 0 w 248"/>
                <a:gd name="T3" fmla="*/ 51 h 111"/>
                <a:gd name="T4" fmla="*/ 222 w 248"/>
                <a:gd name="T5" fmla="*/ 111 h 111"/>
                <a:gd name="T6" fmla="*/ 248 w 248"/>
                <a:gd name="T7" fmla="*/ 67 h 111"/>
                <a:gd name="T8" fmla="*/ 0 w 248"/>
                <a:gd name="T9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1">
                  <a:moveTo>
                    <a:pt x="0" y="0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80" y="53"/>
                    <a:pt x="156" y="75"/>
                    <a:pt x="222" y="111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174" y="26"/>
                    <a:pt x="90" y="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6" name="Freeform 8"/>
            <p:cNvSpPr>
              <a:spLocks/>
            </p:cNvSpPr>
            <p:nvPr/>
          </p:nvSpPr>
          <p:spPr bwMode="auto">
            <a:xfrm>
              <a:off x="7453039" y="2717869"/>
              <a:ext cx="286805" cy="638059"/>
            </a:xfrm>
            <a:custGeom>
              <a:avLst/>
              <a:gdLst>
                <a:gd name="T0" fmla="*/ 45 w 111"/>
                <a:gd name="T1" fmla="*/ 0 h 247"/>
                <a:gd name="T2" fmla="*/ 0 w 111"/>
                <a:gd name="T3" fmla="*/ 26 h 247"/>
                <a:gd name="T4" fmla="*/ 60 w 111"/>
                <a:gd name="T5" fmla="*/ 247 h 247"/>
                <a:gd name="T6" fmla="*/ 111 w 111"/>
                <a:gd name="T7" fmla="*/ 247 h 247"/>
                <a:gd name="T8" fmla="*/ 45 w 111"/>
                <a:gd name="T9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45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37" y="92"/>
                    <a:pt x="58" y="167"/>
                    <a:pt x="60" y="247"/>
                  </a:cubicBezTo>
                  <a:cubicBezTo>
                    <a:pt x="111" y="247"/>
                    <a:pt x="111" y="247"/>
                    <a:pt x="111" y="247"/>
                  </a:cubicBezTo>
                  <a:cubicBezTo>
                    <a:pt x="109" y="158"/>
                    <a:pt x="85" y="74"/>
                    <a:pt x="4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7" name="Freeform 9"/>
            <p:cNvSpPr>
              <a:spLocks/>
            </p:cNvSpPr>
            <p:nvPr/>
          </p:nvSpPr>
          <p:spPr bwMode="auto">
            <a:xfrm>
              <a:off x="7453039" y="3421876"/>
              <a:ext cx="286805" cy="641357"/>
            </a:xfrm>
            <a:custGeom>
              <a:avLst/>
              <a:gdLst>
                <a:gd name="T0" fmla="*/ 60 w 111"/>
                <a:gd name="T1" fmla="*/ 0 h 248"/>
                <a:gd name="T2" fmla="*/ 0 w 111"/>
                <a:gd name="T3" fmla="*/ 222 h 248"/>
                <a:gd name="T4" fmla="*/ 45 w 111"/>
                <a:gd name="T5" fmla="*/ 248 h 248"/>
                <a:gd name="T6" fmla="*/ 111 w 111"/>
                <a:gd name="T7" fmla="*/ 0 h 248"/>
                <a:gd name="T8" fmla="*/ 6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60" y="0"/>
                  </a:moveTo>
                  <a:cubicBezTo>
                    <a:pt x="58" y="80"/>
                    <a:pt x="37" y="156"/>
                    <a:pt x="0" y="222"/>
                  </a:cubicBezTo>
                  <a:cubicBezTo>
                    <a:pt x="45" y="248"/>
                    <a:pt x="45" y="248"/>
                    <a:pt x="45" y="248"/>
                  </a:cubicBezTo>
                  <a:cubicBezTo>
                    <a:pt x="85" y="174"/>
                    <a:pt x="109" y="90"/>
                    <a:pt x="111" y="0"/>
                  </a:cubicBezTo>
                  <a:lnTo>
                    <a:pt x="6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8" name="Freeform 10"/>
            <p:cNvSpPr>
              <a:spLocks/>
            </p:cNvSpPr>
            <p:nvPr/>
          </p:nvSpPr>
          <p:spPr bwMode="auto">
            <a:xfrm>
              <a:off x="7001404" y="4051692"/>
              <a:ext cx="534051" cy="534190"/>
            </a:xfrm>
            <a:custGeom>
              <a:avLst/>
              <a:gdLst>
                <a:gd name="T0" fmla="*/ 207 w 207"/>
                <a:gd name="T1" fmla="*/ 26 h 207"/>
                <a:gd name="T2" fmla="*/ 163 w 207"/>
                <a:gd name="T3" fmla="*/ 0 h 207"/>
                <a:gd name="T4" fmla="*/ 0 w 207"/>
                <a:gd name="T5" fmla="*/ 163 h 207"/>
                <a:gd name="T6" fmla="*/ 26 w 207"/>
                <a:gd name="T7" fmla="*/ 207 h 207"/>
                <a:gd name="T8" fmla="*/ 207 w 207"/>
                <a:gd name="T9" fmla="*/ 2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207">
                  <a:moveTo>
                    <a:pt x="207" y="26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22" y="66"/>
                    <a:pt x="66" y="122"/>
                    <a:pt x="0" y="163"/>
                  </a:cubicBezTo>
                  <a:cubicBezTo>
                    <a:pt x="26" y="207"/>
                    <a:pt x="26" y="207"/>
                    <a:pt x="26" y="207"/>
                  </a:cubicBezTo>
                  <a:cubicBezTo>
                    <a:pt x="100" y="162"/>
                    <a:pt x="162" y="100"/>
                    <a:pt x="207" y="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29" name="Freeform 11"/>
            <p:cNvSpPr>
              <a:spLocks/>
            </p:cNvSpPr>
            <p:nvPr/>
          </p:nvSpPr>
          <p:spPr bwMode="auto">
            <a:xfrm>
              <a:off x="6371752" y="4506741"/>
              <a:ext cx="641190" cy="283583"/>
            </a:xfrm>
            <a:custGeom>
              <a:avLst/>
              <a:gdLst>
                <a:gd name="T0" fmla="*/ 248 w 248"/>
                <a:gd name="T1" fmla="*/ 44 h 110"/>
                <a:gd name="T2" fmla="*/ 222 w 248"/>
                <a:gd name="T3" fmla="*/ 0 h 110"/>
                <a:gd name="T4" fmla="*/ 0 w 248"/>
                <a:gd name="T5" fmla="*/ 59 h 110"/>
                <a:gd name="T6" fmla="*/ 0 w 248"/>
                <a:gd name="T7" fmla="*/ 110 h 110"/>
                <a:gd name="T8" fmla="*/ 248 w 248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110">
                  <a:moveTo>
                    <a:pt x="248" y="44"/>
                  </a:moveTo>
                  <a:cubicBezTo>
                    <a:pt x="222" y="0"/>
                    <a:pt x="222" y="0"/>
                    <a:pt x="222" y="0"/>
                  </a:cubicBezTo>
                  <a:cubicBezTo>
                    <a:pt x="156" y="36"/>
                    <a:pt x="80" y="57"/>
                    <a:pt x="0" y="59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90" y="108"/>
                    <a:pt x="174" y="84"/>
                    <a:pt x="248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0" name="Freeform 12"/>
            <p:cNvSpPr>
              <a:spLocks/>
            </p:cNvSpPr>
            <p:nvPr/>
          </p:nvSpPr>
          <p:spPr bwMode="auto">
            <a:xfrm>
              <a:off x="5667928" y="4506741"/>
              <a:ext cx="637893" cy="283583"/>
            </a:xfrm>
            <a:custGeom>
              <a:avLst/>
              <a:gdLst>
                <a:gd name="T0" fmla="*/ 0 w 247"/>
                <a:gd name="T1" fmla="*/ 44 h 110"/>
                <a:gd name="T2" fmla="*/ 247 w 247"/>
                <a:gd name="T3" fmla="*/ 110 h 110"/>
                <a:gd name="T4" fmla="*/ 247 w 247"/>
                <a:gd name="T5" fmla="*/ 59 h 110"/>
                <a:gd name="T6" fmla="*/ 26 w 247"/>
                <a:gd name="T7" fmla="*/ 0 h 110"/>
                <a:gd name="T8" fmla="*/ 0 w 247"/>
                <a:gd name="T9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0">
                  <a:moveTo>
                    <a:pt x="0" y="44"/>
                  </a:moveTo>
                  <a:cubicBezTo>
                    <a:pt x="74" y="84"/>
                    <a:pt x="158" y="108"/>
                    <a:pt x="247" y="110"/>
                  </a:cubicBezTo>
                  <a:cubicBezTo>
                    <a:pt x="247" y="59"/>
                    <a:pt x="247" y="59"/>
                    <a:pt x="247" y="59"/>
                  </a:cubicBezTo>
                  <a:cubicBezTo>
                    <a:pt x="167" y="57"/>
                    <a:pt x="92" y="36"/>
                    <a:pt x="26" y="0"/>
                  </a:cubicBezTo>
                  <a:lnTo>
                    <a:pt x="0" y="44"/>
                  </a:lnTo>
                  <a:close/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1" name="Freeform 13"/>
            <p:cNvSpPr>
              <a:spLocks/>
            </p:cNvSpPr>
            <p:nvPr/>
          </p:nvSpPr>
          <p:spPr bwMode="auto">
            <a:xfrm>
              <a:off x="5143766" y="4051692"/>
              <a:ext cx="532403" cy="534190"/>
            </a:xfrm>
            <a:custGeom>
              <a:avLst/>
              <a:gdLst>
                <a:gd name="T0" fmla="*/ 44 w 206"/>
                <a:gd name="T1" fmla="*/ 0 h 207"/>
                <a:gd name="T2" fmla="*/ 0 w 206"/>
                <a:gd name="T3" fmla="*/ 26 h 207"/>
                <a:gd name="T4" fmla="*/ 181 w 206"/>
                <a:gd name="T5" fmla="*/ 207 h 207"/>
                <a:gd name="T6" fmla="*/ 206 w 206"/>
                <a:gd name="T7" fmla="*/ 163 h 207"/>
                <a:gd name="T8" fmla="*/ 44 w 206"/>
                <a:gd name="T9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7">
                  <a:moveTo>
                    <a:pt x="44" y="0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45" y="100"/>
                    <a:pt x="107" y="162"/>
                    <a:pt x="181" y="207"/>
                  </a:cubicBezTo>
                  <a:cubicBezTo>
                    <a:pt x="206" y="163"/>
                    <a:pt x="206" y="163"/>
                    <a:pt x="206" y="163"/>
                  </a:cubicBezTo>
                  <a:cubicBezTo>
                    <a:pt x="140" y="122"/>
                    <a:pt x="85" y="66"/>
                    <a:pt x="44" y="0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2" name="Freeform 14"/>
            <p:cNvSpPr>
              <a:spLocks/>
            </p:cNvSpPr>
            <p:nvPr/>
          </p:nvSpPr>
          <p:spPr bwMode="auto">
            <a:xfrm>
              <a:off x="4937729" y="3421876"/>
              <a:ext cx="286805" cy="641357"/>
            </a:xfrm>
            <a:custGeom>
              <a:avLst/>
              <a:gdLst>
                <a:gd name="T0" fmla="*/ 0 w 111"/>
                <a:gd name="T1" fmla="*/ 0 h 248"/>
                <a:gd name="T2" fmla="*/ 67 w 111"/>
                <a:gd name="T3" fmla="*/ 248 h 248"/>
                <a:gd name="T4" fmla="*/ 111 w 111"/>
                <a:gd name="T5" fmla="*/ 222 h 248"/>
                <a:gd name="T6" fmla="*/ 51 w 111"/>
                <a:gd name="T7" fmla="*/ 0 h 248"/>
                <a:gd name="T8" fmla="*/ 0 w 111"/>
                <a:gd name="T9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8">
                  <a:moveTo>
                    <a:pt x="0" y="0"/>
                  </a:moveTo>
                  <a:cubicBezTo>
                    <a:pt x="2" y="90"/>
                    <a:pt x="26" y="174"/>
                    <a:pt x="67" y="248"/>
                  </a:cubicBezTo>
                  <a:cubicBezTo>
                    <a:pt x="111" y="222"/>
                    <a:pt x="111" y="222"/>
                    <a:pt x="111" y="222"/>
                  </a:cubicBezTo>
                  <a:cubicBezTo>
                    <a:pt x="75" y="156"/>
                    <a:pt x="53" y="80"/>
                    <a:pt x="5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3" name="Freeform 15"/>
            <p:cNvSpPr>
              <a:spLocks/>
            </p:cNvSpPr>
            <p:nvPr/>
          </p:nvSpPr>
          <p:spPr bwMode="auto">
            <a:xfrm>
              <a:off x="4937729" y="2717869"/>
              <a:ext cx="286805" cy="638059"/>
            </a:xfrm>
            <a:custGeom>
              <a:avLst/>
              <a:gdLst>
                <a:gd name="T0" fmla="*/ 51 w 111"/>
                <a:gd name="T1" fmla="*/ 247 h 247"/>
                <a:gd name="T2" fmla="*/ 111 w 111"/>
                <a:gd name="T3" fmla="*/ 26 h 247"/>
                <a:gd name="T4" fmla="*/ 67 w 111"/>
                <a:gd name="T5" fmla="*/ 0 h 247"/>
                <a:gd name="T6" fmla="*/ 0 w 111"/>
                <a:gd name="T7" fmla="*/ 247 h 247"/>
                <a:gd name="T8" fmla="*/ 51 w 111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47">
                  <a:moveTo>
                    <a:pt x="51" y="247"/>
                  </a:moveTo>
                  <a:cubicBezTo>
                    <a:pt x="53" y="167"/>
                    <a:pt x="75" y="92"/>
                    <a:pt x="111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74"/>
                    <a:pt x="2" y="158"/>
                    <a:pt x="0" y="247"/>
                  </a:cubicBezTo>
                  <a:lnTo>
                    <a:pt x="51" y="247"/>
                  </a:ln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5143766" y="2193571"/>
              <a:ext cx="532403" cy="532541"/>
            </a:xfrm>
            <a:custGeom>
              <a:avLst/>
              <a:gdLst>
                <a:gd name="T0" fmla="*/ 0 w 206"/>
                <a:gd name="T1" fmla="*/ 181 h 206"/>
                <a:gd name="T2" fmla="*/ 44 w 206"/>
                <a:gd name="T3" fmla="*/ 206 h 206"/>
                <a:gd name="T4" fmla="*/ 206 w 206"/>
                <a:gd name="T5" fmla="*/ 44 h 206"/>
                <a:gd name="T6" fmla="*/ 181 w 206"/>
                <a:gd name="T7" fmla="*/ 0 h 206"/>
                <a:gd name="T8" fmla="*/ 0 w 206"/>
                <a:gd name="T9" fmla="*/ 18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6">
                  <a:moveTo>
                    <a:pt x="0" y="181"/>
                  </a:moveTo>
                  <a:cubicBezTo>
                    <a:pt x="44" y="206"/>
                    <a:pt x="44" y="206"/>
                    <a:pt x="44" y="206"/>
                  </a:cubicBezTo>
                  <a:cubicBezTo>
                    <a:pt x="85" y="140"/>
                    <a:pt x="140" y="85"/>
                    <a:pt x="206" y="44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07" y="45"/>
                    <a:pt x="45" y="107"/>
                    <a:pt x="0" y="181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5" name="Freeform 17"/>
            <p:cNvSpPr>
              <a:spLocks/>
            </p:cNvSpPr>
            <p:nvPr/>
          </p:nvSpPr>
          <p:spPr bwMode="auto">
            <a:xfrm>
              <a:off x="5667928" y="1987480"/>
              <a:ext cx="637893" cy="286879"/>
            </a:xfrm>
            <a:custGeom>
              <a:avLst/>
              <a:gdLst>
                <a:gd name="T0" fmla="*/ 0 w 247"/>
                <a:gd name="T1" fmla="*/ 67 h 111"/>
                <a:gd name="T2" fmla="*/ 25 w 247"/>
                <a:gd name="T3" fmla="*/ 111 h 111"/>
                <a:gd name="T4" fmla="*/ 247 w 247"/>
                <a:gd name="T5" fmla="*/ 51 h 111"/>
                <a:gd name="T6" fmla="*/ 247 w 247"/>
                <a:gd name="T7" fmla="*/ 0 h 111"/>
                <a:gd name="T8" fmla="*/ 0 w 247"/>
                <a:gd name="T9" fmla="*/ 6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11">
                  <a:moveTo>
                    <a:pt x="0" y="67"/>
                  </a:moveTo>
                  <a:cubicBezTo>
                    <a:pt x="25" y="111"/>
                    <a:pt x="25" y="111"/>
                    <a:pt x="25" y="111"/>
                  </a:cubicBezTo>
                  <a:cubicBezTo>
                    <a:pt x="92" y="75"/>
                    <a:pt x="167" y="53"/>
                    <a:pt x="247" y="51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158" y="2"/>
                    <a:pt x="74" y="26"/>
                    <a:pt x="0" y="67"/>
                  </a:cubicBezTo>
                  <a:close/>
                </a:path>
              </a:pathLst>
            </a:custGeom>
            <a:solidFill>
              <a:srgbClr val="FFFF00">
                <a:alpha val="25000"/>
              </a:srgb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id-ID" sz="2701" dirty="0">
                <a:latin typeface="Lato Light"/>
              </a:endParaRPr>
            </a:p>
          </p:txBody>
        </p:sp>
        <p:sp>
          <p:nvSpPr>
            <p:cNvPr id="36" name="AutoShape 25"/>
            <p:cNvSpPr>
              <a:spLocks/>
            </p:cNvSpPr>
            <p:nvPr/>
          </p:nvSpPr>
          <p:spPr bwMode="auto">
            <a:xfrm>
              <a:off x="5920440" y="3021694"/>
              <a:ext cx="904761" cy="71987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708" y="0"/>
                  </a:moveTo>
                  <a:cubicBezTo>
                    <a:pt x="20811" y="10"/>
                    <a:pt x="20921" y="52"/>
                    <a:pt x="21049" y="116"/>
                  </a:cubicBezTo>
                  <a:cubicBezTo>
                    <a:pt x="21416" y="342"/>
                    <a:pt x="21599" y="730"/>
                    <a:pt x="21599" y="1281"/>
                  </a:cubicBezTo>
                  <a:lnTo>
                    <a:pt x="21599" y="20332"/>
                  </a:lnTo>
                  <a:cubicBezTo>
                    <a:pt x="21599" y="20883"/>
                    <a:pt x="21416" y="21271"/>
                    <a:pt x="21049" y="21497"/>
                  </a:cubicBezTo>
                  <a:cubicBezTo>
                    <a:pt x="20921" y="21564"/>
                    <a:pt x="20811" y="21599"/>
                    <a:pt x="20708" y="21599"/>
                  </a:cubicBezTo>
                  <a:cubicBezTo>
                    <a:pt x="20451" y="21599"/>
                    <a:pt x="20236" y="21476"/>
                    <a:pt x="20065" y="21229"/>
                  </a:cubicBezTo>
                  <a:lnTo>
                    <a:pt x="14402" y="13267"/>
                  </a:lnTo>
                  <a:lnTo>
                    <a:pt x="14402" y="17275"/>
                  </a:lnTo>
                  <a:cubicBezTo>
                    <a:pt x="14402" y="17801"/>
                    <a:pt x="14331" y="18305"/>
                    <a:pt x="14187" y="18775"/>
                  </a:cubicBezTo>
                  <a:cubicBezTo>
                    <a:pt x="14042" y="19248"/>
                    <a:pt x="13849" y="19665"/>
                    <a:pt x="13606" y="20028"/>
                  </a:cubicBezTo>
                  <a:cubicBezTo>
                    <a:pt x="13364" y="20385"/>
                    <a:pt x="13080" y="20671"/>
                    <a:pt x="12757" y="20879"/>
                  </a:cubicBezTo>
                  <a:cubicBezTo>
                    <a:pt x="12431" y="21091"/>
                    <a:pt x="12084" y="21193"/>
                    <a:pt x="11707" y="21193"/>
                  </a:cubicBezTo>
                  <a:lnTo>
                    <a:pt x="2705" y="21193"/>
                  </a:lnTo>
                  <a:cubicBezTo>
                    <a:pt x="2340" y="21193"/>
                    <a:pt x="1990" y="21091"/>
                    <a:pt x="1664" y="20879"/>
                  </a:cubicBezTo>
                  <a:cubicBezTo>
                    <a:pt x="1334" y="20671"/>
                    <a:pt x="1047" y="20385"/>
                    <a:pt x="802" y="20028"/>
                  </a:cubicBezTo>
                  <a:cubicBezTo>
                    <a:pt x="555" y="19665"/>
                    <a:pt x="359" y="19252"/>
                    <a:pt x="215" y="18786"/>
                  </a:cubicBezTo>
                  <a:cubicBezTo>
                    <a:pt x="71" y="18316"/>
                    <a:pt x="0" y="17815"/>
                    <a:pt x="0" y="17275"/>
                  </a:cubicBezTo>
                  <a:lnTo>
                    <a:pt x="0" y="4293"/>
                  </a:lnTo>
                  <a:cubicBezTo>
                    <a:pt x="0" y="3760"/>
                    <a:pt x="70" y="3262"/>
                    <a:pt x="215" y="2789"/>
                  </a:cubicBezTo>
                  <a:cubicBezTo>
                    <a:pt x="359" y="2312"/>
                    <a:pt x="555" y="1906"/>
                    <a:pt x="802" y="1560"/>
                  </a:cubicBezTo>
                  <a:cubicBezTo>
                    <a:pt x="1047" y="1221"/>
                    <a:pt x="1334" y="946"/>
                    <a:pt x="1664" y="734"/>
                  </a:cubicBezTo>
                  <a:cubicBezTo>
                    <a:pt x="1990" y="526"/>
                    <a:pt x="2340" y="420"/>
                    <a:pt x="2705" y="420"/>
                  </a:cubicBezTo>
                  <a:lnTo>
                    <a:pt x="11707" y="420"/>
                  </a:lnTo>
                  <a:cubicBezTo>
                    <a:pt x="12074" y="420"/>
                    <a:pt x="12421" y="526"/>
                    <a:pt x="12752" y="734"/>
                  </a:cubicBezTo>
                  <a:cubicBezTo>
                    <a:pt x="13078" y="946"/>
                    <a:pt x="13364" y="1221"/>
                    <a:pt x="13606" y="1560"/>
                  </a:cubicBezTo>
                  <a:cubicBezTo>
                    <a:pt x="13849" y="1906"/>
                    <a:pt x="14042" y="2312"/>
                    <a:pt x="14187" y="2789"/>
                  </a:cubicBezTo>
                  <a:cubicBezTo>
                    <a:pt x="14331" y="3262"/>
                    <a:pt x="14402" y="3760"/>
                    <a:pt x="14402" y="4293"/>
                  </a:cubicBezTo>
                  <a:lnTo>
                    <a:pt x="14402" y="8346"/>
                  </a:lnTo>
                  <a:lnTo>
                    <a:pt x="20065" y="388"/>
                  </a:lnTo>
                  <a:cubicBezTo>
                    <a:pt x="20243" y="127"/>
                    <a:pt x="20456" y="0"/>
                    <a:pt x="20708" y="0"/>
                  </a:cubicBezTo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/>
          </p:spPr>
          <p:txBody>
            <a:bodyPr lIns="76203" tIns="76203" rIns="76203" bIns="76203" anchor="ctr"/>
            <a:lstStyle/>
            <a:p>
              <a:pPr defTabSz="685829">
                <a:defRPr/>
              </a:pPr>
              <a:endParaRPr lang="es-ES" sz="4351" dirty="0">
                <a:solidFill>
                  <a:srgbClr val="44C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cs typeface="Gill Sans" charset="0"/>
                <a:sym typeface="Gill Sans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033256" y="708779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500" b="1" smtClean="0">
                <a:solidFill>
                  <a:srgbClr val="C00000"/>
                </a:solidFill>
              </a:rPr>
              <a:t>TANGGUNG JAWAB</a:t>
            </a:r>
            <a:endParaRPr lang="en-US" sz="2500" b="1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6408" y="6056309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D" sz="2500" b="1" smtClean="0">
                <a:solidFill>
                  <a:schemeClr val="bg1"/>
                </a:solidFill>
              </a:rPr>
              <a:t>OUTPUT PEKERJAAN</a:t>
            </a:r>
            <a:endParaRPr lang="en-US" sz="2500" b="1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932040" y="1268760"/>
            <a:ext cx="3835627" cy="2646862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AutoNum type="arabicPeriod"/>
            </a:pPr>
            <a:r>
              <a:rPr lang="en-ID" sz="1600" dirty="0" err="1" smtClean="0">
                <a:latin typeface="+mj-lt"/>
              </a:rPr>
              <a:t>Mentaati</a:t>
            </a:r>
            <a:r>
              <a:rPr lang="en-ID" sz="1600" dirty="0" smtClean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peraturan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smtClean="0">
                <a:latin typeface="+mj-lt"/>
              </a:rPr>
              <a:t>K3</a:t>
            </a:r>
            <a:endParaRPr lang="en-ID" sz="16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600" dirty="0" err="1" smtClean="0">
                <a:latin typeface="+mj-lt"/>
              </a:rPr>
              <a:t>Mentaati</a:t>
            </a:r>
            <a:r>
              <a:rPr lang="en-ID" sz="1600" dirty="0" smtClean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ketentuan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terkait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pencegahan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pencemaran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 smtClean="0">
                <a:latin typeface="+mj-lt"/>
              </a:rPr>
              <a:t>lingkungan</a:t>
            </a:r>
            <a:endParaRPr lang="en-ID" sz="16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600" dirty="0" err="1" smtClean="0">
                <a:latin typeface="+mj-lt"/>
              </a:rPr>
              <a:t>Menjaga</a:t>
            </a:r>
            <a:r>
              <a:rPr lang="en-ID" sz="1600" dirty="0" smtClean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peralatan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pengeboran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dari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kerusakan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dan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 smtClean="0">
                <a:latin typeface="+mj-lt"/>
              </a:rPr>
              <a:t>kehilangan</a:t>
            </a:r>
            <a:endParaRPr lang="en-ID" sz="16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600" dirty="0" err="1" smtClean="0">
                <a:latin typeface="+mj-lt"/>
              </a:rPr>
              <a:t>Memastikan</a:t>
            </a:r>
            <a:r>
              <a:rPr lang="en-ID" sz="1600" dirty="0" smtClean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operasi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pengeboran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dilaksanakan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sesuai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arahan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dari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juru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 smtClean="0">
                <a:latin typeface="+mj-lt"/>
              </a:rPr>
              <a:t>bor</a:t>
            </a:r>
            <a:endParaRPr lang="en-ID" sz="1600" dirty="0">
              <a:latin typeface="+mj-lt"/>
            </a:endParaRPr>
          </a:p>
          <a:p>
            <a:pPr marL="357188" indent="-357188">
              <a:buAutoNum type="arabicPeriod"/>
            </a:pPr>
            <a:r>
              <a:rPr lang="en-ID" sz="1600" dirty="0" err="1" smtClean="0">
                <a:latin typeface="+mj-lt"/>
              </a:rPr>
              <a:t>Memastikan</a:t>
            </a:r>
            <a:r>
              <a:rPr lang="en-ID" sz="1600" dirty="0" smtClean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kebenaran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catatan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dan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laporan</a:t>
            </a:r>
            <a:r>
              <a:rPr lang="en-ID" sz="1600" dirty="0">
                <a:latin typeface="+mj-lt"/>
              </a:rPr>
              <a:t> </a:t>
            </a:r>
            <a:r>
              <a:rPr lang="en-ID" sz="1600" dirty="0" err="1">
                <a:latin typeface="+mj-lt"/>
              </a:rPr>
              <a:t>kerja</a:t>
            </a:r>
            <a:endParaRPr lang="en-ID" sz="16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6333" y="1268760"/>
            <a:ext cx="3835627" cy="1661977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>
              <a:buFont typeface="+mj-lt"/>
              <a:buAutoNum type="arabicPeriod"/>
            </a:pP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Melaporkan</a:t>
            </a:r>
            <a:r>
              <a:rPr lang="en-ID" sz="16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mengambil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tindakan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yang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diperlukan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sesuai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arahan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pimpinan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,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apabila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terjadi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keadaan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darurat</a:t>
            </a:r>
            <a:endParaRPr lang="en-ID" sz="1600" dirty="0">
              <a:solidFill>
                <a:srgbClr val="FFFF00"/>
              </a:solidFill>
              <a:latin typeface="+mj-lt"/>
            </a:endParaRPr>
          </a:p>
          <a:p>
            <a:pPr marL="357188" indent="-357188">
              <a:buFont typeface="+mj-lt"/>
              <a:buAutoNum type="arabicPeriod"/>
            </a:pPr>
            <a:r>
              <a:rPr lang="en-ID" sz="1600" dirty="0" err="1" smtClean="0">
                <a:solidFill>
                  <a:srgbClr val="FFFF00"/>
                </a:solidFill>
                <a:latin typeface="+mj-lt"/>
              </a:rPr>
              <a:t>Mengusulkan</a:t>
            </a:r>
            <a:r>
              <a:rPr lang="en-ID" sz="16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perbaikan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kondisi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kerja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lingkungan</a:t>
            </a:r>
            <a:r>
              <a:rPr lang="en-ID" sz="16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FFFF00"/>
                </a:solidFill>
                <a:latin typeface="+mj-lt"/>
              </a:rPr>
              <a:t>kerja</a:t>
            </a:r>
            <a:endParaRPr lang="en-ID" sz="1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1560" y="703582"/>
            <a:ext cx="349918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D" sz="2500" b="1" smtClean="0">
                <a:solidFill>
                  <a:srgbClr val="FFFF00"/>
                </a:solidFill>
              </a:rPr>
              <a:t>WEWENANG</a:t>
            </a:r>
            <a:endParaRPr lang="en-US" sz="2500" b="1">
              <a:solidFill>
                <a:srgbClr val="FFFF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004048" y="6074132"/>
            <a:ext cx="393123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500" b="1" smtClean="0">
                <a:solidFill>
                  <a:srgbClr val="002060"/>
                </a:solidFill>
              </a:rPr>
              <a:t>INDIKATOR PEKERJAAN</a:t>
            </a:r>
            <a:endParaRPr lang="en-US" sz="2500" b="1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93162" y="4437112"/>
            <a:ext cx="3835627" cy="1661977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 algn="r">
              <a:buFont typeface="+mj-lt"/>
              <a:buAutoNum type="arabicPeriod"/>
            </a:pPr>
            <a:r>
              <a:rPr lang="en-ID" sz="1600" dirty="0">
                <a:solidFill>
                  <a:srgbClr val="0070C0"/>
                </a:solidFill>
                <a:latin typeface="+mj-lt"/>
              </a:rPr>
              <a:t>Tingkat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kecelakaan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kerja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Tingkat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kerusakan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lingkungan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Kecepatan</a:t>
            </a: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bongkar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pasang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peralatan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Akurasi</a:t>
            </a:r>
            <a:r>
              <a:rPr lang="en-ID" sz="1600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laporan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hasil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kegiatan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rgbClr val="0070C0"/>
                </a:solidFill>
                <a:latin typeface="+mj-lt"/>
              </a:rPr>
              <a:t>Kelengkapan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,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ketepatan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waktu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dan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kerapihan</a:t>
            </a:r>
            <a:r>
              <a:rPr lang="en-ID" sz="1600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rgbClr val="0070C0"/>
                </a:solidFill>
                <a:latin typeface="+mj-lt"/>
              </a:rPr>
              <a:t>laporan</a:t>
            </a:r>
            <a:endParaRPr lang="en-ID" sz="1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23528" y="3692655"/>
            <a:ext cx="3835627" cy="2400641"/>
          </a:xfrm>
          <a:prstGeom prst="rect">
            <a:avLst/>
          </a:prstGeom>
          <a:noFill/>
        </p:spPr>
        <p:txBody>
          <a:bodyPr wrap="square" lIns="182864" tIns="91432" rIns="182864" bIns="91432" rtlCol="0">
            <a:spAutoFit/>
          </a:bodyPr>
          <a:lstStyle/>
          <a:p>
            <a:pPr marL="357188" indent="-357188" algn="r">
              <a:buFont typeface="+mj-lt"/>
              <a:buAutoNum type="arabicPeriod"/>
            </a:pPr>
            <a:r>
              <a:rPr lang="en-ID" sz="1600" dirty="0" err="1">
                <a:solidFill>
                  <a:schemeClr val="bg1"/>
                </a:solidFill>
                <a:latin typeface="+mj-lt"/>
              </a:rPr>
              <a:t>Kelancaran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pelaksanaan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operasi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pengeboran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Laporan</a:t>
            </a:r>
            <a:r>
              <a:rPr lang="en-ID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hasil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pengecekan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kondisi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peralatan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pengeboran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Catatan</a:t>
            </a:r>
            <a:r>
              <a:rPr lang="en-ID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riwayat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perawatan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/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penggantian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peralatan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pengeboran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  <a:p>
            <a:pPr marL="357188" indent="-357188" algn="r">
              <a:buFont typeface="+mj-lt"/>
              <a:buAutoNum type="arabicPeriod"/>
            </a:pPr>
            <a:r>
              <a:rPr lang="en-ID" sz="1600" dirty="0" err="1" smtClean="0">
                <a:solidFill>
                  <a:schemeClr val="bg1"/>
                </a:solidFill>
                <a:latin typeface="+mj-lt"/>
              </a:rPr>
              <a:t>Catatan</a:t>
            </a:r>
            <a:r>
              <a:rPr lang="en-ID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dan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laporan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selama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operasi</a:t>
            </a:r>
            <a:r>
              <a:rPr lang="en-ID" sz="16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D" sz="1600" dirty="0" err="1">
                <a:solidFill>
                  <a:schemeClr val="bg1"/>
                </a:solidFill>
                <a:latin typeface="+mj-lt"/>
              </a:rPr>
              <a:t>pengeboran</a:t>
            </a:r>
            <a:endParaRPr lang="en-ID" sz="16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2758076" y="3645024"/>
            <a:ext cx="183569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4149080"/>
            <a:ext cx="183569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 bwMode="auto">
          <a:xfrm>
            <a:off x="257433" y="144698"/>
            <a:ext cx="4530591" cy="620006"/>
          </a:xfrm>
          <a:custGeom>
            <a:avLst/>
            <a:gdLst>
              <a:gd name="connsiteX0" fmla="*/ 0 w 1493792"/>
              <a:gd name="connsiteY0" fmla="*/ 0 h 1309396"/>
              <a:gd name="connsiteX1" fmla="*/ 1493792 w 1493792"/>
              <a:gd name="connsiteY1" fmla="*/ 0 h 1309396"/>
              <a:gd name="connsiteX2" fmla="*/ 1493792 w 1493792"/>
              <a:gd name="connsiteY2" fmla="*/ 1309396 h 1309396"/>
              <a:gd name="connsiteX3" fmla="*/ 0 w 1493792"/>
              <a:gd name="connsiteY3" fmla="*/ 1309396 h 1309396"/>
              <a:gd name="connsiteX4" fmla="*/ 0 w 1493792"/>
              <a:gd name="connsiteY4" fmla="*/ 0 h 1309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792" h="1309396">
                <a:moveTo>
                  <a:pt x="0" y="0"/>
                </a:moveTo>
                <a:lnTo>
                  <a:pt x="1493792" y="0"/>
                </a:lnTo>
                <a:lnTo>
                  <a:pt x="1493792" y="1309396"/>
                </a:lnTo>
                <a:lnTo>
                  <a:pt x="0" y="130939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0">
            <a:scrgbClr r="0" g="0" b="0"/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34299" rIns="34299" spcCol="1270"/>
          <a:lstStyle/>
          <a:p>
            <a:pPr defTabSz="1066844">
              <a:lnSpc>
                <a:spcPct val="90000"/>
              </a:lnSpc>
              <a:spcAft>
                <a:spcPct val="35000"/>
              </a:spcAft>
              <a:defRPr/>
            </a:pPr>
            <a:r>
              <a:rPr lang="id-ID" sz="2000" b="1" dirty="0" smtClean="0">
                <a:solidFill>
                  <a:schemeClr val="bg1"/>
                </a:solidFill>
                <a:latin typeface="+mj-lt"/>
                <a:cs typeface="Lato Regular"/>
              </a:rPr>
              <a:t>Operator Menara Bor</a:t>
            </a:r>
            <a:endParaRPr lang="en-US" sz="2000" b="1" dirty="0">
              <a:solidFill>
                <a:schemeClr val="bg1"/>
              </a:solidFill>
              <a:latin typeface="+mj-lt"/>
              <a:cs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2661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</TotalTime>
  <Words>2432</Words>
  <Application>Microsoft Office PowerPoint</Application>
  <PresentationFormat>On-screen Show (4:3)</PresentationFormat>
  <Paragraphs>460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맑은 고딕</vt:lpstr>
      <vt:lpstr>MS PGothic</vt:lpstr>
      <vt:lpstr>SimSun</vt:lpstr>
      <vt:lpstr>Arial</vt:lpstr>
      <vt:lpstr>Calibri</vt:lpstr>
      <vt:lpstr>Gill Sans</vt:lpstr>
      <vt:lpstr>Lato Light</vt:lpstr>
      <vt:lpstr>Lato Regular</vt:lpstr>
      <vt:lpstr>Open Sans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Gofur</dc:creator>
  <cp:lastModifiedBy>Arif Budi Utomo</cp:lastModifiedBy>
  <cp:revision>280</cp:revision>
  <cp:lastPrinted>2019-12-09T22:58:21Z</cp:lastPrinted>
  <dcterms:created xsi:type="dcterms:W3CDTF">2019-11-24T03:42:28Z</dcterms:created>
  <dcterms:modified xsi:type="dcterms:W3CDTF">2020-01-22T08:06:41Z</dcterms:modified>
</cp:coreProperties>
</file>